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-1596" y="-90"/>
      </p:cViewPr>
      <p:guideLst>
        <p:guide orient="horz" pos="2160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68313" y="125413"/>
            <a:ext cx="82296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idx="1"/>
          </p:nvPr>
        </p:nvSpPr>
        <p:spPr>
          <a:xfrm>
            <a:off x="-635" y="1268730"/>
            <a:ext cx="8799195" cy="536384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安装桌面</a:t>
            </a:r>
            <a:r>
              <a:rPr kumimoji="0" lang="en-US" altLang="zh-CN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系统（可以物理机、虚拟机</a:t>
            </a:r>
            <a:r>
              <a:rPr kumimoji="0" lang="zh-CN" altLang="en-US" sz="32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）。下载</a:t>
            </a:r>
            <a:r>
              <a:rPr kumimoji="0" lang="en-US" altLang="zh-CN" sz="32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lang="en-US" altLang="zh-CN" smtClean="0">
                <a:ln>
                  <a:noFill/>
                </a:ln>
                <a:effectLst/>
                <a:uLnTx/>
                <a:uFillTx/>
                <a:sym typeface="+mn-ea"/>
              </a:rPr>
              <a:t>0.11</a:t>
            </a:r>
            <a:r>
              <a:rPr kumimoji="0" lang="zh-CN" altLang="en-US" sz="32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内核源代码</a:t>
            </a:r>
            <a:r>
              <a:rPr kumimoji="0" lang="zh-CN" altLang="en-US" sz="32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Linux下用C语言编写输出“武汉，加油</a:t>
            </a:r>
            <a:r>
              <a:rPr kumimoji="0" lang="zh-CN" altLang="en-US" sz="32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！</a:t>
            </a: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我是兰州大学</a:t>
            </a:r>
            <a:r>
              <a:rPr kumimoji="0" lang="en-US" altLang="zh-CN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2018</a:t>
            </a:r>
            <a:r>
              <a:rPr kumimoji="0" lang="zh-CN" altLang="en-US" sz="32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级</a:t>
            </a:r>
            <a:r>
              <a:rPr kumimoji="0" lang="en-US" altLang="zh-CN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***</a:t>
            </a: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专业</a:t>
            </a:r>
            <a:r>
              <a:rPr kumimoji="0" lang="en-US" altLang="zh-CN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lang="zh-CN" altLang="en-US">
                <a:ln>
                  <a:noFill/>
                </a:ln>
                <a:effectLst/>
                <a:uLnTx/>
                <a:uFillTx/>
                <a:sym typeface="+mn-ea"/>
              </a:rPr>
              <a:t>**</a:t>
            </a:r>
            <a:r>
              <a:rPr lang="en-US" altLang="zh-CN">
                <a:ln>
                  <a:noFill/>
                </a:ln>
                <a:effectLst/>
                <a:uLnTx/>
                <a:uFillTx/>
                <a:sym typeface="+mn-ea"/>
              </a:rPr>
              <a:t>*</a:t>
            </a: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班</a:t>
            </a:r>
            <a:r>
              <a:rPr kumimoji="0" lang="en-US" altLang="zh-CN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**</a:t>
            </a:r>
            <a:r>
              <a:rPr kumimoji="0" lang="en-US" altLang="zh-CN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（姓名）”的程序并编译执行</a:t>
            </a:r>
            <a:r>
              <a:rPr kumimoji="0" lang="zh-CN" altLang="en-US" sz="32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，其中专业、</a:t>
            </a:r>
            <a:r>
              <a:rPr kumimoji="0" lang="zh-CN" altLang="en-US" sz="32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班级、姓名由键盘输入。</a:t>
            </a:r>
            <a:endParaRPr kumimoji="0" lang="zh-CN" altLang="en-US" sz="3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用汇编语言编写题目</a:t>
            </a:r>
            <a:r>
              <a:rPr kumimoji="0" lang="en-US" altLang="zh-CN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</a:t>
            </a: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程序（不限平台）</a:t>
            </a:r>
            <a:endParaRPr kumimoji="0" lang="zh-CN" altLang="en-US" sz="3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注释每条语句；</a:t>
            </a:r>
            <a:endParaRPr kumimoji="0" lang="zh-CN" altLang="en-US" sz="2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程序执行过程中用到哪些寄存器？执行到每条语句时其值各是什么？</a:t>
            </a:r>
            <a:endParaRPr kumimoji="0" lang="zh-CN" altLang="en-US" sz="2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哪部分是操作系统完成的？如何让操作系统完成？</a:t>
            </a:r>
            <a:endParaRPr kumimoji="0" lang="zh-CN" altLang="en-US" sz="2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启动并执行该程序（可执行文件</a:t>
            </a:r>
            <a:r>
              <a:rPr kumimoji="0" lang="zh-CN" altLang="en-US" sz="32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），操作系统大致要做哪些工作？访问到</a:t>
            </a:r>
            <a:r>
              <a:rPr kumimoji="0" lang="zh-CN" altLang="en-US" sz="32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哪些硬件资源？</a:t>
            </a:r>
            <a:endParaRPr kumimoji="0" lang="zh-CN" altLang="en-US" sz="3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endParaRPr lang="zh-CN" altLang="en-US" dirty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dirty="0"/>
              <a:t>将所有文件打包发给学习委员，以班级</a:t>
            </a:r>
            <a:r>
              <a:rPr lang="en-US" altLang="zh-CN" dirty="0"/>
              <a:t>+</a:t>
            </a:r>
            <a:r>
              <a:rPr lang="zh-CN" altLang="en-US" dirty="0"/>
              <a:t>姓名命名；学习委员再全班打包后发给我，包括内容：</a:t>
            </a: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dirty="0"/>
              <a:t>程序源码、目标代码、可执行文件、执行结果截屏、问题的回答等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WPS 演示</Application>
  <PresentationFormat>全屏显示(4:3)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liulnd liu</dc:creator>
  <cp:lastModifiedBy>LL</cp:lastModifiedBy>
  <cp:revision>11</cp:revision>
  <dcterms:created xsi:type="dcterms:W3CDTF">2012-06-06T01:30:00Z</dcterms:created>
  <dcterms:modified xsi:type="dcterms:W3CDTF">2020-02-10T07:33:01Z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