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80"/>
    <a:srgbClr val="006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A49B8-B57D-4AF2-B412-2D2EC5A40C5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1DD3A-2EFB-483D-8036-EEBC6C8B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994B5-602F-4E64-BACD-079A3689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7BA79-36DA-412B-BBB4-2245FE44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2ED19-037D-44FF-8C34-DB21DBD8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9ECB6-6F92-4851-8711-1A464ABA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1303D-24C2-49ED-BDAC-6D148531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244C9-C02D-490D-83F1-DFB16BED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CD3645-B87C-4B24-B383-A2C4F107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9EE8F-2436-4799-9CCE-F4E837AC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77844-2D59-4BB9-8F4A-B5DB00AC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CCF75-5F52-46BE-A289-AEF7AF4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4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64E33-4750-4B1D-8C1F-2E948CC10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1FBD90-D985-4696-A500-8E84AB2CC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0412A-77A0-4063-A2F6-D225385B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0961F-73E1-4B85-AD7F-56AA47AD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83318-70FC-47B2-B91D-E6497DFD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60DB0-660F-4583-AEE3-FE21A1C8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B7996-8CA1-4C81-8055-0DBD5587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BF759-3BDD-4EC5-981A-ACAD28D3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AA46C-0FAC-436A-8AEC-3A93A225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B2DE8-CDBA-41F2-8F10-3CD89564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1C1F-750B-47D8-9622-EA9B98EB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1898F-964D-4775-A3DD-A8A8B48D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DD3A6-4843-4E64-AEF8-1D09CFF3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91D2E-FFD8-4A07-9877-F8A8B0C9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A9535-CA07-4ABC-9347-1C49317C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F1DF-0BAB-47C5-B4AE-9EF99230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436D7-5AA4-407F-A29E-D00A85B75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78E4B-DFED-4CAC-AAD6-D95F477F7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002E8-44E7-4859-A6C2-0608C399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8955B-B768-46EB-9ADE-F9A07A3D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7DEA9-9D6A-4BD4-8288-F33D4D74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5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65758-4D56-499D-AEB6-F7E07CEB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63CB0-BA39-466B-81D3-95937DCB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0666C-27C5-4240-BE6A-392B2288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52981D-65AF-4FAE-BE63-DE421A0AF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1489F8-3403-426F-96A9-936635C14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FD675B-2847-4BAB-8B14-BD966C27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C205BC-C799-42B9-8B08-85319E2D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8607E2-A332-4284-8D06-B40D25C2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9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3CEA4-C20F-44A7-807C-AD967586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0F2BB6-3033-4FE2-9A82-49626726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3C6B7C-8FC2-4E69-8FA5-4065B8C5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3D66E-84C7-4CFB-86F0-3BFEDE28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9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215E0A-45CF-4E22-BA6A-6313FC91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0B0F4-940D-4BAF-88B2-3891DA90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896B2-099F-4909-8915-ED7104DB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5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879D0-52D6-44A6-A683-629A8D4C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AE260-94DC-428E-918B-DCF72359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70B6D-6F1E-48A1-8CCD-FF5300C9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10884-01D3-4C95-A0BE-CB262795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4C930-2D11-4E0E-920B-2E7D83D3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0BDFF-630E-41D4-BB0B-4314E1AC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676DD-963B-41C4-8F53-BA88FC99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4964DF-63E0-4E17-B486-F4BC3696A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CA29E-2D82-4084-A971-431ACAB3A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F5443-E246-4496-A4DB-E1A79F4F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A2DE6-CA19-43F7-9ADF-1289F949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69805-6BC8-428B-A85F-CE32BCE7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4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FA201-5377-48AC-A7FB-AF76959E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59134-8002-4163-9771-A47DB4F9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CD2CC-F879-4996-A98A-D042FA5B1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77B9-5AC1-4B2E-B253-EC2A977BE981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65331-3829-4343-893F-DA8E1FB56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739A0-457D-4823-A26D-0EB27E5C3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6799-4219-49B2-91E2-1A14BBF9F1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33586B-4A2A-47F2-82CC-B14858C4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8" y="470609"/>
            <a:ext cx="3174603" cy="971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E3A05C-CBF2-4808-8520-D4FCBCD56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16" y="489538"/>
            <a:ext cx="3033713" cy="952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1A35D0-37FD-4DB8-B4AE-12CB1A088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004" y="489538"/>
            <a:ext cx="3033713" cy="9525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B586BBE-EADF-43F7-AF60-45181ECA9B80}"/>
              </a:ext>
            </a:extLst>
          </p:cNvPr>
          <p:cNvSpPr/>
          <p:nvPr/>
        </p:nvSpPr>
        <p:spPr>
          <a:xfrm>
            <a:off x="4508698" y="2124559"/>
            <a:ext cx="4108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辉煌兰大</a:t>
            </a:r>
            <a:r>
              <a:rPr lang="en-US" altLang="zh-CN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110</a:t>
            </a:r>
            <a:endParaRPr lang="zh-CN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2383C1-65C6-42EA-A13E-A3B36FE5F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38" y="1856926"/>
            <a:ext cx="1431160" cy="145859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317A3D8-22CE-47F5-BA15-CC7346C31762}"/>
              </a:ext>
            </a:extLst>
          </p:cNvPr>
          <p:cNvSpPr/>
          <p:nvPr/>
        </p:nvSpPr>
        <p:spPr>
          <a:xfrm>
            <a:off x="5147394" y="3726428"/>
            <a:ext cx="23102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Hollow Man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10B89B-AF90-4339-9A84-79C76BFF46B9}"/>
              </a:ext>
            </a:extLst>
          </p:cNvPr>
          <p:cNvSpPr/>
          <p:nvPr/>
        </p:nvSpPr>
        <p:spPr>
          <a:xfrm>
            <a:off x="6210152" y="427177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16B739-1275-4AC4-A606-61BB9B03DA38}"/>
              </a:ext>
            </a:extLst>
          </p:cNvPr>
          <p:cNvSpPr/>
          <p:nvPr/>
        </p:nvSpPr>
        <p:spPr>
          <a:xfrm>
            <a:off x="8436712" y="5204070"/>
            <a:ext cx="29546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信息科学与工程学院</a:t>
            </a:r>
            <a:endParaRPr lang="en-US" altLang="zh-CN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B6783B8-1039-4776-B992-5A0B339BD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3429000" cy="6858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7A813E9-3540-4BC1-87D8-CA0C2E1D7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172200"/>
            <a:ext cx="3429000" cy="6858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FE23E3F-6F3C-4DB7-8641-50DD6D279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172200"/>
            <a:ext cx="3429000" cy="685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D10DE5D-BEBA-4B9F-B454-A6451224E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172200"/>
            <a:ext cx="3429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1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F58F1B-49A8-41FC-898E-E85215648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73" y="491109"/>
            <a:ext cx="8356854" cy="587578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333C40-1F59-4A67-8DC6-672B951BD4EB}"/>
              </a:ext>
            </a:extLst>
          </p:cNvPr>
          <p:cNvSpPr/>
          <p:nvPr/>
        </p:nvSpPr>
        <p:spPr>
          <a:xfrm>
            <a:off x="6165609" y="6371082"/>
            <a:ext cx="410881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引用声明：本处插画源于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《</a:t>
            </a:r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读者原创版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兰大人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》</a:t>
            </a:r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（第一期）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P36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5C169F25-E3D9-40CD-81C1-96427821655A}"/>
              </a:ext>
            </a:extLst>
          </p:cNvPr>
          <p:cNvSpPr/>
          <p:nvPr/>
        </p:nvSpPr>
        <p:spPr>
          <a:xfrm rot="19129660">
            <a:off x="1403424" y="1400176"/>
            <a:ext cx="695325" cy="80962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8D929D-63E0-470C-AC5D-F45A7228509A}"/>
              </a:ext>
            </a:extLst>
          </p:cNvPr>
          <p:cNvSpPr/>
          <p:nvPr/>
        </p:nvSpPr>
        <p:spPr>
          <a:xfrm rot="20195474">
            <a:off x="-239775" y="711976"/>
            <a:ext cx="469872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校训，既彰显了兰大精神，又填补了此处的空白。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6FB2A1-0141-4F17-AEBE-73657C1FEABF}"/>
              </a:ext>
            </a:extLst>
          </p:cNvPr>
          <p:cNvSpPr/>
          <p:nvPr/>
        </p:nvSpPr>
        <p:spPr>
          <a:xfrm>
            <a:off x="4358247" y="27348"/>
            <a:ext cx="75713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以兰大校门这一标志建筑为插画主题，展现兰大之底蕴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6ED7D3-FBB9-414D-AFE2-7D4ACFB3A524}"/>
              </a:ext>
            </a:extLst>
          </p:cNvPr>
          <p:cNvCxnSpPr>
            <a:cxnSpLocks/>
          </p:cNvCxnSpPr>
          <p:nvPr/>
        </p:nvCxnSpPr>
        <p:spPr>
          <a:xfrm flipV="1">
            <a:off x="4572000" y="1038225"/>
            <a:ext cx="33337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1B262B6-54BC-45C8-B4C1-2435D815F24D}"/>
              </a:ext>
            </a:extLst>
          </p:cNvPr>
          <p:cNvSpPr/>
          <p:nvPr/>
        </p:nvSpPr>
        <p:spPr>
          <a:xfrm rot="818234">
            <a:off x="4010520" y="649879"/>
            <a:ext cx="269817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素描式校庆徽章风格，契合画风</a:t>
            </a:r>
          </a:p>
        </p:txBody>
      </p:sp>
    </p:spTree>
    <p:extLst>
      <p:ext uri="{BB962C8B-B14F-4D97-AF65-F5344CB8AC3E}">
        <p14:creationId xmlns:p14="http://schemas.microsoft.com/office/powerpoint/2010/main" val="3180648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80C10C-BEF9-4A35-AABB-466E865B7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20" y="323469"/>
            <a:ext cx="8214360" cy="62110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7CE9FB-1374-478C-9A3C-E3D272078EE4}"/>
              </a:ext>
            </a:extLst>
          </p:cNvPr>
          <p:cNvSpPr/>
          <p:nvPr/>
        </p:nvSpPr>
        <p:spPr>
          <a:xfrm>
            <a:off x="6096000" y="6534531"/>
            <a:ext cx="410881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引用声明：本处插画源于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《</a:t>
            </a:r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读者原创版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兰大人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》</a:t>
            </a:r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（第一期）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P37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5EA129-3A7A-42EE-AEC5-F05192DF3B82}"/>
              </a:ext>
            </a:extLst>
          </p:cNvPr>
          <p:cNvSpPr/>
          <p:nvPr/>
        </p:nvSpPr>
        <p:spPr>
          <a:xfrm>
            <a:off x="335532" y="959088"/>
            <a:ext cx="1015663" cy="4939814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以至公堂为主题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0A4DA1-85E8-4C0A-B61D-F8C4B6EDBF68}"/>
              </a:ext>
            </a:extLst>
          </p:cNvPr>
          <p:cNvSpPr/>
          <p:nvPr/>
        </p:nvSpPr>
        <p:spPr>
          <a:xfrm>
            <a:off x="10593957" y="612839"/>
            <a:ext cx="1015663" cy="5632311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更显兰大历史悠久</a:t>
            </a:r>
          </a:p>
        </p:txBody>
      </p:sp>
    </p:spTree>
    <p:extLst>
      <p:ext uri="{BB962C8B-B14F-4D97-AF65-F5344CB8AC3E}">
        <p14:creationId xmlns:p14="http://schemas.microsoft.com/office/powerpoint/2010/main" val="351514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20156C-3125-4493-AFA9-695614A9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675"/>
            <a:ext cx="12192000" cy="443865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55BAB2F-5DA0-419F-BEDB-745558CC777E}"/>
              </a:ext>
            </a:extLst>
          </p:cNvPr>
          <p:cNvSpPr/>
          <p:nvPr/>
        </p:nvSpPr>
        <p:spPr>
          <a:xfrm>
            <a:off x="9105899" y="5648325"/>
            <a:ext cx="30861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引用声明：本处照片源于兰大</a:t>
            </a:r>
            <a:r>
              <a: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110</a:t>
            </a:r>
            <a:r>
              <a:rPr lang="zh-CN" alt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周年校庆网站</a:t>
            </a:r>
            <a:endParaRPr lang="zh-CN" alt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3995B065-BCAD-47CB-987B-F73E0F04DCA3}"/>
              </a:ext>
            </a:extLst>
          </p:cNvPr>
          <p:cNvSpPr/>
          <p:nvPr/>
        </p:nvSpPr>
        <p:spPr>
          <a:xfrm rot="4482652">
            <a:off x="2605723" y="-159828"/>
            <a:ext cx="333646" cy="2831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093D18A0-C908-4F30-938D-6DC701C03AA2}"/>
              </a:ext>
            </a:extLst>
          </p:cNvPr>
          <p:cNvSpPr/>
          <p:nvPr/>
        </p:nvSpPr>
        <p:spPr>
          <a:xfrm>
            <a:off x="5943600" y="864670"/>
            <a:ext cx="304800" cy="4758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15F8B4AD-B4EC-4A51-91C1-AD88D640B17B}"/>
              </a:ext>
            </a:extLst>
          </p:cNvPr>
          <p:cNvSpPr/>
          <p:nvPr/>
        </p:nvSpPr>
        <p:spPr>
          <a:xfrm rot="17117348" flipH="1">
            <a:off x="9072347" y="-147759"/>
            <a:ext cx="333646" cy="2831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3C4660-F66A-49C1-A486-8B7F3F97C5E9}"/>
              </a:ext>
            </a:extLst>
          </p:cNvPr>
          <p:cNvSpPr/>
          <p:nvPr/>
        </p:nvSpPr>
        <p:spPr>
          <a:xfrm>
            <a:off x="4618672" y="117068"/>
            <a:ext cx="29546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对称设计，符合美学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两种徽标，体现校庆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F8AFDB7-65DB-409C-B413-822832C6B611}"/>
              </a:ext>
            </a:extLst>
          </p:cNvPr>
          <p:cNvSpPr/>
          <p:nvPr/>
        </p:nvSpPr>
        <p:spPr>
          <a:xfrm>
            <a:off x="5886449" y="4758034"/>
            <a:ext cx="419100" cy="1221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E767C1-3716-4F57-92DC-9BA678DBA6A8}"/>
              </a:ext>
            </a:extLst>
          </p:cNvPr>
          <p:cNvSpPr/>
          <p:nvPr/>
        </p:nvSpPr>
        <p:spPr>
          <a:xfrm>
            <a:off x="3031698" y="5936149"/>
            <a:ext cx="61286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利用画面浅色部分  融入兰大校徽校训</a:t>
            </a:r>
          </a:p>
        </p:txBody>
      </p:sp>
    </p:spTree>
    <p:extLst>
      <p:ext uri="{BB962C8B-B14F-4D97-AF65-F5344CB8AC3E}">
        <p14:creationId xmlns:p14="http://schemas.microsoft.com/office/powerpoint/2010/main" val="1688711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B2380A-5B05-4E8D-9A4B-6E0DE297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96" y="0"/>
            <a:ext cx="5142807" cy="6858000"/>
          </a:xfr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DEB04F-01F4-48D1-9810-946EC92DB49E}"/>
              </a:ext>
            </a:extLst>
          </p:cNvPr>
          <p:cNvCxnSpPr/>
          <p:nvPr/>
        </p:nvCxnSpPr>
        <p:spPr>
          <a:xfrm flipH="1">
            <a:off x="2305050" y="5314950"/>
            <a:ext cx="148590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4CDDD46-32CA-49F5-82C6-ECB8EB865C1D}"/>
              </a:ext>
            </a:extLst>
          </p:cNvPr>
          <p:cNvSpPr/>
          <p:nvPr/>
        </p:nvSpPr>
        <p:spPr>
          <a:xfrm rot="527060">
            <a:off x="1309561" y="5843884"/>
            <a:ext cx="18004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背景采用兰大标准蓝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8ECFCF1-A6D1-4739-93B1-8F559F0586B9}"/>
              </a:ext>
            </a:extLst>
          </p:cNvPr>
          <p:cNvSpPr/>
          <p:nvPr/>
        </p:nvSpPr>
        <p:spPr>
          <a:xfrm rot="5400000">
            <a:off x="2712246" y="1031943"/>
            <a:ext cx="579130" cy="1100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4D6601-0715-442C-A4F9-92015E8A222E}"/>
              </a:ext>
            </a:extLst>
          </p:cNvPr>
          <p:cNvSpPr/>
          <p:nvPr/>
        </p:nvSpPr>
        <p:spPr>
          <a:xfrm>
            <a:off x="239318" y="1351265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祥云烘托喜庆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CD2470-5218-4B48-BE1F-67AC42DC66BB}"/>
              </a:ext>
            </a:extLst>
          </p:cNvPr>
          <p:cNvCxnSpPr/>
          <p:nvPr/>
        </p:nvCxnSpPr>
        <p:spPr>
          <a:xfrm>
            <a:off x="7191375" y="4467225"/>
            <a:ext cx="234315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11A4CF3-42E7-425A-BEA3-229027318265}"/>
              </a:ext>
            </a:extLst>
          </p:cNvPr>
          <p:cNvSpPr/>
          <p:nvPr/>
        </p:nvSpPr>
        <p:spPr>
          <a:xfrm rot="19127529">
            <a:off x="8369550" y="4551743"/>
            <a:ext cx="408316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校训采用白色条幅状，来达到醒目的效果。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93CC9E1-DF86-4A78-A21B-7D2582152427}"/>
              </a:ext>
            </a:extLst>
          </p:cNvPr>
          <p:cNvCxnSpPr/>
          <p:nvPr/>
        </p:nvCxnSpPr>
        <p:spPr>
          <a:xfrm flipV="1">
            <a:off x="6791325" y="1812930"/>
            <a:ext cx="3724275" cy="447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EDDDA4A-2446-40EF-8ACA-207EC4EA68C6}"/>
              </a:ext>
            </a:extLst>
          </p:cNvPr>
          <p:cNvSpPr/>
          <p:nvPr/>
        </p:nvSpPr>
        <p:spPr>
          <a:xfrm rot="1229268">
            <a:off x="9166029" y="93101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吉祥花纹</a:t>
            </a:r>
          </a:p>
        </p:txBody>
      </p:sp>
    </p:spTree>
    <p:extLst>
      <p:ext uri="{BB962C8B-B14F-4D97-AF65-F5344CB8AC3E}">
        <p14:creationId xmlns:p14="http://schemas.microsoft.com/office/powerpoint/2010/main" val="1671105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5004D7-C748-4032-8015-7C0D5174A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96" y="0"/>
            <a:ext cx="5142807" cy="68580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CBAE64-F850-4421-AA9B-E5050B964A7A}"/>
              </a:ext>
            </a:extLst>
          </p:cNvPr>
          <p:cNvSpPr/>
          <p:nvPr/>
        </p:nvSpPr>
        <p:spPr>
          <a:xfrm>
            <a:off x="1077680" y="508061"/>
            <a:ext cx="1015663" cy="5632311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集齐兰大所有学院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69EC65-8629-4026-8FAA-B94705FF0B63}"/>
              </a:ext>
            </a:extLst>
          </p:cNvPr>
          <p:cNvSpPr/>
          <p:nvPr/>
        </p:nvSpPr>
        <p:spPr>
          <a:xfrm>
            <a:off x="10098657" y="508060"/>
            <a:ext cx="1015663" cy="5632311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体现校庆普天同乐</a:t>
            </a:r>
          </a:p>
        </p:txBody>
      </p:sp>
    </p:spTree>
    <p:extLst>
      <p:ext uri="{BB962C8B-B14F-4D97-AF65-F5344CB8AC3E}">
        <p14:creationId xmlns:p14="http://schemas.microsoft.com/office/powerpoint/2010/main" val="204598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1C165C-008F-4F45-8AD8-5FA6399226EE}"/>
              </a:ext>
            </a:extLst>
          </p:cNvPr>
          <p:cNvSpPr/>
          <p:nvPr/>
        </p:nvSpPr>
        <p:spPr>
          <a:xfrm>
            <a:off x="3463924" y="2040583"/>
            <a:ext cx="526415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9600" b="1" dirty="0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2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THANKS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EF4394-DF9A-4765-8FFA-5FD705B90FE2}"/>
              </a:ext>
            </a:extLst>
          </p:cNvPr>
          <p:cNvSpPr/>
          <p:nvPr/>
        </p:nvSpPr>
        <p:spPr>
          <a:xfrm>
            <a:off x="5241925" y="34290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01E99B-4336-4337-898A-D6D8A21AAD51}"/>
              </a:ext>
            </a:extLst>
          </p:cNvPr>
          <p:cNvSpPr/>
          <p:nvPr/>
        </p:nvSpPr>
        <p:spPr>
          <a:xfrm>
            <a:off x="9950333" y="5648980"/>
            <a:ext cx="2335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敬请批评指正！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3418C7-68B7-4E65-95D5-0D6A3CB0FFE5}"/>
              </a:ext>
            </a:extLst>
          </p:cNvPr>
          <p:cNvSpPr/>
          <p:nvPr/>
        </p:nvSpPr>
        <p:spPr>
          <a:xfrm>
            <a:off x="9855083" y="5002650"/>
            <a:ext cx="18998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lvl="1" algn="ctr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4400" b="1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Q&amp;A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91173A-647D-4003-9E0A-40608E285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34290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C26606-610D-4062-A3CB-7D971A6BB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172200"/>
            <a:ext cx="3429000" cy="685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9BB1F3-DFC3-49A2-BAAD-19823844D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172200"/>
            <a:ext cx="3429000" cy="685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83843E-3415-4543-B10E-246672FE2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172200"/>
            <a:ext cx="3429000" cy="6858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CB30736-5174-4C9F-86F6-203298DAAA60}"/>
              </a:ext>
            </a:extLst>
          </p:cNvPr>
          <p:cNvSpPr/>
          <p:nvPr/>
        </p:nvSpPr>
        <p:spPr>
          <a:xfrm>
            <a:off x="5388113" y="4402555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蒋嵩林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0222D1-100F-477B-BF5F-678E257BE5AB}"/>
              </a:ext>
            </a:extLst>
          </p:cNvPr>
          <p:cNvSpPr/>
          <p:nvPr/>
        </p:nvSpPr>
        <p:spPr>
          <a:xfrm>
            <a:off x="4962515" y="4997450"/>
            <a:ext cx="22669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jiangsl18@lzu.edu.cn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DA6B583-92AE-4E4C-B1A8-D88F8711E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8" y="470609"/>
            <a:ext cx="3174603" cy="9714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A28A692-0637-435E-A5A3-D98F33ABB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16" y="489538"/>
            <a:ext cx="3033713" cy="952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3CDC61-0257-465D-8CC5-D2D3D521F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004" y="489538"/>
            <a:ext cx="3033713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44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Hollow Man</dc:creator>
  <cp:lastModifiedBy>Songlin Jiang</cp:lastModifiedBy>
  <cp:revision>10</cp:revision>
  <dcterms:created xsi:type="dcterms:W3CDTF">2018-11-15T09:12:15Z</dcterms:created>
  <dcterms:modified xsi:type="dcterms:W3CDTF">2019-12-21T17:34:45Z</dcterms:modified>
</cp:coreProperties>
</file>