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333" r:id="rId3"/>
    <p:sldId id="259" r:id="rId4"/>
    <p:sldId id="336" r:id="rId5"/>
    <p:sldId id="266" r:id="rId6"/>
    <p:sldId id="341" r:id="rId7"/>
    <p:sldId id="306" r:id="rId8"/>
    <p:sldId id="342" r:id="rId9"/>
    <p:sldId id="310" r:id="rId10"/>
    <p:sldId id="343" r:id="rId11"/>
    <p:sldId id="280" r:id="rId12"/>
    <p:sldId id="318" r:id="rId13"/>
    <p:sldId id="335" r:id="rId14"/>
  </p:sldIdLst>
  <p:sldSz cx="12195175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畅 郁" initials="畅" lastIdx="1" clrIdx="0">
    <p:extLst>
      <p:ext uri="{19B8F6BF-5375-455C-9EA6-DF929625EA0E}">
        <p15:presenceInfo xmlns:p15="http://schemas.microsoft.com/office/powerpoint/2012/main" userId="90b91f71d27eff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howGuides="1">
      <p:cViewPr varScale="1">
        <p:scale>
          <a:sx n="86" d="100"/>
          <a:sy n="86" d="100"/>
        </p:scale>
        <p:origin x="605" y="48"/>
      </p:cViewPr>
      <p:guideLst>
        <p:guide orient="horz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A412-41AE-AC37-79ADF7A2E475}"/>
              </c:ext>
            </c:extLst>
          </c:dPt>
          <c:dPt>
            <c:idx val="1"/>
            <c:bubble3D val="0"/>
            <c:spPr>
              <a:solidFill>
                <a:srgbClr val="DC6C7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2-41AE-AC37-79ADF7A2E475}"/>
              </c:ext>
            </c:extLst>
          </c:dPt>
          <c:dPt>
            <c:idx val="2"/>
            <c:bubble3D val="0"/>
            <c:spPr>
              <a:solidFill>
                <a:srgbClr val="F1AF5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12-41AE-AC37-79ADF7A2E475}"/>
              </c:ext>
            </c:extLst>
          </c:dPt>
          <c:dPt>
            <c:idx val="3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2-41AE-AC37-79ADF7A2E475}"/>
              </c:ext>
            </c:extLst>
          </c:dPt>
          <c:dPt>
            <c:idx val="4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412-41AE-AC37-79ADF7A2E475}"/>
              </c:ext>
            </c:extLst>
          </c:dPt>
          <c:dPt>
            <c:idx val="5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2-41AE-AC37-79ADF7A2E475}"/>
              </c:ext>
            </c:extLst>
          </c:dPt>
          <c:dPt>
            <c:idx val="6"/>
            <c:bubble3D val="0"/>
            <c:spPr>
              <a:solidFill>
                <a:srgbClr val="56A8B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412-41AE-AC37-79ADF7A2E475}"/>
              </c:ext>
            </c:extLst>
          </c:dPt>
          <c:dPt>
            <c:idx val="7"/>
            <c:bubble3D val="0"/>
            <c:spPr>
              <a:solidFill>
                <a:srgbClr val="3A3A3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2-41AE-AC37-79ADF7A2E475}"/>
              </c:ext>
            </c:extLst>
          </c:dPt>
          <c:cat>
            <c:strRef>
              <c:f>Sheet1!$A$2:$A$9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12-41AE-AC37-79ADF7A2E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0.14917</cdr:x>
      <cdr:y>0.15132</cdr:y>
    </cdr:from>
    <cdr:to>
      <cdr:x>0.8507</cdr:x>
      <cdr:y>0.85284</cdr:y>
    </cdr:to>
    <cdr:sp macro="" textlink="">
      <cdr:nvSpPr>
        <cdr:cNvPr id="2" name="同心圆 1"/>
        <cdr:cNvSpPr/>
      </cdr:nvSpPr>
      <cdr:spPr>
        <a:xfrm xmlns:a="http://schemas.openxmlformats.org/drawingml/2006/main">
          <a:off x="387416" y="393000"/>
          <a:ext cx="1821973" cy="1821947"/>
        </a:xfrm>
        <a:prstGeom xmlns:a="http://schemas.openxmlformats.org/drawingml/2006/main" prst="donut">
          <a:avLst>
            <a:gd name="adj" fmla="val 14136"/>
          </a:avLst>
        </a:prstGeom>
        <a:solidFill xmlns:a="http://schemas.openxmlformats.org/drawingml/2006/main">
          <a:schemeClr val="tx1">
            <a:alpha val="21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6139A-A79B-4645-92A0-09FBA3C9B72F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06AC1-A2C3-49E6-95F4-01B67F45C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3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68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0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4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07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7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D36-4E38-48AE-9B2C-3ABFEA0CB5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3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9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7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06AC1-A2C3-49E6-95F4-01B67F45C1C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6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1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9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1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5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7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6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3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8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7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58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058F-3419-4783-A32B-A7489A7A2485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3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058F-3419-4783-A32B-A7489A7A2485}" type="datetimeFigureOut">
              <a:rPr lang="zh-CN" altLang="en-US" smtClean="0"/>
              <a:pPr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D999-5E8C-487F-9530-973DA5E475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B4E91C-8081-4707-BA0B-CA56212A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000"/>
            <a:ext cx="12195175" cy="2473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" name="组合 1"/>
          <p:cNvGrpSpPr/>
          <p:nvPr/>
        </p:nvGrpSpPr>
        <p:grpSpPr>
          <a:xfrm>
            <a:off x="1777107" y="2732137"/>
            <a:ext cx="8136904" cy="4129385"/>
            <a:chOff x="1732961" y="3100255"/>
            <a:chExt cx="5903355" cy="2995885"/>
          </a:xfrm>
        </p:grpSpPr>
        <p:sp>
          <p:nvSpPr>
            <p:cNvPr id="224" name="TextBox 101"/>
            <p:cNvSpPr txBox="1"/>
            <p:nvPr/>
          </p:nvSpPr>
          <p:spPr>
            <a:xfrm>
              <a:off x="5590863" y="3919284"/>
              <a:ext cx="134023" cy="245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5" name="圆角矩形 224"/>
            <p:cNvSpPr/>
            <p:nvPr/>
          </p:nvSpPr>
          <p:spPr>
            <a:xfrm>
              <a:off x="2261966" y="3135050"/>
              <a:ext cx="5374350" cy="504056"/>
            </a:xfrm>
            <a:prstGeom prst="roundRect">
              <a:avLst>
                <a:gd name="adj" fmla="val 422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6" name="TextBox 103"/>
            <p:cNvSpPr txBox="1"/>
            <p:nvPr/>
          </p:nvSpPr>
          <p:spPr>
            <a:xfrm>
              <a:off x="4073051" y="3181575"/>
              <a:ext cx="3035623" cy="424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ASoC</a:t>
              </a:r>
              <a:r>
                <a:rPr lang="en-US" altLang="zh-CN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2020</a:t>
              </a:r>
              <a:r>
                <a:rPr lang="zh-CN" altLang="en-US" sz="3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结项报告</a:t>
              </a:r>
              <a:endPara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7" name="组合 226"/>
            <p:cNvGrpSpPr/>
            <p:nvPr/>
          </p:nvGrpSpPr>
          <p:grpSpPr>
            <a:xfrm>
              <a:off x="1852112" y="3100255"/>
              <a:ext cx="720079" cy="574619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圆角矩形 227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9" name="圆角矩形 228"/>
              <p:cNvSpPr/>
              <p:nvPr/>
            </p:nvSpPr>
            <p:spPr>
              <a:xfrm>
                <a:off x="920241" y="2397813"/>
                <a:ext cx="681258" cy="533516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230" name="Picture 2" descr="C:\Users\Administrator\Desktop\手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732961" y="3219822"/>
              <a:ext cx="2959860" cy="2876318"/>
            </a:xfrm>
            <a:prstGeom prst="rect">
              <a:avLst/>
            </a:prstGeom>
            <a:noFill/>
          </p:spPr>
        </p:pic>
      </p:grpSp>
      <p:grpSp>
        <p:nvGrpSpPr>
          <p:cNvPr id="233" name="组合 232"/>
          <p:cNvGrpSpPr/>
          <p:nvPr/>
        </p:nvGrpSpPr>
        <p:grpSpPr>
          <a:xfrm>
            <a:off x="10620520" y="279371"/>
            <a:ext cx="343825" cy="309997"/>
            <a:chOff x="4634991" y="2138335"/>
            <a:chExt cx="428348" cy="386204"/>
          </a:xfrm>
        </p:grpSpPr>
        <p:sp>
          <p:nvSpPr>
            <p:cNvPr id="234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5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36" name="组合 235"/>
          <p:cNvGrpSpPr/>
          <p:nvPr/>
        </p:nvGrpSpPr>
        <p:grpSpPr>
          <a:xfrm>
            <a:off x="11146747" y="265272"/>
            <a:ext cx="343825" cy="309997"/>
            <a:chOff x="5076056" y="2138335"/>
            <a:chExt cx="428348" cy="386204"/>
          </a:xfrm>
        </p:grpSpPr>
        <p:sp>
          <p:nvSpPr>
            <p:cNvPr id="237" name="Freeform 5"/>
            <p:cNvSpPr>
              <a:spLocks/>
            </p:cNvSpPr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38" name="KSO_Shape"/>
            <p:cNvSpPr>
              <a:spLocks/>
            </p:cNvSpPr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1668947" y="279371"/>
            <a:ext cx="343825" cy="309997"/>
            <a:chOff x="6068610" y="2138335"/>
            <a:chExt cx="428348" cy="386204"/>
          </a:xfrm>
        </p:grpSpPr>
        <p:sp>
          <p:nvSpPr>
            <p:cNvPr id="243" name="Freeform 5"/>
            <p:cNvSpPr>
              <a:spLocks/>
            </p:cNvSpPr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244" name="KSO_Shape"/>
            <p:cNvSpPr>
              <a:spLocks/>
            </p:cNvSpPr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DCA11-3B25-4889-89BB-ABD0EC93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274" y="5733256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270583-8788-4B59-8A00-E6C6A4B9834C}"/>
              </a:ext>
            </a:extLst>
          </p:cNvPr>
          <p:cNvSpPr/>
          <p:nvPr/>
        </p:nvSpPr>
        <p:spPr>
          <a:xfrm>
            <a:off x="4618657" y="3720815"/>
            <a:ext cx="4951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Arthas</a:t>
            </a:r>
            <a:r>
              <a:rPr lang="zh-CN" altLang="en-US" dirty="0"/>
              <a:t>在线教程重新编排，每个命令一个小教程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276729-7A66-42F3-92C2-EAAD00D51D74}"/>
              </a:ext>
            </a:extLst>
          </p:cNvPr>
          <p:cNvSpPr/>
          <p:nvPr/>
        </p:nvSpPr>
        <p:spPr>
          <a:xfrm>
            <a:off x="5668271" y="4329120"/>
            <a:ext cx="28527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u="sng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蒋嵩林</a:t>
            </a:r>
            <a:endParaRPr lang="en-GB" altLang="zh-CN" b="1" u="sng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altLang="zh-CN" dirty="0"/>
          </a:p>
          <a:p>
            <a:pPr algn="ctr"/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hollowman@hollowman.ml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4" y="187481"/>
            <a:ext cx="2222992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项目成效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591698-A60E-42BC-A0F1-36A383C11A22}"/>
              </a:ext>
            </a:extLst>
          </p:cNvPr>
          <p:cNvSpPr/>
          <p:nvPr/>
        </p:nvSpPr>
        <p:spPr>
          <a:xfrm>
            <a:off x="705825" y="1099776"/>
            <a:ext cx="11405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日前实现了半数多命令和用户教程合并进主仓库的任务，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完成了所有命令教程的编写，上线进行测试。</a:t>
            </a:r>
            <a:endParaRPr lang="en-GB" altLang="zh-CN" dirty="0"/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3DDFD241-F7F0-409B-819E-B7224AFE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512">
            <a:extLst>
              <a:ext uri="{FF2B5EF4-FFF2-40B4-BE49-F238E27FC236}">
                <a16:creationId xmlns:a16="http://schemas.microsoft.com/office/drawing/2014/main" id="{F430529A-4400-403B-8330-6537D5866C9E}"/>
              </a:ext>
            </a:extLst>
          </p:cNvPr>
          <p:cNvSpPr>
            <a:spLocks/>
          </p:cNvSpPr>
          <p:nvPr/>
        </p:nvSpPr>
        <p:spPr bwMode="auto">
          <a:xfrm>
            <a:off x="396897" y="1120274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626A62-ED20-436B-8D19-2F774A9E2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6" y="2008291"/>
            <a:ext cx="6878674" cy="4181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58EF7-1F38-4DD3-8275-03E83A5C2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212" y="2008291"/>
            <a:ext cx="4416935" cy="4240898"/>
          </a:xfrm>
          <a:prstGeom prst="rect">
            <a:avLst/>
          </a:prstGeom>
        </p:spPr>
      </p:pic>
      <p:sp>
        <p:nvSpPr>
          <p:cNvPr id="20" name="Freeform 512">
            <a:extLst>
              <a:ext uri="{FF2B5EF4-FFF2-40B4-BE49-F238E27FC236}">
                <a16:creationId xmlns:a16="http://schemas.microsoft.com/office/drawing/2014/main" id="{7C5D009B-36B7-4E56-8545-2D3BFF4A4C92}"/>
              </a:ext>
            </a:extLst>
          </p:cNvPr>
          <p:cNvSpPr>
            <a:spLocks/>
          </p:cNvSpPr>
          <p:nvPr/>
        </p:nvSpPr>
        <p:spPr bwMode="auto">
          <a:xfrm>
            <a:off x="426382" y="1615222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D68FA4-D4EF-4938-9607-0FFCFB081D57}"/>
              </a:ext>
            </a:extLst>
          </p:cNvPr>
          <p:cNvSpPr/>
          <p:nvPr/>
        </p:nvSpPr>
        <p:spPr>
          <a:xfrm>
            <a:off x="696191" y="1596333"/>
            <a:ext cx="11405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测试期间，教程访问量激增，并且受到了用户的一致好评！</a:t>
            </a:r>
            <a:endParaRPr lang="en-GB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65D7-205B-493F-BEBF-1FCCB7547879}"/>
              </a:ext>
            </a:extLst>
          </p:cNvPr>
          <p:cNvSpPr/>
          <p:nvPr/>
        </p:nvSpPr>
        <p:spPr>
          <a:xfrm>
            <a:off x="1345059" y="6249117"/>
            <a:ext cx="5259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11F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教程使用人数和时长统计。可见</a:t>
            </a:r>
            <a:r>
              <a:rPr lang="en-GB" altLang="zh-CN" dirty="0">
                <a:solidFill>
                  <a:srgbClr val="111F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dirty="0">
                <a:solidFill>
                  <a:srgbClr val="111F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GB" altLang="zh-CN" dirty="0">
                <a:solidFill>
                  <a:srgbClr val="111F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</a:t>
            </a:r>
            <a:r>
              <a:rPr lang="zh-CN" altLang="en-US" dirty="0">
                <a:solidFill>
                  <a:srgbClr val="111F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日新版教程测试上线之后，用户和时长都出现了大幅度的增加。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CE3DB-67D7-4230-9545-A51806F8C72E}"/>
              </a:ext>
            </a:extLst>
          </p:cNvPr>
          <p:cNvSpPr/>
          <p:nvPr/>
        </p:nvSpPr>
        <p:spPr>
          <a:xfrm>
            <a:off x="9005921" y="6364584"/>
            <a:ext cx="2970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11F2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用户的好评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9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22" grpId="0" animBg="1"/>
      <p:bldP spid="20" grpId="0" animBg="1"/>
      <p:bldP spid="21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4"/>
          <p:cNvSpPr txBox="1">
            <a:spLocks/>
          </p:cNvSpPr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我的感言</a:t>
            </a: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>
            <a:spLocks/>
          </p:cNvSpPr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KSO_Shape"/>
          <p:cNvSpPr>
            <a:spLocks/>
          </p:cNvSpPr>
          <p:nvPr/>
        </p:nvSpPr>
        <p:spPr bwMode="auto">
          <a:xfrm>
            <a:off x="5496161" y="1484784"/>
            <a:ext cx="1346868" cy="1144835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33F962C-8ED0-4F77-8D67-7F96648B3541}"/>
              </a:ext>
            </a:extLst>
          </p:cNvPr>
          <p:cNvGrpSpPr/>
          <p:nvPr/>
        </p:nvGrpSpPr>
        <p:grpSpPr>
          <a:xfrm>
            <a:off x="4808413" y="4437940"/>
            <a:ext cx="1436675" cy="246221"/>
            <a:chOff x="4369395" y="3284984"/>
            <a:chExt cx="1436675" cy="246221"/>
          </a:xfrm>
        </p:grpSpPr>
        <p:sp>
          <p:nvSpPr>
            <p:cNvPr id="52" name="文本框 9">
              <a:extLst>
                <a:ext uri="{FF2B5EF4-FFF2-40B4-BE49-F238E27FC236}">
                  <a16:creationId xmlns:a16="http://schemas.microsoft.com/office/drawing/2014/main" id="{3419D00F-FA82-46C2-A5B3-EDFDEA702B8F}"/>
                </a:ext>
              </a:extLst>
            </p:cNvPr>
            <p:cNvSpPr txBox="1"/>
            <p:nvPr/>
          </p:nvSpPr>
          <p:spPr>
            <a:xfrm>
              <a:off x="4581935" y="3284984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心得体会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4C2D507-870D-44CE-9BEF-405DBEEC3EA0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E5E68784-2047-4B3C-BDAF-EE09B107ED08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等腰三角形 54">
                <a:extLst>
                  <a:ext uri="{FF2B5EF4-FFF2-40B4-BE49-F238E27FC236}">
                    <a16:creationId xmlns:a16="http://schemas.microsoft.com/office/drawing/2014/main" id="{0732FD2C-CB56-4A2D-900D-DCE9152EFB3E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5" name="Picture 4">
            <a:extLst>
              <a:ext uri="{FF2B5EF4-FFF2-40B4-BE49-F238E27FC236}">
                <a16:creationId xmlns:a16="http://schemas.microsoft.com/office/drawing/2014/main" id="{DB187E46-CE83-4967-A770-A3655236C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76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6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3" y="187481"/>
            <a:ext cx="3189977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心得体会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A14D5B2-B626-4927-8163-DB443C7DE614}"/>
              </a:ext>
            </a:extLst>
          </p:cNvPr>
          <p:cNvSpPr txBox="1"/>
          <p:nvPr/>
        </p:nvSpPr>
        <p:spPr>
          <a:xfrm>
            <a:off x="1190289" y="1287638"/>
            <a:ext cx="10223647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极大地锻炼了我的团队协作和沟通能⼒，</a:t>
            </a:r>
            <a:endParaRPr lang="en-GB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拓宽了我的视野，收获十分丰厚。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65BF99-BE6C-4CA2-BF93-FD80570CE221}"/>
              </a:ext>
            </a:extLst>
          </p:cNvPr>
          <p:cNvSpPr txBox="1"/>
          <p:nvPr/>
        </p:nvSpPr>
        <p:spPr>
          <a:xfrm>
            <a:off x="1190288" y="2495390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项目进行期间，两位导师同时给了我许多指导性的意见。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2AF0DF-E64B-456E-8591-09DA96C7A75B}"/>
              </a:ext>
            </a:extLst>
          </p:cNvPr>
          <p:cNvSpPr txBox="1"/>
          <p:nvPr/>
        </p:nvSpPr>
        <p:spPr>
          <a:xfrm>
            <a:off x="1190287" y="3307309"/>
            <a:ext cx="10223647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如果你对开源有足够的热情，推荐</a:t>
            </a:r>
            <a:endParaRPr lang="en-GB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你参加未来的阿里巴巴编程之夏活动！</a:t>
            </a:r>
          </a:p>
        </p:txBody>
      </p:sp>
      <p:sp>
        <p:nvSpPr>
          <p:cNvPr id="41" name="Freeform 512">
            <a:extLst>
              <a:ext uri="{FF2B5EF4-FFF2-40B4-BE49-F238E27FC236}">
                <a16:creationId xmlns:a16="http://schemas.microsoft.com/office/drawing/2014/main" id="{1F61024F-8D60-4F4B-9E2D-9168630C4B52}"/>
              </a:ext>
            </a:extLst>
          </p:cNvPr>
          <p:cNvSpPr>
            <a:spLocks/>
          </p:cNvSpPr>
          <p:nvPr/>
        </p:nvSpPr>
        <p:spPr bwMode="auto">
          <a:xfrm>
            <a:off x="789984" y="1618491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2" name="Freeform 512">
            <a:extLst>
              <a:ext uri="{FF2B5EF4-FFF2-40B4-BE49-F238E27FC236}">
                <a16:creationId xmlns:a16="http://schemas.microsoft.com/office/drawing/2014/main" id="{A5FB1895-9B67-4F85-999C-F93E3BED2FB5}"/>
              </a:ext>
            </a:extLst>
          </p:cNvPr>
          <p:cNvSpPr>
            <a:spLocks/>
          </p:cNvSpPr>
          <p:nvPr/>
        </p:nvSpPr>
        <p:spPr bwMode="auto">
          <a:xfrm>
            <a:off x="789984" y="258453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3" name="Freeform 512">
            <a:extLst>
              <a:ext uri="{FF2B5EF4-FFF2-40B4-BE49-F238E27FC236}">
                <a16:creationId xmlns:a16="http://schemas.microsoft.com/office/drawing/2014/main" id="{42F83E71-B476-4636-8062-90DA6B454627}"/>
              </a:ext>
            </a:extLst>
          </p:cNvPr>
          <p:cNvSpPr>
            <a:spLocks/>
          </p:cNvSpPr>
          <p:nvPr/>
        </p:nvSpPr>
        <p:spPr bwMode="auto">
          <a:xfrm>
            <a:off x="789983" y="3643020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A7A8A0-3E85-4308-8118-5E45813A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30" y="4581128"/>
            <a:ext cx="2838450" cy="1933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E7196C70-3A7F-45AE-BC86-9A4C3C8DF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22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2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7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37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2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7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9" grpId="0"/>
      <p:bldP spid="40" grpId="0"/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Picture 4">
            <a:extLst>
              <a:ext uri="{FF2B5EF4-FFF2-40B4-BE49-F238E27FC236}">
                <a16:creationId xmlns:a16="http://schemas.microsoft.com/office/drawing/2014/main" id="{D13F3F31-5476-4DF2-A372-704401F6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F02F26-49C9-4714-A562-19428E248C3D}"/>
              </a:ext>
            </a:extLst>
          </p:cNvPr>
          <p:cNvSpPr/>
          <p:nvPr/>
        </p:nvSpPr>
        <p:spPr>
          <a:xfrm>
            <a:off x="3226777" y="1648230"/>
            <a:ext cx="5741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>
                <a:ln w="19050" cmpd="sng">
                  <a:gradFill>
                    <a:gsLst>
                      <a:gs pos="30000">
                        <a:srgbClr val="DBEEC0"/>
                      </a:gs>
                      <a:gs pos="22000">
                        <a:srgbClr val="2F8B93">
                          <a:alpha val="100000"/>
                        </a:srgbClr>
                      </a:gs>
                      <a:gs pos="63000">
                        <a:srgbClr val="3088B5"/>
                      </a:gs>
                      <a:gs pos="81000">
                        <a:srgbClr val="2D8E70"/>
                      </a:gs>
                    </a:gsLst>
                    <a:lin ang="5400000"/>
                  </a:gradFill>
                  <a:prstDash val="solid"/>
                </a:ln>
                <a:blipFill>
                  <a:blip r:embed="rId4">
                    <a:alphaModFix amt="80000"/>
                  </a:blip>
                  <a:tile tx="0" ty="0" sx="82000" sy="72000" flip="none" algn="bl"/>
                </a:blipFill>
                <a:effectLst>
                  <a:glow rad="50800">
                    <a:srgbClr val="C5E499">
                      <a:alpha val="49000"/>
                    </a:srgbClr>
                  </a:glow>
                </a:effectLst>
              </a:rPr>
              <a:t>THANKS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6DCA9-7366-443F-B372-2648792A56B2}"/>
              </a:ext>
            </a:extLst>
          </p:cNvPr>
          <p:cNvSpPr/>
          <p:nvPr/>
        </p:nvSpPr>
        <p:spPr>
          <a:xfrm>
            <a:off x="5017467" y="3217890"/>
            <a:ext cx="25026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谢谢！</a:t>
            </a:r>
          </a:p>
        </p:txBody>
      </p:sp>
      <p:sp>
        <p:nvSpPr>
          <p:cNvPr id="18" name="矩形 11">
            <a:extLst>
              <a:ext uri="{FF2B5EF4-FFF2-40B4-BE49-F238E27FC236}">
                <a16:creationId xmlns:a16="http://schemas.microsoft.com/office/drawing/2014/main" id="{421E9E1C-2A8A-43E7-B629-350EDBE82403}"/>
              </a:ext>
            </a:extLst>
          </p:cNvPr>
          <p:cNvSpPr/>
          <p:nvPr/>
        </p:nvSpPr>
        <p:spPr>
          <a:xfrm>
            <a:off x="10185854" y="5635956"/>
            <a:ext cx="1587294" cy="6001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lvl="1" algn="ctr" defTabSz="685800"/>
            <a:r>
              <a:rPr lang="en-US" altLang="zh-CN" sz="3300" b="1" dirty="0">
                <a:blipFill>
                  <a:blip r:embed="rId5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</a:p>
        </p:txBody>
      </p:sp>
      <p:sp>
        <p:nvSpPr>
          <p:cNvPr id="19" name="矩形 8">
            <a:extLst>
              <a:ext uri="{FF2B5EF4-FFF2-40B4-BE49-F238E27FC236}">
                <a16:creationId xmlns:a16="http://schemas.microsoft.com/office/drawing/2014/main" id="{22FC5CD6-253B-474E-AB60-C3A3D7639A19}"/>
              </a:ext>
            </a:extLst>
          </p:cNvPr>
          <p:cNvSpPr/>
          <p:nvPr/>
        </p:nvSpPr>
        <p:spPr>
          <a:xfrm>
            <a:off x="10185854" y="6248993"/>
            <a:ext cx="20517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敬请批评指正！</a:t>
            </a:r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B6552A1E-4037-410D-B072-B140A829F129}"/>
              </a:ext>
            </a:extLst>
          </p:cNvPr>
          <p:cNvSpPr txBox="1"/>
          <p:nvPr/>
        </p:nvSpPr>
        <p:spPr>
          <a:xfrm>
            <a:off x="961413" y="187481"/>
            <a:ext cx="4666351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GB" altLang="zh-CN" sz="3599" dirty="0" err="1"/>
              <a:t>ASoC</a:t>
            </a:r>
            <a:r>
              <a:rPr lang="en-GB" altLang="zh-CN" sz="3599" dirty="0"/>
              <a:t> 2020 </a:t>
            </a:r>
            <a:r>
              <a:rPr lang="zh-CN" altLang="en-US" sz="3599" dirty="0"/>
              <a:t>结项报告</a:t>
            </a:r>
          </a:p>
        </p:txBody>
      </p:sp>
    </p:spTree>
    <p:extLst>
      <p:ext uri="{BB962C8B-B14F-4D97-AF65-F5344CB8AC3E}">
        <p14:creationId xmlns:p14="http://schemas.microsoft.com/office/powerpoint/2010/main" val="11456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8" grpId="0"/>
      <p:bldP spid="19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7" y="5464560"/>
            <a:ext cx="11298288" cy="142082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 rot="10800000" flipH="1">
            <a:off x="-106457" y="0"/>
            <a:ext cx="3737333" cy="68580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sp>
        <p:nvSpPr>
          <p:cNvPr id="10" name="椭圆 9"/>
          <p:cNvSpPr/>
          <p:nvPr/>
        </p:nvSpPr>
        <p:spPr>
          <a:xfrm>
            <a:off x="2292758" y="1982085"/>
            <a:ext cx="2844722" cy="284472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4"/>
          </a:p>
        </p:txBody>
      </p:sp>
      <p:grpSp>
        <p:nvGrpSpPr>
          <p:cNvPr id="38" name="组合 37"/>
          <p:cNvGrpSpPr/>
          <p:nvPr/>
        </p:nvGrpSpPr>
        <p:grpSpPr>
          <a:xfrm>
            <a:off x="2540802" y="2230129"/>
            <a:ext cx="2357960" cy="2357960"/>
            <a:chOff x="8964761" y="1889143"/>
            <a:chExt cx="2475858" cy="2475858"/>
          </a:xfrm>
        </p:grpSpPr>
        <p:sp>
          <p:nvSpPr>
            <p:cNvPr id="3" name="椭圆 2"/>
            <p:cNvSpPr/>
            <p:nvPr/>
          </p:nvSpPr>
          <p:spPr>
            <a:xfrm>
              <a:off x="8964761" y="1889143"/>
              <a:ext cx="2475858" cy="2475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14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503496" y="2571894"/>
              <a:ext cx="1528976" cy="1115401"/>
              <a:chOff x="1345281" y="1550493"/>
              <a:chExt cx="1618090" cy="11804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345281" y="1550493"/>
                <a:ext cx="1618090" cy="933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857" b="1" spc="95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30692" y="2335180"/>
                <a:ext cx="1207618" cy="395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714" spc="95" dirty="0"/>
                  <a:t>CATALOG</a:t>
                </a:r>
                <a:endParaRPr lang="zh-CN" altLang="en-US" sz="1714" spc="95" dirty="0"/>
              </a:p>
            </p:txBody>
          </p:sp>
        </p:grpSp>
      </p:grpSp>
      <p:cxnSp>
        <p:nvCxnSpPr>
          <p:cNvPr id="40" name="直接连接符 39"/>
          <p:cNvCxnSpPr>
            <a:stCxn id="3" idx="6"/>
          </p:cNvCxnSpPr>
          <p:nvPr/>
        </p:nvCxnSpPr>
        <p:spPr>
          <a:xfrm flipV="1">
            <a:off x="4898762" y="3408691"/>
            <a:ext cx="685790" cy="4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cxnSpLocks/>
          </p:cNvCxnSpPr>
          <p:nvPr/>
        </p:nvCxnSpPr>
        <p:spPr>
          <a:xfrm flipV="1">
            <a:off x="5584552" y="2915237"/>
            <a:ext cx="0" cy="10647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05991" y="2712792"/>
            <a:ext cx="2273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我是谁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95229" y="3234922"/>
            <a:ext cx="2594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我做了什么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5229" y="3790427"/>
            <a:ext cx="2844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我的感言</a:t>
            </a:r>
            <a:r>
              <a:rPr lang="en-US" altLang="zh-CN" sz="2400" b="1" spc="19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400" b="1" spc="19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>
            <a:cxnSpLocks/>
          </p:cNvCxnSpPr>
          <p:nvPr/>
        </p:nvCxnSpPr>
        <p:spPr>
          <a:xfrm>
            <a:off x="5584552" y="2915237"/>
            <a:ext cx="446788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84552" y="3429000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584552" y="3980021"/>
            <a:ext cx="446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150B2FC1-2A2F-4E97-A0FE-1A7872248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223285"/>
      </p:ext>
    </p:extLst>
  </p:cSld>
  <p:clrMapOvr>
    <a:masterClrMapping/>
  </p:clrMapOvr>
  <p:transition spd="slow" advTm="7399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0" grpId="0" animBg="1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00077" y="4489105"/>
            <a:ext cx="1436675" cy="246221"/>
            <a:chOff x="4369395" y="3284984"/>
            <a:chExt cx="1436675" cy="246221"/>
          </a:xfrm>
        </p:grpSpPr>
        <p:sp>
          <p:nvSpPr>
            <p:cNvPr id="9" name="文本框 9"/>
            <p:cNvSpPr txBox="1"/>
            <p:nvPr/>
          </p:nvSpPr>
          <p:spPr>
            <a:xfrm>
              <a:off x="4581935" y="3284984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个人介绍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标题 4"/>
          <p:cNvSpPr txBox="1">
            <a:spLocks/>
          </p:cNvSpPr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我是谁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>
            <a:spLocks/>
          </p:cNvSpPr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</a:p>
        </p:txBody>
      </p:sp>
      <p:sp>
        <p:nvSpPr>
          <p:cNvPr id="35" name="KSO_Shape"/>
          <p:cNvSpPr>
            <a:spLocks/>
          </p:cNvSpPr>
          <p:nvPr/>
        </p:nvSpPr>
        <p:spPr bwMode="auto">
          <a:xfrm>
            <a:off x="5204676" y="1484784"/>
            <a:ext cx="1741748" cy="1196000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>
            <a:extLst>
              <a:ext uri="{FF2B5EF4-FFF2-40B4-BE49-F238E27FC236}">
                <a16:creationId xmlns:a16="http://schemas.microsoft.com/office/drawing/2014/main" id="{FF136C1B-6807-4BC8-8AD6-B8A3B5238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83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5214733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个人介绍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792" y="939717"/>
            <a:ext cx="12187592" cy="45708"/>
            <a:chOff x="0" y="532828"/>
            <a:chExt cx="759125" cy="568897"/>
          </a:xfrm>
        </p:grpSpPr>
        <p:sp>
          <p:nvSpPr>
            <p:cNvPr id="43" name="矩形 42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C27D03A-7574-4526-A09B-50EA3C5B9245}"/>
              </a:ext>
            </a:extLst>
          </p:cNvPr>
          <p:cNvGrpSpPr/>
          <p:nvPr/>
        </p:nvGrpSpPr>
        <p:grpSpPr>
          <a:xfrm>
            <a:off x="3791" y="938591"/>
            <a:ext cx="12187592" cy="45708"/>
            <a:chOff x="0" y="532828"/>
            <a:chExt cx="759125" cy="568897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96FFE8D-8A38-4C12-BB64-33A99D3E86E2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7B395F0-A4EC-4756-B443-26B33AB7DC17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26101C9-AB2D-42AE-BEB2-5C492C7818EB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6765FE9-6C9A-4E20-A288-76B878B90174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文本框 31">
            <a:extLst>
              <a:ext uri="{FF2B5EF4-FFF2-40B4-BE49-F238E27FC236}">
                <a16:creationId xmlns:a16="http://schemas.microsoft.com/office/drawing/2014/main" id="{60F3A317-4DAC-4404-9A2B-F0FB19F72D17}"/>
              </a:ext>
            </a:extLst>
          </p:cNvPr>
          <p:cNvSpPr txBox="1"/>
          <p:nvPr/>
        </p:nvSpPr>
        <p:spPr>
          <a:xfrm>
            <a:off x="5348245" y="1149055"/>
            <a:ext cx="1655801" cy="83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1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蒋嵩林</a:t>
            </a:r>
            <a:endParaRPr lang="en-US" altLang="zh-CN" sz="3199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D239EDB-3762-4C7D-A5E4-7B4CFEC2238F}"/>
              </a:ext>
            </a:extLst>
          </p:cNvPr>
          <p:cNvCxnSpPr>
            <a:cxnSpLocks/>
          </p:cNvCxnSpPr>
          <p:nvPr/>
        </p:nvCxnSpPr>
        <p:spPr>
          <a:xfrm>
            <a:off x="5343349" y="1844824"/>
            <a:ext cx="15084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8">
            <a:extLst>
              <a:ext uri="{FF2B5EF4-FFF2-40B4-BE49-F238E27FC236}">
                <a16:creationId xmlns:a16="http://schemas.microsoft.com/office/drawing/2014/main" id="{718C9DB4-D12E-4198-B516-575842EDAFB4}"/>
              </a:ext>
            </a:extLst>
          </p:cNvPr>
          <p:cNvSpPr txBox="1"/>
          <p:nvPr/>
        </p:nvSpPr>
        <p:spPr>
          <a:xfrm>
            <a:off x="3493691" y="1873367"/>
            <a:ext cx="5207792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兰州大学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级计算机专业本科生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05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HollowMan6</a:t>
            </a:r>
            <a:endParaRPr lang="en-GB" altLang="zh-CN" sz="105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阿里巴巴编程之夏</a:t>
            </a:r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 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Arthas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社区唯一中选者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61413" y="3164270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9333" y="3069373"/>
            <a:ext cx="283657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我的贡献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512">
            <a:extLst>
              <a:ext uri="{FF2B5EF4-FFF2-40B4-BE49-F238E27FC236}">
                <a16:creationId xmlns:a16="http://schemas.microsoft.com/office/drawing/2014/main" id="{DB66A215-C14B-423D-A833-DBF0D0208A82}"/>
              </a:ext>
            </a:extLst>
          </p:cNvPr>
          <p:cNvSpPr>
            <a:spLocks/>
          </p:cNvSpPr>
          <p:nvPr/>
        </p:nvSpPr>
        <p:spPr bwMode="auto">
          <a:xfrm>
            <a:off x="7206579" y="3157612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76AA3F-1592-49F8-969B-94351144E164}"/>
              </a:ext>
            </a:extLst>
          </p:cNvPr>
          <p:cNvSpPr txBox="1"/>
          <p:nvPr/>
        </p:nvSpPr>
        <p:spPr>
          <a:xfrm>
            <a:off x="7621049" y="3069373"/>
            <a:ext cx="283657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我的导师们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Avatar">
            <a:extLst>
              <a:ext uri="{FF2B5EF4-FFF2-40B4-BE49-F238E27FC236}">
                <a16:creationId xmlns:a16="http://schemas.microsoft.com/office/drawing/2014/main" id="{638207E0-73B6-467F-BF98-FC076AB1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511" y="4015282"/>
            <a:ext cx="1352177" cy="1352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2" name="文本框 8">
            <a:extLst>
              <a:ext uri="{FF2B5EF4-FFF2-40B4-BE49-F238E27FC236}">
                <a16:creationId xmlns:a16="http://schemas.microsoft.com/office/drawing/2014/main" id="{F607575C-76A9-4F63-ADB8-701858F9AAC7}"/>
              </a:ext>
            </a:extLst>
          </p:cNvPr>
          <p:cNvSpPr txBox="1"/>
          <p:nvPr/>
        </p:nvSpPr>
        <p:spPr>
          <a:xfrm>
            <a:off x="9337947" y="5489969"/>
            <a:ext cx="244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ong</a:t>
            </a:r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ewei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@kylix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endParaRPr lang="en-GB" altLang="zh-CN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8">
            <a:extLst>
              <a:ext uri="{FF2B5EF4-FFF2-40B4-BE49-F238E27FC236}">
                <a16:creationId xmlns:a16="http://schemas.microsoft.com/office/drawing/2014/main" id="{AC7B47F1-84D9-4721-AE8B-99D88534C3E6}"/>
              </a:ext>
            </a:extLst>
          </p:cNvPr>
          <p:cNvSpPr txBox="1"/>
          <p:nvPr/>
        </p:nvSpPr>
        <p:spPr>
          <a:xfrm>
            <a:off x="7731562" y="6092900"/>
            <a:ext cx="3440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阿里云工程师、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Arthas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开发者</a:t>
            </a:r>
          </a:p>
        </p:txBody>
      </p:sp>
      <p:sp>
        <p:nvSpPr>
          <p:cNvPr id="54" name="文本框 8">
            <a:extLst>
              <a:ext uri="{FF2B5EF4-FFF2-40B4-BE49-F238E27FC236}">
                <a16:creationId xmlns:a16="http://schemas.microsoft.com/office/drawing/2014/main" id="{FCDBDDC4-FD38-43D0-993C-8E4C3C4FDD7D}"/>
              </a:ext>
            </a:extLst>
          </p:cNvPr>
          <p:cNvSpPr txBox="1"/>
          <p:nvPr/>
        </p:nvSpPr>
        <p:spPr>
          <a:xfrm>
            <a:off x="7004046" y="5489969"/>
            <a:ext cx="244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Chen 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Zhi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GB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uan</a:t>
            </a:r>
            <a:endParaRPr lang="en-GB" altLang="zh-CN" sz="16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GB" altLang="zh-CN" sz="12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GB" altLang="zh-CN" sz="12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hengyunabc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4" name="Picture 6" descr="Avatar">
            <a:extLst>
              <a:ext uri="{FF2B5EF4-FFF2-40B4-BE49-F238E27FC236}">
                <a16:creationId xmlns:a16="http://schemas.microsoft.com/office/drawing/2014/main" id="{9730DCE3-1562-4EB7-9D6E-846613196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49" y="4005064"/>
            <a:ext cx="1352177" cy="1352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D12D4E-D329-4D08-81E2-FE2226D7F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66" y="3745833"/>
            <a:ext cx="4356814" cy="26516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31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8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8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8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830"/>
                            </p:stCondLst>
                            <p:childTnLst>
                              <p:par>
                                <p:cTn id="5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48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730"/>
                            </p:stCondLst>
                            <p:childTnLst>
                              <p:par>
                                <p:cTn id="6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30"/>
                            </p:stCondLst>
                            <p:childTnLst>
                              <p:par>
                                <p:cTn id="7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680"/>
                            </p:stCondLst>
                            <p:childTnLst>
                              <p:par>
                                <p:cTn id="8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30"/>
                            </p:stCondLst>
                            <p:childTnLst>
                              <p:par>
                                <p:cTn id="8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 tmFilter="0,0; .5, 1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113" grpId="0"/>
      <p:bldP spid="121" grpId="0"/>
      <p:bldP spid="48" grpId="0" animBg="1"/>
      <p:bldP spid="49" grpId="0"/>
      <p:bldP spid="50" grpId="0" animBg="1"/>
      <p:bldP spid="51" grpId="0"/>
      <p:bldP spid="52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892558" y="972607"/>
            <a:ext cx="2448272" cy="244827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768426" y="4775468"/>
            <a:ext cx="1436675" cy="246221"/>
            <a:chOff x="4369395" y="3284984"/>
            <a:chExt cx="1436675" cy="246221"/>
          </a:xfrm>
        </p:grpSpPr>
        <p:sp>
          <p:nvSpPr>
            <p:cNvPr id="4" name="文本框 9"/>
            <p:cNvSpPr txBox="1"/>
            <p:nvPr/>
          </p:nvSpPr>
          <p:spPr>
            <a:xfrm>
              <a:off x="4581935" y="3284984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设计理念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等腰三角形 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标题 4"/>
          <p:cNvSpPr txBox="1">
            <a:spLocks/>
          </p:cNvSpPr>
          <p:nvPr/>
        </p:nvSpPr>
        <p:spPr>
          <a:xfrm>
            <a:off x="4945459" y="3819612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我做了什么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>
            <a:spLocks noChangeAspect="1"/>
          </p:cNvSpPr>
          <p:nvPr/>
        </p:nvSpPr>
        <p:spPr>
          <a:xfrm>
            <a:off x="6097595" y="836712"/>
            <a:ext cx="72000" cy="72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4"/>
          <p:cNvSpPr txBox="1">
            <a:spLocks/>
          </p:cNvSpPr>
          <p:nvPr/>
        </p:nvSpPr>
        <p:spPr>
          <a:xfrm>
            <a:off x="4945459" y="2780928"/>
            <a:ext cx="237626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</a:p>
        </p:txBody>
      </p:sp>
      <p:sp>
        <p:nvSpPr>
          <p:cNvPr id="36" name="椭圆 35"/>
          <p:cNvSpPr/>
          <p:nvPr/>
        </p:nvSpPr>
        <p:spPr>
          <a:xfrm>
            <a:off x="4996314" y="1076363"/>
            <a:ext cx="2240761" cy="2240761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4808413" y="4293096"/>
            <a:ext cx="247730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KSO_Shape"/>
          <p:cNvSpPr>
            <a:spLocks/>
          </p:cNvSpPr>
          <p:nvPr/>
        </p:nvSpPr>
        <p:spPr bwMode="auto">
          <a:xfrm>
            <a:off x="5356820" y="1519958"/>
            <a:ext cx="1481536" cy="126177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9E6A418-0DEB-4300-9256-798BA420E28F}"/>
              </a:ext>
            </a:extLst>
          </p:cNvPr>
          <p:cNvGrpSpPr/>
          <p:nvPr/>
        </p:nvGrpSpPr>
        <p:grpSpPr>
          <a:xfrm>
            <a:off x="4780863" y="5112656"/>
            <a:ext cx="1444185" cy="246221"/>
            <a:chOff x="4369395" y="3251628"/>
            <a:chExt cx="1444185" cy="246221"/>
          </a:xfrm>
        </p:grpSpPr>
        <p:sp>
          <p:nvSpPr>
            <p:cNvPr id="51" name="文本框 9">
              <a:extLst>
                <a:ext uri="{FF2B5EF4-FFF2-40B4-BE49-F238E27FC236}">
                  <a16:creationId xmlns:a16="http://schemas.microsoft.com/office/drawing/2014/main" id="{1F193920-B255-4465-B263-6999696B6A48}"/>
                </a:ext>
              </a:extLst>
            </p:cNvPr>
            <p:cNvSpPr txBox="1"/>
            <p:nvPr/>
          </p:nvSpPr>
          <p:spPr>
            <a:xfrm>
              <a:off x="4589445" y="3251628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成果展示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399F424-35F3-4333-AF21-783E1D3DE554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80C99B0-3BD4-49BF-BA0F-886D9A9B2575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67B0277E-CDB8-4473-A67E-F859015F66A7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组合 2">
            <a:extLst>
              <a:ext uri="{FF2B5EF4-FFF2-40B4-BE49-F238E27FC236}">
                <a16:creationId xmlns:a16="http://schemas.microsoft.com/office/drawing/2014/main" id="{6E36074D-2E58-49BD-832B-26A492CE46E5}"/>
              </a:ext>
            </a:extLst>
          </p:cNvPr>
          <p:cNvGrpSpPr/>
          <p:nvPr/>
        </p:nvGrpSpPr>
        <p:grpSpPr>
          <a:xfrm>
            <a:off x="4768426" y="4409749"/>
            <a:ext cx="1436675" cy="246221"/>
            <a:chOff x="4369395" y="3284984"/>
            <a:chExt cx="1436675" cy="246221"/>
          </a:xfrm>
        </p:grpSpPr>
        <p:sp>
          <p:nvSpPr>
            <p:cNvPr id="37" name="文本框 9">
              <a:extLst>
                <a:ext uri="{FF2B5EF4-FFF2-40B4-BE49-F238E27FC236}">
                  <a16:creationId xmlns:a16="http://schemas.microsoft.com/office/drawing/2014/main" id="{5D9E8F87-6B86-4325-A767-5EF2F7631048}"/>
                </a:ext>
              </a:extLst>
            </p:cNvPr>
            <p:cNvSpPr txBox="1"/>
            <p:nvPr/>
          </p:nvSpPr>
          <p:spPr>
            <a:xfrm>
              <a:off x="4581935" y="3284984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任务要求</a:t>
              </a:r>
            </a:p>
          </p:txBody>
        </p:sp>
        <p:grpSp>
          <p:nvGrpSpPr>
            <p:cNvPr id="39" name="组合 4">
              <a:extLst>
                <a:ext uri="{FF2B5EF4-FFF2-40B4-BE49-F238E27FC236}">
                  <a16:creationId xmlns:a16="http://schemas.microsoft.com/office/drawing/2014/main" id="{3FFA18A7-1CFC-4406-B971-D889F1AC1407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0" name="椭圆 5">
                <a:extLst>
                  <a:ext uri="{FF2B5EF4-FFF2-40B4-BE49-F238E27FC236}">
                    <a16:creationId xmlns:a16="http://schemas.microsoft.com/office/drawing/2014/main" id="{423FE107-FCF1-4B0B-BDD0-E3E9774A7898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等腰三角形 6">
                <a:extLst>
                  <a:ext uri="{FF2B5EF4-FFF2-40B4-BE49-F238E27FC236}">
                    <a16:creationId xmlns:a16="http://schemas.microsoft.com/office/drawing/2014/main" id="{742F9E47-FF1A-4598-9D2E-D6C4A40F7AE9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2" name="Picture 4">
            <a:extLst>
              <a:ext uri="{FF2B5EF4-FFF2-40B4-BE49-F238E27FC236}">
                <a16:creationId xmlns:a16="http://schemas.microsoft.com/office/drawing/2014/main" id="{0E05CEC2-DA25-4D1C-8567-19C702812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3" y="156778"/>
            <a:ext cx="3048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组合 49">
            <a:extLst>
              <a:ext uri="{FF2B5EF4-FFF2-40B4-BE49-F238E27FC236}">
                <a16:creationId xmlns:a16="http://schemas.microsoft.com/office/drawing/2014/main" id="{27170529-1F2A-4380-882F-BAAFB076501A}"/>
              </a:ext>
            </a:extLst>
          </p:cNvPr>
          <p:cNvGrpSpPr/>
          <p:nvPr/>
        </p:nvGrpSpPr>
        <p:grpSpPr>
          <a:xfrm>
            <a:off x="4780863" y="5460133"/>
            <a:ext cx="1444185" cy="246221"/>
            <a:chOff x="4369395" y="3251628"/>
            <a:chExt cx="1444185" cy="246221"/>
          </a:xfrm>
        </p:grpSpPr>
        <p:sp>
          <p:nvSpPr>
            <p:cNvPr id="45" name="文本框 9">
              <a:extLst>
                <a:ext uri="{FF2B5EF4-FFF2-40B4-BE49-F238E27FC236}">
                  <a16:creationId xmlns:a16="http://schemas.microsoft.com/office/drawing/2014/main" id="{6B396C0D-2291-477B-8765-F760FCF7DC76}"/>
                </a:ext>
              </a:extLst>
            </p:cNvPr>
            <p:cNvSpPr txBox="1"/>
            <p:nvPr/>
          </p:nvSpPr>
          <p:spPr>
            <a:xfrm>
              <a:off x="4589445" y="3251628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 额外成果</a:t>
              </a:r>
            </a:p>
          </p:txBody>
        </p:sp>
        <p:grpSp>
          <p:nvGrpSpPr>
            <p:cNvPr id="46" name="组合 51">
              <a:extLst>
                <a:ext uri="{FF2B5EF4-FFF2-40B4-BE49-F238E27FC236}">
                  <a16:creationId xmlns:a16="http://schemas.microsoft.com/office/drawing/2014/main" id="{28588718-C4AC-4F50-8BBD-0399E67A49A6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7" name="椭圆 52">
                <a:extLst>
                  <a:ext uri="{FF2B5EF4-FFF2-40B4-BE49-F238E27FC236}">
                    <a16:creationId xmlns:a16="http://schemas.microsoft.com/office/drawing/2014/main" id="{E82FE004-3FCC-40D3-8656-3EFE3BA55C1C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等腰三角形 53">
                <a:extLst>
                  <a:ext uri="{FF2B5EF4-FFF2-40B4-BE49-F238E27FC236}">
                    <a16:creationId xmlns:a16="http://schemas.microsoft.com/office/drawing/2014/main" id="{5436F5F5-C856-4D13-80DA-D1E421E321AB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9" name="组合 49">
            <a:extLst>
              <a:ext uri="{FF2B5EF4-FFF2-40B4-BE49-F238E27FC236}">
                <a16:creationId xmlns:a16="http://schemas.microsoft.com/office/drawing/2014/main" id="{B2560BCE-2552-4607-AFAF-B3878C8C751C}"/>
              </a:ext>
            </a:extLst>
          </p:cNvPr>
          <p:cNvGrpSpPr/>
          <p:nvPr/>
        </p:nvGrpSpPr>
        <p:grpSpPr>
          <a:xfrm>
            <a:off x="4761263" y="5801321"/>
            <a:ext cx="1528262" cy="246221"/>
            <a:chOff x="4369395" y="3239430"/>
            <a:chExt cx="1528262" cy="246221"/>
          </a:xfrm>
        </p:grpSpPr>
        <p:sp>
          <p:nvSpPr>
            <p:cNvPr id="55" name="文本框 9">
              <a:extLst>
                <a:ext uri="{FF2B5EF4-FFF2-40B4-BE49-F238E27FC236}">
                  <a16:creationId xmlns:a16="http://schemas.microsoft.com/office/drawing/2014/main" id="{9102374B-5CE5-43E1-A7E7-6FC4D5FD14BE}"/>
                </a:ext>
              </a:extLst>
            </p:cNvPr>
            <p:cNvSpPr txBox="1"/>
            <p:nvPr/>
          </p:nvSpPr>
          <p:spPr>
            <a:xfrm>
              <a:off x="4673522" y="3239430"/>
              <a:ext cx="122413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项目成效</a:t>
              </a:r>
            </a:p>
          </p:txBody>
        </p:sp>
        <p:grpSp>
          <p:nvGrpSpPr>
            <p:cNvPr id="56" name="组合 51">
              <a:extLst>
                <a:ext uri="{FF2B5EF4-FFF2-40B4-BE49-F238E27FC236}">
                  <a16:creationId xmlns:a16="http://schemas.microsoft.com/office/drawing/2014/main" id="{7D684FE1-3AD6-44A4-BEA5-57D81A47DAB9}"/>
                </a:ext>
              </a:extLst>
            </p:cNvPr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7" name="椭圆 52">
                <a:extLst>
                  <a:ext uri="{FF2B5EF4-FFF2-40B4-BE49-F238E27FC236}">
                    <a16:creationId xmlns:a16="http://schemas.microsoft.com/office/drawing/2014/main" id="{C0FE8C50-7F10-4AB2-B911-D08ECE4A4344}"/>
                  </a:ext>
                </a:extLst>
              </p:cNvPr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等腰三角形 53">
                <a:extLst>
                  <a:ext uri="{FF2B5EF4-FFF2-40B4-BE49-F238E27FC236}">
                    <a16:creationId xmlns:a16="http://schemas.microsoft.com/office/drawing/2014/main" id="{854003AB-2E4A-45D8-84A0-45E15E93B6E7}"/>
                  </a:ext>
                </a:extLst>
              </p:cNvPr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98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2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1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6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5"/>
          <p:cNvSpPr txBox="1"/>
          <p:nvPr/>
        </p:nvSpPr>
        <p:spPr>
          <a:xfrm>
            <a:off x="961413" y="187481"/>
            <a:ext cx="5214733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任务要求</a:t>
            </a:r>
            <a:endParaRPr lang="zh-CN" altLang="zh-CN" sz="3599" dirty="0"/>
          </a:p>
        </p:txBody>
      </p:sp>
      <p:sp>
        <p:nvSpPr>
          <p:cNvPr id="35" name="TextBox 34"/>
          <p:cNvSpPr txBox="1"/>
          <p:nvPr/>
        </p:nvSpPr>
        <p:spPr>
          <a:xfrm>
            <a:off x="2928968" y="364336"/>
            <a:ext cx="234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accent1">
                    <a:lumMod val="5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400" dirty="0"/>
              <a:t> 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060962" y="298025"/>
            <a:ext cx="27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3F14C991-9C91-4DDB-A0BC-122DB86B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Freeform 512">
            <a:extLst>
              <a:ext uri="{FF2B5EF4-FFF2-40B4-BE49-F238E27FC236}">
                <a16:creationId xmlns:a16="http://schemas.microsoft.com/office/drawing/2014/main" id="{FD811A4A-3D97-4F83-A5C1-4A404531072C}"/>
              </a:ext>
            </a:extLst>
          </p:cNvPr>
          <p:cNvSpPr>
            <a:spLocks/>
          </p:cNvSpPr>
          <p:nvPr/>
        </p:nvSpPr>
        <p:spPr bwMode="auto">
          <a:xfrm>
            <a:off x="951172" y="20117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DD4FFD-9D80-4CDC-AB59-2F3BB4B2CC1C}"/>
              </a:ext>
            </a:extLst>
          </p:cNvPr>
          <p:cNvSpPr txBox="1"/>
          <p:nvPr/>
        </p:nvSpPr>
        <p:spPr>
          <a:xfrm>
            <a:off x="1264299" y="191683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GB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把教程</a:t>
            </a:r>
            <a:r>
              <a:rPr lang="en-GB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zh-CN" altLang="en-GB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仓库放在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GB" altLang="zh-CN" sz="2799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rthas</a:t>
            </a:r>
            <a:r>
              <a:rPr lang="zh-CN" altLang="en-GB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本身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Freeform 512">
            <a:extLst>
              <a:ext uri="{FF2B5EF4-FFF2-40B4-BE49-F238E27FC236}">
                <a16:creationId xmlns:a16="http://schemas.microsoft.com/office/drawing/2014/main" id="{0B25AF09-297A-4BAC-B05B-93C0EAD5B451}"/>
              </a:ext>
            </a:extLst>
          </p:cNvPr>
          <p:cNvSpPr>
            <a:spLocks/>
          </p:cNvSpPr>
          <p:nvPr/>
        </p:nvSpPr>
        <p:spPr bwMode="auto">
          <a:xfrm>
            <a:off x="951172" y="2979958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33247D-F302-4CEA-B66D-C5E5B2B70F31}"/>
              </a:ext>
            </a:extLst>
          </p:cNvPr>
          <p:cNvSpPr txBox="1"/>
          <p:nvPr/>
        </p:nvSpPr>
        <p:spPr>
          <a:xfrm>
            <a:off x="1264298" y="2885061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拆分教程，为单个命令编写教程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Freeform 512">
            <a:extLst>
              <a:ext uri="{FF2B5EF4-FFF2-40B4-BE49-F238E27FC236}">
                <a16:creationId xmlns:a16="http://schemas.microsoft.com/office/drawing/2014/main" id="{9D78B7EA-535C-412A-81FC-677747DE849D}"/>
              </a:ext>
            </a:extLst>
          </p:cNvPr>
          <p:cNvSpPr>
            <a:spLocks/>
          </p:cNvSpPr>
          <p:nvPr/>
        </p:nvSpPr>
        <p:spPr bwMode="auto">
          <a:xfrm>
            <a:off x="951171" y="3893429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F518FE-3D50-418C-98E1-9B465B501A7A}"/>
              </a:ext>
            </a:extLst>
          </p:cNvPr>
          <p:cNvSpPr txBox="1"/>
          <p:nvPr/>
        </p:nvSpPr>
        <p:spPr>
          <a:xfrm>
            <a:off x="1244454" y="3798532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修改现有的</a:t>
            </a:r>
            <a:r>
              <a:rPr lang="en-US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Freeform 512">
            <a:extLst>
              <a:ext uri="{FF2B5EF4-FFF2-40B4-BE49-F238E27FC236}">
                <a16:creationId xmlns:a16="http://schemas.microsoft.com/office/drawing/2014/main" id="{E7230EB8-69F5-4C58-87C4-15F0FAD09B0C}"/>
              </a:ext>
            </a:extLst>
          </p:cNvPr>
          <p:cNvSpPr>
            <a:spLocks/>
          </p:cNvSpPr>
          <p:nvPr/>
        </p:nvSpPr>
        <p:spPr bwMode="auto">
          <a:xfrm>
            <a:off x="951171" y="4875345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581C6C-BA71-4C7F-8450-3B38CB26BAF8}"/>
              </a:ext>
            </a:extLst>
          </p:cNvPr>
          <p:cNvSpPr txBox="1"/>
          <p:nvPr/>
        </p:nvSpPr>
        <p:spPr>
          <a:xfrm>
            <a:off x="1264298" y="4785749"/>
            <a:ext cx="10223647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为每个官方文档页首增加到在线教程的链接</a:t>
            </a:r>
            <a:endParaRPr lang="zh-CN" altLang="zh-CN" sz="2799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" name="组合 57">
            <a:extLst>
              <a:ext uri="{FF2B5EF4-FFF2-40B4-BE49-F238E27FC236}">
                <a16:creationId xmlns:a16="http://schemas.microsoft.com/office/drawing/2014/main" id="{7EA7458A-4D80-4B7A-A29D-D0CF8D1071CF}"/>
              </a:ext>
            </a:extLst>
          </p:cNvPr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62" name="矩形 58">
              <a:extLst>
                <a:ext uri="{FF2B5EF4-FFF2-40B4-BE49-F238E27FC236}">
                  <a16:creationId xmlns:a16="http://schemas.microsoft.com/office/drawing/2014/main" id="{011B3AE1-9FC8-45A4-A702-7EC101CF9C11}"/>
                </a:ext>
              </a:extLst>
            </p:cNvPr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59">
              <a:extLst>
                <a:ext uri="{FF2B5EF4-FFF2-40B4-BE49-F238E27FC236}">
                  <a16:creationId xmlns:a16="http://schemas.microsoft.com/office/drawing/2014/main" id="{19C4961F-2B2C-4AA7-95E7-5930593560B0}"/>
                </a:ext>
              </a:extLst>
            </p:cNvPr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0">
              <a:extLst>
                <a:ext uri="{FF2B5EF4-FFF2-40B4-BE49-F238E27FC236}">
                  <a16:creationId xmlns:a16="http://schemas.microsoft.com/office/drawing/2014/main" id="{20B52DD6-1E35-48BF-A445-9E0DE9C1F0C5}"/>
                </a:ext>
              </a:extLst>
            </p:cNvPr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1">
              <a:extLst>
                <a:ext uri="{FF2B5EF4-FFF2-40B4-BE49-F238E27FC236}">
                  <a16:creationId xmlns:a16="http://schemas.microsoft.com/office/drawing/2014/main" id="{76080472-A92B-48A9-89E6-4AFC33D751D1}"/>
                </a:ext>
              </a:extLst>
            </p:cNvPr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92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8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3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48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3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8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30"/>
                            </p:stCondLst>
                            <p:childTnLst>
                              <p:par>
                                <p:cTn id="5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8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330"/>
                            </p:stCondLst>
                            <p:childTnLst>
                              <p:par>
                                <p:cTn id="6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48" grpId="0" animBg="1"/>
      <p:bldP spid="49" grpId="0"/>
      <p:bldP spid="55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851131" y="2406185"/>
            <a:ext cx="2976383" cy="2976383"/>
            <a:chOff x="6848924" y="2406742"/>
            <a:chExt cx="2977072" cy="2977072"/>
          </a:xfrm>
        </p:grpSpPr>
        <p:grpSp>
          <p:nvGrpSpPr>
            <p:cNvPr id="2" name="组合 1"/>
            <p:cNvGrpSpPr/>
            <p:nvPr/>
          </p:nvGrpSpPr>
          <p:grpSpPr>
            <a:xfrm>
              <a:off x="6848924" y="2406742"/>
              <a:ext cx="2977072" cy="2977072"/>
              <a:chOff x="4005943" y="1516285"/>
              <a:chExt cx="3600001" cy="360000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909458" y="2409372"/>
                <a:ext cx="1799770" cy="179977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584200">
                  <a:prstClr val="black">
                    <a:alpha val="31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" name="图表 4"/>
              <p:cNvGraphicFramePr/>
              <p:nvPr/>
            </p:nvGraphicFramePr>
            <p:xfrm>
              <a:off x="4005943" y="1516285"/>
              <a:ext cx="3600001" cy="36000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grpSp>
          <p:nvGrpSpPr>
            <p:cNvPr id="6" name="组合 5"/>
            <p:cNvGrpSpPr/>
            <p:nvPr/>
          </p:nvGrpSpPr>
          <p:grpSpPr>
            <a:xfrm>
              <a:off x="7093857" y="3316989"/>
              <a:ext cx="273133" cy="263874"/>
              <a:chOff x="549275" y="533400"/>
              <a:chExt cx="561975" cy="542926"/>
            </a:xfrm>
          </p:grpSpPr>
          <p:sp>
            <p:nvSpPr>
              <p:cNvPr id="7" name="Freeform 16"/>
              <p:cNvSpPr>
                <a:spLocks noEditPoints="1"/>
              </p:cNvSpPr>
              <p:nvPr/>
            </p:nvSpPr>
            <p:spPr bwMode="auto">
              <a:xfrm>
                <a:off x="549275" y="649288"/>
                <a:ext cx="463550" cy="427038"/>
              </a:xfrm>
              <a:custGeom>
                <a:avLst/>
                <a:gdLst>
                  <a:gd name="T0" fmla="*/ 149 w 165"/>
                  <a:gd name="T1" fmla="*/ 38 h 152"/>
                  <a:gd name="T2" fmla="*/ 147 w 165"/>
                  <a:gd name="T3" fmla="*/ 34 h 152"/>
                  <a:gd name="T4" fmla="*/ 137 w 165"/>
                  <a:gd name="T5" fmla="*/ 22 h 152"/>
                  <a:gd name="T6" fmla="*/ 125 w 165"/>
                  <a:gd name="T7" fmla="*/ 12 h 152"/>
                  <a:gd name="T8" fmla="*/ 121 w 165"/>
                  <a:gd name="T9" fmla="*/ 10 h 152"/>
                  <a:gd name="T10" fmla="*/ 118 w 165"/>
                  <a:gd name="T11" fmla="*/ 8 h 152"/>
                  <a:gd name="T12" fmla="*/ 83 w 165"/>
                  <a:gd name="T13" fmla="*/ 0 h 152"/>
                  <a:gd name="T14" fmla="*/ 29 w 165"/>
                  <a:gd name="T15" fmla="*/ 22 h 152"/>
                  <a:gd name="T16" fmla="*/ 29 w 165"/>
                  <a:gd name="T17" fmla="*/ 130 h 152"/>
                  <a:gd name="T18" fmla="*/ 83 w 165"/>
                  <a:gd name="T19" fmla="*/ 152 h 152"/>
                  <a:gd name="T20" fmla="*/ 137 w 165"/>
                  <a:gd name="T21" fmla="*/ 130 h 152"/>
                  <a:gd name="T22" fmla="*/ 151 w 165"/>
                  <a:gd name="T23" fmla="*/ 41 h 152"/>
                  <a:gd name="T24" fmla="*/ 149 w 165"/>
                  <a:gd name="T25" fmla="*/ 38 h 152"/>
                  <a:gd name="T26" fmla="*/ 83 w 165"/>
                  <a:gd name="T27" fmla="*/ 32 h 152"/>
                  <a:gd name="T28" fmla="*/ 52 w 165"/>
                  <a:gd name="T29" fmla="*/ 45 h 152"/>
                  <a:gd name="T30" fmla="*/ 39 w 165"/>
                  <a:gd name="T31" fmla="*/ 76 h 152"/>
                  <a:gd name="T32" fmla="*/ 52 w 165"/>
                  <a:gd name="T33" fmla="*/ 107 h 152"/>
                  <a:gd name="T34" fmla="*/ 52 w 165"/>
                  <a:gd name="T35" fmla="*/ 113 h 152"/>
                  <a:gd name="T36" fmla="*/ 49 w 165"/>
                  <a:gd name="T37" fmla="*/ 114 h 152"/>
                  <a:gd name="T38" fmla="*/ 46 w 165"/>
                  <a:gd name="T39" fmla="*/ 113 h 152"/>
                  <a:gd name="T40" fmla="*/ 31 w 165"/>
                  <a:gd name="T41" fmla="*/ 76 h 152"/>
                  <a:gd name="T42" fmla="*/ 46 w 165"/>
                  <a:gd name="T43" fmla="*/ 39 h 152"/>
                  <a:gd name="T44" fmla="*/ 83 w 165"/>
                  <a:gd name="T45" fmla="*/ 24 h 152"/>
                  <a:gd name="T46" fmla="*/ 87 w 165"/>
                  <a:gd name="T47" fmla="*/ 28 h 152"/>
                  <a:gd name="T48" fmla="*/ 83 w 165"/>
                  <a:gd name="T49" fmla="*/ 3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" h="152">
                    <a:moveTo>
                      <a:pt x="149" y="38"/>
                    </a:moveTo>
                    <a:cubicBezTo>
                      <a:pt x="148" y="37"/>
                      <a:pt x="147" y="35"/>
                      <a:pt x="147" y="34"/>
                    </a:cubicBezTo>
                    <a:cubicBezTo>
                      <a:pt x="144" y="30"/>
                      <a:pt x="141" y="26"/>
                      <a:pt x="137" y="22"/>
                    </a:cubicBezTo>
                    <a:cubicBezTo>
                      <a:pt x="133" y="18"/>
                      <a:pt x="129" y="15"/>
                      <a:pt x="125" y="12"/>
                    </a:cubicBezTo>
                    <a:cubicBezTo>
                      <a:pt x="124" y="12"/>
                      <a:pt x="122" y="11"/>
                      <a:pt x="121" y="10"/>
                    </a:cubicBezTo>
                    <a:cubicBezTo>
                      <a:pt x="120" y="9"/>
                      <a:pt x="119" y="9"/>
                      <a:pt x="118" y="8"/>
                    </a:cubicBezTo>
                    <a:cubicBezTo>
                      <a:pt x="107" y="3"/>
                      <a:pt x="95" y="0"/>
                      <a:pt x="83" y="0"/>
                    </a:cubicBezTo>
                    <a:cubicBezTo>
                      <a:pt x="63" y="0"/>
                      <a:pt x="44" y="8"/>
                      <a:pt x="29" y="22"/>
                    </a:cubicBezTo>
                    <a:cubicBezTo>
                      <a:pt x="0" y="52"/>
                      <a:pt x="0" y="100"/>
                      <a:pt x="29" y="130"/>
                    </a:cubicBezTo>
                    <a:cubicBezTo>
                      <a:pt x="44" y="144"/>
                      <a:pt x="63" y="152"/>
                      <a:pt x="83" y="152"/>
                    </a:cubicBezTo>
                    <a:cubicBezTo>
                      <a:pt x="103" y="152"/>
                      <a:pt x="123" y="144"/>
                      <a:pt x="137" y="130"/>
                    </a:cubicBezTo>
                    <a:cubicBezTo>
                      <a:pt x="161" y="106"/>
                      <a:pt x="165" y="70"/>
                      <a:pt x="151" y="41"/>
                    </a:cubicBezTo>
                    <a:cubicBezTo>
                      <a:pt x="150" y="40"/>
                      <a:pt x="150" y="39"/>
                      <a:pt x="149" y="38"/>
                    </a:cubicBezTo>
                    <a:close/>
                    <a:moveTo>
                      <a:pt x="83" y="32"/>
                    </a:moveTo>
                    <a:cubicBezTo>
                      <a:pt x="71" y="32"/>
                      <a:pt x="60" y="36"/>
                      <a:pt x="52" y="45"/>
                    </a:cubicBezTo>
                    <a:cubicBezTo>
                      <a:pt x="44" y="53"/>
                      <a:pt x="39" y="64"/>
                      <a:pt x="39" y="76"/>
                    </a:cubicBezTo>
                    <a:cubicBezTo>
                      <a:pt x="39" y="88"/>
                      <a:pt x="44" y="99"/>
                      <a:pt x="52" y="107"/>
                    </a:cubicBezTo>
                    <a:cubicBezTo>
                      <a:pt x="54" y="109"/>
                      <a:pt x="54" y="111"/>
                      <a:pt x="52" y="113"/>
                    </a:cubicBezTo>
                    <a:cubicBezTo>
                      <a:pt x="51" y="113"/>
                      <a:pt x="50" y="114"/>
                      <a:pt x="49" y="114"/>
                    </a:cubicBezTo>
                    <a:cubicBezTo>
                      <a:pt x="48" y="114"/>
                      <a:pt x="47" y="113"/>
                      <a:pt x="46" y="113"/>
                    </a:cubicBezTo>
                    <a:cubicBezTo>
                      <a:pt x="37" y="103"/>
                      <a:pt x="31" y="90"/>
                      <a:pt x="31" y="76"/>
                    </a:cubicBezTo>
                    <a:cubicBezTo>
                      <a:pt x="31" y="62"/>
                      <a:pt x="37" y="49"/>
                      <a:pt x="46" y="39"/>
                    </a:cubicBezTo>
                    <a:cubicBezTo>
                      <a:pt x="56" y="29"/>
                      <a:pt x="69" y="24"/>
                      <a:pt x="83" y="24"/>
                    </a:cubicBezTo>
                    <a:cubicBezTo>
                      <a:pt x="85" y="24"/>
                      <a:pt x="87" y="26"/>
                      <a:pt x="87" y="28"/>
                    </a:cubicBezTo>
                    <a:cubicBezTo>
                      <a:pt x="87" y="30"/>
                      <a:pt x="85" y="32"/>
                      <a:pt x="83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17"/>
              <p:cNvSpPr>
                <a:spLocks/>
              </p:cNvSpPr>
              <p:nvPr/>
            </p:nvSpPr>
            <p:spPr bwMode="auto">
              <a:xfrm>
                <a:off x="896938" y="623888"/>
                <a:ext cx="123825" cy="123825"/>
              </a:xfrm>
              <a:custGeom>
                <a:avLst/>
                <a:gdLst>
                  <a:gd name="T0" fmla="*/ 31 w 44"/>
                  <a:gd name="T1" fmla="*/ 19 h 44"/>
                  <a:gd name="T2" fmla="*/ 31 w 44"/>
                  <a:gd name="T3" fmla="*/ 19 h 44"/>
                  <a:gd name="T4" fmla="*/ 42 w 44"/>
                  <a:gd name="T5" fmla="*/ 8 h 44"/>
                  <a:gd name="T6" fmla="*/ 42 w 44"/>
                  <a:gd name="T7" fmla="*/ 2 h 44"/>
                  <a:gd name="T8" fmla="*/ 36 w 44"/>
                  <a:gd name="T9" fmla="*/ 2 h 44"/>
                  <a:gd name="T10" fmla="*/ 25 w 44"/>
                  <a:gd name="T11" fmla="*/ 13 h 44"/>
                  <a:gd name="T12" fmla="*/ 25 w 44"/>
                  <a:gd name="T13" fmla="*/ 13 h 44"/>
                  <a:gd name="T14" fmla="*/ 15 w 44"/>
                  <a:gd name="T15" fmla="*/ 2 h 44"/>
                  <a:gd name="T16" fmla="*/ 9 w 44"/>
                  <a:gd name="T17" fmla="*/ 2 h 44"/>
                  <a:gd name="T18" fmla="*/ 0 w 44"/>
                  <a:gd name="T19" fmla="*/ 11 h 44"/>
                  <a:gd name="T20" fmla="*/ 1 w 44"/>
                  <a:gd name="T21" fmla="*/ 12 h 44"/>
                  <a:gd name="T22" fmla="*/ 7 w 44"/>
                  <a:gd name="T23" fmla="*/ 16 h 44"/>
                  <a:gd name="T24" fmla="*/ 19 w 44"/>
                  <a:gd name="T25" fmla="*/ 26 h 44"/>
                  <a:gd name="T26" fmla="*/ 28 w 44"/>
                  <a:gd name="T27" fmla="*/ 37 h 44"/>
                  <a:gd name="T28" fmla="*/ 31 w 44"/>
                  <a:gd name="T29" fmla="*/ 41 h 44"/>
                  <a:gd name="T30" fmla="*/ 33 w 44"/>
                  <a:gd name="T31" fmla="*/ 44 h 44"/>
                  <a:gd name="T32" fmla="*/ 42 w 44"/>
                  <a:gd name="T33" fmla="*/ 35 h 44"/>
                  <a:gd name="T34" fmla="*/ 42 w 44"/>
                  <a:gd name="T35" fmla="*/ 29 h 44"/>
                  <a:gd name="T36" fmla="*/ 31 w 44"/>
                  <a:gd name="T37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44">
                    <a:moveTo>
                      <a:pt x="31" y="19"/>
                    </a:moveTo>
                    <a:cubicBezTo>
                      <a:pt x="31" y="19"/>
                      <a:pt x="31" y="19"/>
                      <a:pt x="31" y="19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4" y="6"/>
                      <a:pt x="44" y="4"/>
                      <a:pt x="42" y="2"/>
                    </a:cubicBezTo>
                    <a:cubicBezTo>
                      <a:pt x="40" y="0"/>
                      <a:pt x="38" y="0"/>
                      <a:pt x="36" y="2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0"/>
                      <a:pt x="10" y="0"/>
                      <a:pt x="9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3" y="13"/>
                      <a:pt x="5" y="14"/>
                      <a:pt x="7" y="16"/>
                    </a:cubicBezTo>
                    <a:cubicBezTo>
                      <a:pt x="11" y="19"/>
                      <a:pt x="15" y="22"/>
                      <a:pt x="19" y="26"/>
                    </a:cubicBezTo>
                    <a:cubicBezTo>
                      <a:pt x="22" y="29"/>
                      <a:pt x="26" y="33"/>
                      <a:pt x="28" y="37"/>
                    </a:cubicBezTo>
                    <a:cubicBezTo>
                      <a:pt x="29" y="39"/>
                      <a:pt x="30" y="40"/>
                      <a:pt x="31" y="41"/>
                    </a:cubicBezTo>
                    <a:cubicBezTo>
                      <a:pt x="31" y="42"/>
                      <a:pt x="32" y="43"/>
                      <a:pt x="33" y="44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4" y="34"/>
                      <a:pt x="44" y="31"/>
                      <a:pt x="42" y="29"/>
                    </a:cubicBezTo>
                    <a:lnTo>
                      <a:pt x="31" y="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8"/>
              <p:cNvSpPr>
                <a:spLocks/>
              </p:cNvSpPr>
              <p:nvPr/>
            </p:nvSpPr>
            <p:spPr bwMode="auto">
              <a:xfrm>
                <a:off x="1041400" y="533400"/>
                <a:ext cx="69850" cy="69850"/>
              </a:xfrm>
              <a:custGeom>
                <a:avLst/>
                <a:gdLst>
                  <a:gd name="T0" fmla="*/ 4 w 25"/>
                  <a:gd name="T1" fmla="*/ 25 h 25"/>
                  <a:gd name="T2" fmla="*/ 7 w 25"/>
                  <a:gd name="T3" fmla="*/ 24 h 25"/>
                  <a:gd name="T4" fmla="*/ 23 w 25"/>
                  <a:gd name="T5" fmla="*/ 8 h 25"/>
                  <a:gd name="T6" fmla="*/ 23 w 25"/>
                  <a:gd name="T7" fmla="*/ 2 h 25"/>
                  <a:gd name="T8" fmla="*/ 17 w 25"/>
                  <a:gd name="T9" fmla="*/ 2 h 25"/>
                  <a:gd name="T10" fmla="*/ 1 w 25"/>
                  <a:gd name="T11" fmla="*/ 18 h 25"/>
                  <a:gd name="T12" fmla="*/ 1 w 25"/>
                  <a:gd name="T13" fmla="*/ 24 h 25"/>
                  <a:gd name="T14" fmla="*/ 4 w 25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5">
                    <a:moveTo>
                      <a:pt x="4" y="25"/>
                    </a:moveTo>
                    <a:cubicBezTo>
                      <a:pt x="5" y="25"/>
                      <a:pt x="6" y="24"/>
                      <a:pt x="7" y="24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5" y="6"/>
                      <a:pt x="25" y="4"/>
                      <a:pt x="23" y="2"/>
                    </a:cubicBezTo>
                    <a:cubicBezTo>
                      <a:pt x="21" y="0"/>
                      <a:pt x="19" y="0"/>
                      <a:pt x="17" y="2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2" y="24"/>
                      <a:pt x="3" y="25"/>
                      <a:pt x="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9"/>
              <p:cNvSpPr>
                <a:spLocks/>
              </p:cNvSpPr>
              <p:nvPr/>
            </p:nvSpPr>
            <p:spPr bwMode="auto">
              <a:xfrm>
                <a:off x="1041400" y="625475"/>
                <a:ext cx="66675" cy="23813"/>
              </a:xfrm>
              <a:custGeom>
                <a:avLst/>
                <a:gdLst>
                  <a:gd name="T0" fmla="*/ 20 w 24"/>
                  <a:gd name="T1" fmla="*/ 0 h 8"/>
                  <a:gd name="T2" fmla="*/ 4 w 24"/>
                  <a:gd name="T3" fmla="*/ 0 h 8"/>
                  <a:gd name="T4" fmla="*/ 0 w 24"/>
                  <a:gd name="T5" fmla="*/ 4 h 8"/>
                  <a:gd name="T6" fmla="*/ 4 w 24"/>
                  <a:gd name="T7" fmla="*/ 8 h 8"/>
                  <a:gd name="T8" fmla="*/ 20 w 24"/>
                  <a:gd name="T9" fmla="*/ 8 h 8"/>
                  <a:gd name="T10" fmla="*/ 24 w 24"/>
                  <a:gd name="T11" fmla="*/ 4 h 8"/>
                  <a:gd name="T12" fmla="*/ 20 w 2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2" y="8"/>
                      <a:pt x="24" y="6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0"/>
              <p:cNvSpPr>
                <a:spLocks/>
              </p:cNvSpPr>
              <p:nvPr/>
            </p:nvSpPr>
            <p:spPr bwMode="auto">
              <a:xfrm>
                <a:off x="1041400" y="668338"/>
                <a:ext cx="69850" cy="58738"/>
              </a:xfrm>
              <a:custGeom>
                <a:avLst/>
                <a:gdLst>
                  <a:gd name="T0" fmla="*/ 7 w 25"/>
                  <a:gd name="T1" fmla="*/ 2 h 21"/>
                  <a:gd name="T2" fmla="*/ 1 w 25"/>
                  <a:gd name="T3" fmla="*/ 2 h 21"/>
                  <a:gd name="T4" fmla="*/ 2 w 25"/>
                  <a:gd name="T5" fmla="*/ 8 h 21"/>
                  <a:gd name="T6" fmla="*/ 18 w 25"/>
                  <a:gd name="T7" fmla="*/ 20 h 21"/>
                  <a:gd name="T8" fmla="*/ 20 w 25"/>
                  <a:gd name="T9" fmla="*/ 21 h 21"/>
                  <a:gd name="T10" fmla="*/ 23 w 25"/>
                  <a:gd name="T11" fmla="*/ 19 h 21"/>
                  <a:gd name="T12" fmla="*/ 23 w 25"/>
                  <a:gd name="T13" fmla="*/ 14 h 21"/>
                  <a:gd name="T14" fmla="*/ 7 w 25"/>
                  <a:gd name="T15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21">
                    <a:moveTo>
                      <a:pt x="7" y="2"/>
                    </a:moveTo>
                    <a:cubicBezTo>
                      <a:pt x="5" y="0"/>
                      <a:pt x="2" y="1"/>
                      <a:pt x="1" y="2"/>
                    </a:cubicBezTo>
                    <a:cubicBezTo>
                      <a:pt x="0" y="4"/>
                      <a:pt x="0" y="7"/>
                      <a:pt x="2" y="8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1"/>
                      <a:pt x="19" y="21"/>
                      <a:pt x="20" y="21"/>
                    </a:cubicBezTo>
                    <a:cubicBezTo>
                      <a:pt x="21" y="21"/>
                      <a:pt x="23" y="20"/>
                      <a:pt x="23" y="19"/>
                    </a:cubicBezTo>
                    <a:cubicBezTo>
                      <a:pt x="25" y="17"/>
                      <a:pt x="24" y="15"/>
                      <a:pt x="23" y="14"/>
                    </a:cubicBez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21"/>
              <p:cNvSpPr>
                <a:spLocks/>
              </p:cNvSpPr>
              <p:nvPr/>
            </p:nvSpPr>
            <p:spPr bwMode="auto">
              <a:xfrm>
                <a:off x="995363" y="536575"/>
                <a:ext cx="23813" cy="66675"/>
              </a:xfrm>
              <a:custGeom>
                <a:avLst/>
                <a:gdLst>
                  <a:gd name="T0" fmla="*/ 4 w 8"/>
                  <a:gd name="T1" fmla="*/ 24 h 24"/>
                  <a:gd name="T2" fmla="*/ 8 w 8"/>
                  <a:gd name="T3" fmla="*/ 20 h 24"/>
                  <a:gd name="T4" fmla="*/ 8 w 8"/>
                  <a:gd name="T5" fmla="*/ 4 h 24"/>
                  <a:gd name="T6" fmla="*/ 4 w 8"/>
                  <a:gd name="T7" fmla="*/ 0 h 24"/>
                  <a:gd name="T8" fmla="*/ 0 w 8"/>
                  <a:gd name="T9" fmla="*/ 4 h 24"/>
                  <a:gd name="T10" fmla="*/ 0 w 8"/>
                  <a:gd name="T11" fmla="*/ 20 h 24"/>
                  <a:gd name="T12" fmla="*/ 4 w 8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4">
                    <a:moveTo>
                      <a:pt x="4" y="24"/>
                    </a:moveTo>
                    <a:cubicBezTo>
                      <a:pt x="6" y="24"/>
                      <a:pt x="8" y="22"/>
                      <a:pt x="8" y="2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2"/>
                      <a:pt x="2" y="24"/>
                      <a:pt x="4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2"/>
              <p:cNvSpPr>
                <a:spLocks/>
              </p:cNvSpPr>
              <p:nvPr/>
            </p:nvSpPr>
            <p:spPr bwMode="auto">
              <a:xfrm>
                <a:off x="917575" y="533400"/>
                <a:ext cx="58738" cy="69850"/>
              </a:xfrm>
              <a:custGeom>
                <a:avLst/>
                <a:gdLst>
                  <a:gd name="T0" fmla="*/ 13 w 21"/>
                  <a:gd name="T1" fmla="*/ 23 h 25"/>
                  <a:gd name="T2" fmla="*/ 16 w 21"/>
                  <a:gd name="T3" fmla="*/ 25 h 25"/>
                  <a:gd name="T4" fmla="*/ 19 w 21"/>
                  <a:gd name="T5" fmla="*/ 24 h 25"/>
                  <a:gd name="T6" fmla="*/ 19 w 21"/>
                  <a:gd name="T7" fmla="*/ 18 h 25"/>
                  <a:gd name="T8" fmla="*/ 7 w 21"/>
                  <a:gd name="T9" fmla="*/ 2 h 25"/>
                  <a:gd name="T10" fmla="*/ 2 w 21"/>
                  <a:gd name="T11" fmla="*/ 2 h 25"/>
                  <a:gd name="T12" fmla="*/ 1 w 21"/>
                  <a:gd name="T13" fmla="*/ 7 h 25"/>
                  <a:gd name="T14" fmla="*/ 13 w 21"/>
                  <a:gd name="T15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5">
                    <a:moveTo>
                      <a:pt x="13" y="23"/>
                    </a:moveTo>
                    <a:cubicBezTo>
                      <a:pt x="14" y="24"/>
                      <a:pt x="15" y="25"/>
                      <a:pt x="16" y="25"/>
                    </a:cubicBezTo>
                    <a:cubicBezTo>
                      <a:pt x="17" y="25"/>
                      <a:pt x="18" y="25"/>
                      <a:pt x="19" y="24"/>
                    </a:cubicBezTo>
                    <a:cubicBezTo>
                      <a:pt x="20" y="23"/>
                      <a:pt x="21" y="20"/>
                      <a:pt x="19" y="18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3" y="0"/>
                      <a:pt x="2" y="2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13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9" tIns="45709" rIns="91419" bIns="45709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Freeform 28"/>
            <p:cNvSpPr>
              <a:spLocks noEditPoints="1"/>
            </p:cNvSpPr>
            <p:nvPr/>
          </p:nvSpPr>
          <p:spPr bwMode="auto">
            <a:xfrm>
              <a:off x="9325124" y="3332990"/>
              <a:ext cx="245628" cy="245628"/>
            </a:xfrm>
            <a:custGeom>
              <a:avLst/>
              <a:gdLst>
                <a:gd name="T0" fmla="*/ 153 w 207"/>
                <a:gd name="T1" fmla="*/ 51 h 207"/>
                <a:gd name="T2" fmla="*/ 142 w 207"/>
                <a:gd name="T3" fmla="*/ 128 h 207"/>
                <a:gd name="T4" fmla="*/ 161 w 207"/>
                <a:gd name="T5" fmla="*/ 130 h 207"/>
                <a:gd name="T6" fmla="*/ 179 w 207"/>
                <a:gd name="T7" fmla="*/ 108 h 207"/>
                <a:gd name="T8" fmla="*/ 176 w 207"/>
                <a:gd name="T9" fmla="*/ 58 h 207"/>
                <a:gd name="T10" fmla="*/ 137 w 207"/>
                <a:gd name="T11" fmla="*/ 27 h 207"/>
                <a:gd name="T12" fmla="*/ 76 w 207"/>
                <a:gd name="T13" fmla="*/ 30 h 207"/>
                <a:gd name="T14" fmla="*/ 31 w 207"/>
                <a:gd name="T15" fmla="*/ 74 h 207"/>
                <a:gd name="T16" fmla="*/ 30 w 207"/>
                <a:gd name="T17" fmla="*/ 139 h 207"/>
                <a:gd name="T18" fmla="*/ 71 w 207"/>
                <a:gd name="T19" fmla="*/ 178 h 207"/>
                <a:gd name="T20" fmla="*/ 121 w 207"/>
                <a:gd name="T21" fmla="*/ 182 h 207"/>
                <a:gd name="T22" fmla="*/ 143 w 207"/>
                <a:gd name="T23" fmla="*/ 199 h 207"/>
                <a:gd name="T24" fmla="*/ 102 w 207"/>
                <a:gd name="T25" fmla="*/ 207 h 207"/>
                <a:gd name="T26" fmla="*/ 29 w 207"/>
                <a:gd name="T27" fmla="*/ 182 h 207"/>
                <a:gd name="T28" fmla="*/ 0 w 207"/>
                <a:gd name="T29" fmla="*/ 108 h 207"/>
                <a:gd name="T30" fmla="*/ 32 w 207"/>
                <a:gd name="T31" fmla="*/ 29 h 207"/>
                <a:gd name="T32" fmla="*/ 109 w 207"/>
                <a:gd name="T33" fmla="*/ 0 h 207"/>
                <a:gd name="T34" fmla="*/ 179 w 207"/>
                <a:gd name="T35" fmla="*/ 23 h 207"/>
                <a:gd name="T36" fmla="*/ 207 w 207"/>
                <a:gd name="T37" fmla="*/ 87 h 207"/>
                <a:gd name="T38" fmla="*/ 188 w 207"/>
                <a:gd name="T39" fmla="*/ 137 h 207"/>
                <a:gd name="T40" fmla="*/ 141 w 207"/>
                <a:gd name="T41" fmla="*/ 157 h 207"/>
                <a:gd name="T42" fmla="*/ 123 w 207"/>
                <a:gd name="T43" fmla="*/ 151 h 207"/>
                <a:gd name="T44" fmla="*/ 117 w 207"/>
                <a:gd name="T45" fmla="*/ 132 h 207"/>
                <a:gd name="T46" fmla="*/ 109 w 207"/>
                <a:gd name="T47" fmla="*/ 141 h 207"/>
                <a:gd name="T48" fmla="*/ 89 w 207"/>
                <a:gd name="T49" fmla="*/ 155 h 207"/>
                <a:gd name="T50" fmla="*/ 66 w 207"/>
                <a:gd name="T51" fmla="*/ 154 h 207"/>
                <a:gd name="T52" fmla="*/ 52 w 207"/>
                <a:gd name="T53" fmla="*/ 137 h 207"/>
                <a:gd name="T54" fmla="*/ 54 w 207"/>
                <a:gd name="T55" fmla="*/ 96 h 207"/>
                <a:gd name="T56" fmla="*/ 85 w 207"/>
                <a:gd name="T57" fmla="*/ 56 h 207"/>
                <a:gd name="T58" fmla="*/ 120 w 207"/>
                <a:gd name="T59" fmla="*/ 52 h 207"/>
                <a:gd name="T60" fmla="*/ 137 w 207"/>
                <a:gd name="T61" fmla="*/ 51 h 207"/>
                <a:gd name="T62" fmla="*/ 117 w 207"/>
                <a:gd name="T63" fmla="*/ 75 h 207"/>
                <a:gd name="T64" fmla="*/ 96 w 207"/>
                <a:gd name="T65" fmla="*/ 78 h 207"/>
                <a:gd name="T66" fmla="*/ 80 w 207"/>
                <a:gd name="T67" fmla="*/ 101 h 207"/>
                <a:gd name="T68" fmla="*/ 81 w 207"/>
                <a:gd name="T69" fmla="*/ 128 h 207"/>
                <a:gd name="T70" fmla="*/ 98 w 207"/>
                <a:gd name="T71" fmla="*/ 131 h 207"/>
                <a:gd name="T72" fmla="*/ 112 w 207"/>
                <a:gd name="T73" fmla="*/ 119 h 207"/>
                <a:gd name="T74" fmla="*/ 123 w 207"/>
                <a:gd name="T75" fmla="*/ 7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4"/>
            <p:cNvSpPr>
              <a:spLocks noEditPoints="1"/>
            </p:cNvSpPr>
            <p:nvPr/>
          </p:nvSpPr>
          <p:spPr bwMode="auto">
            <a:xfrm>
              <a:off x="7093857" y="4231545"/>
              <a:ext cx="261925" cy="260524"/>
            </a:xfrm>
            <a:custGeom>
              <a:avLst/>
              <a:gdLst>
                <a:gd name="T0" fmla="*/ 219 w 248"/>
                <a:gd name="T1" fmla="*/ 149 h 247"/>
                <a:gd name="T2" fmla="*/ 219 w 248"/>
                <a:gd name="T3" fmla="*/ 99 h 247"/>
                <a:gd name="T4" fmla="*/ 231 w 248"/>
                <a:gd name="T5" fmla="*/ 70 h 247"/>
                <a:gd name="T6" fmla="*/ 174 w 248"/>
                <a:gd name="T7" fmla="*/ 39 h 247"/>
                <a:gd name="T8" fmla="*/ 162 w 248"/>
                <a:gd name="T9" fmla="*/ 10 h 247"/>
                <a:gd name="T10" fmla="*/ 100 w 248"/>
                <a:gd name="T11" fmla="*/ 29 h 247"/>
                <a:gd name="T12" fmla="*/ 71 w 248"/>
                <a:gd name="T13" fmla="*/ 17 h 247"/>
                <a:gd name="T14" fmla="*/ 40 w 248"/>
                <a:gd name="T15" fmla="*/ 74 h 247"/>
                <a:gd name="T16" fmla="*/ 11 w 248"/>
                <a:gd name="T17" fmla="*/ 86 h 247"/>
                <a:gd name="T18" fmla="*/ 45 w 248"/>
                <a:gd name="T19" fmla="*/ 124 h 247"/>
                <a:gd name="T20" fmla="*/ 11 w 248"/>
                <a:gd name="T21" fmla="*/ 161 h 247"/>
                <a:gd name="T22" fmla="*/ 40 w 248"/>
                <a:gd name="T23" fmla="*/ 173 h 247"/>
                <a:gd name="T24" fmla="*/ 71 w 248"/>
                <a:gd name="T25" fmla="*/ 231 h 247"/>
                <a:gd name="T26" fmla="*/ 100 w 248"/>
                <a:gd name="T27" fmla="*/ 218 h 247"/>
                <a:gd name="T28" fmla="*/ 162 w 248"/>
                <a:gd name="T29" fmla="*/ 237 h 247"/>
                <a:gd name="T30" fmla="*/ 174 w 248"/>
                <a:gd name="T31" fmla="*/ 208 h 247"/>
                <a:gd name="T32" fmla="*/ 231 w 248"/>
                <a:gd name="T33" fmla="*/ 177 h 247"/>
                <a:gd name="T34" fmla="*/ 124 w 248"/>
                <a:gd name="T35" fmla="*/ 187 h 247"/>
                <a:gd name="T36" fmla="*/ 124 w 248"/>
                <a:gd name="T37" fmla="*/ 61 h 247"/>
                <a:gd name="T38" fmla="*/ 124 w 248"/>
                <a:gd name="T39" fmla="*/ 187 h 247"/>
                <a:gd name="T40" fmla="*/ 216 w 248"/>
                <a:gd name="T41" fmla="*/ 124 h 247"/>
                <a:gd name="T42" fmla="*/ 235 w 248"/>
                <a:gd name="T43" fmla="*/ 118 h 247"/>
                <a:gd name="T44" fmla="*/ 235 w 248"/>
                <a:gd name="T45" fmla="*/ 132 h 247"/>
                <a:gd name="T46" fmla="*/ 54 w 248"/>
                <a:gd name="T47" fmla="*/ 65 h 247"/>
                <a:gd name="T48" fmla="*/ 51 w 248"/>
                <a:gd name="T49" fmla="*/ 42 h 247"/>
                <a:gd name="T50" fmla="*/ 41 w 248"/>
                <a:gd name="T51" fmla="*/ 51 h 247"/>
                <a:gd name="T52" fmla="*/ 131 w 248"/>
                <a:gd name="T53" fmla="*/ 33 h 247"/>
                <a:gd name="T54" fmla="*/ 124 w 248"/>
                <a:gd name="T55" fmla="*/ 7 h 247"/>
                <a:gd name="T56" fmla="*/ 117 w 248"/>
                <a:gd name="T57" fmla="*/ 33 h 247"/>
                <a:gd name="T58" fmla="*/ 131 w 248"/>
                <a:gd name="T59" fmla="*/ 33 h 247"/>
                <a:gd name="T60" fmla="*/ 207 w 248"/>
                <a:gd name="T61" fmla="*/ 51 h 247"/>
                <a:gd name="T62" fmla="*/ 197 w 248"/>
                <a:gd name="T63" fmla="*/ 42 h 247"/>
                <a:gd name="T64" fmla="*/ 189 w 248"/>
                <a:gd name="T65" fmla="*/ 59 h 247"/>
                <a:gd name="T66" fmla="*/ 13 w 248"/>
                <a:gd name="T67" fmla="*/ 118 h 247"/>
                <a:gd name="T68" fmla="*/ 13 w 248"/>
                <a:gd name="T69" fmla="*/ 132 h 247"/>
                <a:gd name="T70" fmla="*/ 33 w 248"/>
                <a:gd name="T71" fmla="*/ 124 h 247"/>
                <a:gd name="T72" fmla="*/ 13 w 248"/>
                <a:gd name="T73" fmla="*/ 118 h 247"/>
                <a:gd name="T74" fmla="*/ 189 w 248"/>
                <a:gd name="T75" fmla="*/ 189 h 247"/>
                <a:gd name="T76" fmla="*/ 196 w 248"/>
                <a:gd name="T77" fmla="*/ 207 h 247"/>
                <a:gd name="T78" fmla="*/ 206 w 248"/>
                <a:gd name="T79" fmla="*/ 207 h 247"/>
                <a:gd name="T80" fmla="*/ 193 w 248"/>
                <a:gd name="T81" fmla="*/ 184 h 247"/>
                <a:gd name="T82" fmla="*/ 117 w 248"/>
                <a:gd name="T83" fmla="*/ 215 h 247"/>
                <a:gd name="T84" fmla="*/ 124 w 248"/>
                <a:gd name="T85" fmla="*/ 243 h 247"/>
                <a:gd name="T86" fmla="*/ 131 w 248"/>
                <a:gd name="T87" fmla="*/ 236 h 247"/>
                <a:gd name="T88" fmla="*/ 124 w 248"/>
                <a:gd name="T89" fmla="*/ 215 h 247"/>
                <a:gd name="T90" fmla="*/ 41 w 248"/>
                <a:gd name="T91" fmla="*/ 199 h 247"/>
                <a:gd name="T92" fmla="*/ 46 w 248"/>
                <a:gd name="T93" fmla="*/ 210 h 247"/>
                <a:gd name="T94" fmla="*/ 65 w 248"/>
                <a:gd name="T95" fmla="*/ 194 h 247"/>
                <a:gd name="T96" fmla="*/ 55 w 248"/>
                <a:gd name="T97" fmla="*/ 184 h 247"/>
                <a:gd name="T98" fmla="*/ 76 w 248"/>
                <a:gd name="T99" fmla="*/ 124 h 247"/>
                <a:gd name="T100" fmla="*/ 173 w 248"/>
                <a:gd name="T101" fmla="*/ 12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8" h="247">
                  <a:moveTo>
                    <a:pt x="238" y="161"/>
                  </a:moveTo>
                  <a:cubicBezTo>
                    <a:pt x="219" y="149"/>
                    <a:pt x="219" y="149"/>
                    <a:pt x="219" y="149"/>
                  </a:cubicBezTo>
                  <a:cubicBezTo>
                    <a:pt x="209" y="142"/>
                    <a:pt x="204" y="133"/>
                    <a:pt x="204" y="124"/>
                  </a:cubicBezTo>
                  <a:cubicBezTo>
                    <a:pt x="204" y="115"/>
                    <a:pt x="209" y="106"/>
                    <a:pt x="219" y="99"/>
                  </a:cubicBezTo>
                  <a:cubicBezTo>
                    <a:pt x="238" y="86"/>
                    <a:pt x="238" y="86"/>
                    <a:pt x="238" y="86"/>
                  </a:cubicBezTo>
                  <a:cubicBezTo>
                    <a:pt x="248" y="79"/>
                    <a:pt x="243" y="68"/>
                    <a:pt x="231" y="70"/>
                  </a:cubicBezTo>
                  <a:cubicBezTo>
                    <a:pt x="209" y="74"/>
                    <a:pt x="209" y="74"/>
                    <a:pt x="209" y="74"/>
                  </a:cubicBezTo>
                  <a:cubicBezTo>
                    <a:pt x="185" y="79"/>
                    <a:pt x="169" y="63"/>
                    <a:pt x="174" y="39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81" y="5"/>
                    <a:pt x="168" y="1"/>
                    <a:pt x="162" y="10"/>
                  </a:cubicBezTo>
                  <a:cubicBezTo>
                    <a:pt x="150" y="29"/>
                    <a:pt x="150" y="29"/>
                    <a:pt x="150" y="29"/>
                  </a:cubicBezTo>
                  <a:cubicBezTo>
                    <a:pt x="136" y="50"/>
                    <a:pt x="113" y="50"/>
                    <a:pt x="100" y="29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1" y="0"/>
                    <a:pt x="68" y="4"/>
                    <a:pt x="71" y="1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80" y="63"/>
                    <a:pt x="64" y="79"/>
                    <a:pt x="40" y="74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6" y="67"/>
                    <a:pt x="0" y="80"/>
                    <a:pt x="11" y="86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40" y="106"/>
                    <a:pt x="45" y="115"/>
                    <a:pt x="45" y="124"/>
                  </a:cubicBezTo>
                  <a:cubicBezTo>
                    <a:pt x="45" y="133"/>
                    <a:pt x="40" y="142"/>
                    <a:pt x="30" y="149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0" y="168"/>
                    <a:pt x="6" y="180"/>
                    <a:pt x="18" y="177"/>
                  </a:cubicBezTo>
                  <a:cubicBezTo>
                    <a:pt x="40" y="173"/>
                    <a:pt x="40" y="173"/>
                    <a:pt x="40" y="173"/>
                  </a:cubicBezTo>
                  <a:cubicBezTo>
                    <a:pt x="64" y="168"/>
                    <a:pt x="80" y="184"/>
                    <a:pt x="75" y="208"/>
                  </a:cubicBezTo>
                  <a:cubicBezTo>
                    <a:pt x="71" y="231"/>
                    <a:pt x="71" y="231"/>
                    <a:pt x="71" y="231"/>
                  </a:cubicBezTo>
                  <a:cubicBezTo>
                    <a:pt x="68" y="243"/>
                    <a:pt x="81" y="247"/>
                    <a:pt x="87" y="237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3" y="198"/>
                    <a:pt x="136" y="198"/>
                    <a:pt x="150" y="218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68" y="247"/>
                    <a:pt x="181" y="242"/>
                    <a:pt x="178" y="231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69" y="184"/>
                    <a:pt x="185" y="168"/>
                    <a:pt x="209" y="173"/>
                  </a:cubicBezTo>
                  <a:cubicBezTo>
                    <a:pt x="231" y="177"/>
                    <a:pt x="231" y="177"/>
                    <a:pt x="231" y="177"/>
                  </a:cubicBezTo>
                  <a:cubicBezTo>
                    <a:pt x="243" y="180"/>
                    <a:pt x="248" y="168"/>
                    <a:pt x="238" y="161"/>
                  </a:cubicBezTo>
                  <a:close/>
                  <a:moveTo>
                    <a:pt x="124" y="187"/>
                  </a:moveTo>
                  <a:cubicBezTo>
                    <a:pt x="89" y="187"/>
                    <a:pt x="61" y="159"/>
                    <a:pt x="61" y="124"/>
                  </a:cubicBezTo>
                  <a:cubicBezTo>
                    <a:pt x="61" y="89"/>
                    <a:pt x="89" y="61"/>
                    <a:pt x="124" y="61"/>
                  </a:cubicBezTo>
                  <a:cubicBezTo>
                    <a:pt x="159" y="61"/>
                    <a:pt x="187" y="89"/>
                    <a:pt x="187" y="124"/>
                  </a:cubicBezTo>
                  <a:cubicBezTo>
                    <a:pt x="187" y="159"/>
                    <a:pt x="159" y="187"/>
                    <a:pt x="124" y="187"/>
                  </a:cubicBezTo>
                  <a:close/>
                  <a:moveTo>
                    <a:pt x="215" y="132"/>
                  </a:moveTo>
                  <a:cubicBezTo>
                    <a:pt x="215" y="129"/>
                    <a:pt x="216" y="127"/>
                    <a:pt x="216" y="124"/>
                  </a:cubicBezTo>
                  <a:cubicBezTo>
                    <a:pt x="216" y="122"/>
                    <a:pt x="215" y="120"/>
                    <a:pt x="215" y="118"/>
                  </a:cubicBezTo>
                  <a:cubicBezTo>
                    <a:pt x="235" y="118"/>
                    <a:pt x="235" y="118"/>
                    <a:pt x="235" y="118"/>
                  </a:cubicBezTo>
                  <a:cubicBezTo>
                    <a:pt x="238" y="118"/>
                    <a:pt x="242" y="121"/>
                    <a:pt x="242" y="125"/>
                  </a:cubicBezTo>
                  <a:cubicBezTo>
                    <a:pt x="242" y="129"/>
                    <a:pt x="238" y="132"/>
                    <a:pt x="235" y="132"/>
                  </a:cubicBezTo>
                  <a:lnTo>
                    <a:pt x="215" y="132"/>
                  </a:lnTo>
                  <a:close/>
                  <a:moveTo>
                    <a:pt x="54" y="65"/>
                  </a:moveTo>
                  <a:cubicBezTo>
                    <a:pt x="57" y="61"/>
                    <a:pt x="60" y="58"/>
                    <a:pt x="64" y="55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48" y="39"/>
                    <a:pt x="44" y="39"/>
                    <a:pt x="41" y="42"/>
                  </a:cubicBezTo>
                  <a:cubicBezTo>
                    <a:pt x="38" y="44"/>
                    <a:pt x="38" y="49"/>
                    <a:pt x="41" y="51"/>
                  </a:cubicBezTo>
                  <a:lnTo>
                    <a:pt x="54" y="65"/>
                  </a:lnTo>
                  <a:close/>
                  <a:moveTo>
                    <a:pt x="131" y="33"/>
                  </a:moveTo>
                  <a:cubicBezTo>
                    <a:pt x="131" y="14"/>
                    <a:pt x="131" y="14"/>
                    <a:pt x="131" y="14"/>
                  </a:cubicBezTo>
                  <a:cubicBezTo>
                    <a:pt x="131" y="10"/>
                    <a:pt x="128" y="7"/>
                    <a:pt x="124" y="7"/>
                  </a:cubicBezTo>
                  <a:cubicBezTo>
                    <a:pt x="120" y="7"/>
                    <a:pt x="117" y="10"/>
                    <a:pt x="117" y="14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9" y="32"/>
                    <a:pt x="122" y="32"/>
                    <a:pt x="124" y="32"/>
                  </a:cubicBezTo>
                  <a:cubicBezTo>
                    <a:pt x="126" y="32"/>
                    <a:pt x="129" y="32"/>
                    <a:pt x="131" y="33"/>
                  </a:cubicBezTo>
                  <a:close/>
                  <a:moveTo>
                    <a:pt x="194" y="65"/>
                  </a:moveTo>
                  <a:cubicBezTo>
                    <a:pt x="207" y="51"/>
                    <a:pt x="207" y="51"/>
                    <a:pt x="207" y="51"/>
                  </a:cubicBezTo>
                  <a:cubicBezTo>
                    <a:pt x="210" y="49"/>
                    <a:pt x="210" y="44"/>
                    <a:pt x="207" y="42"/>
                  </a:cubicBezTo>
                  <a:cubicBezTo>
                    <a:pt x="204" y="39"/>
                    <a:pt x="200" y="39"/>
                    <a:pt x="197" y="42"/>
                  </a:cubicBezTo>
                  <a:cubicBezTo>
                    <a:pt x="184" y="55"/>
                    <a:pt x="184" y="55"/>
                    <a:pt x="184" y="55"/>
                  </a:cubicBezTo>
                  <a:cubicBezTo>
                    <a:pt x="186" y="56"/>
                    <a:pt x="187" y="58"/>
                    <a:pt x="189" y="59"/>
                  </a:cubicBezTo>
                  <a:cubicBezTo>
                    <a:pt x="191" y="61"/>
                    <a:pt x="192" y="63"/>
                    <a:pt x="194" y="65"/>
                  </a:cubicBezTo>
                  <a:close/>
                  <a:moveTo>
                    <a:pt x="13" y="118"/>
                  </a:moveTo>
                  <a:cubicBezTo>
                    <a:pt x="10" y="118"/>
                    <a:pt x="6" y="121"/>
                    <a:pt x="6" y="125"/>
                  </a:cubicBezTo>
                  <a:cubicBezTo>
                    <a:pt x="6" y="129"/>
                    <a:pt x="10" y="132"/>
                    <a:pt x="1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29"/>
                    <a:pt x="33" y="127"/>
                    <a:pt x="33" y="124"/>
                  </a:cubicBezTo>
                  <a:cubicBezTo>
                    <a:pt x="33" y="122"/>
                    <a:pt x="33" y="120"/>
                    <a:pt x="33" y="118"/>
                  </a:cubicBezTo>
                  <a:lnTo>
                    <a:pt x="13" y="118"/>
                  </a:lnTo>
                  <a:close/>
                  <a:moveTo>
                    <a:pt x="193" y="184"/>
                  </a:moveTo>
                  <a:cubicBezTo>
                    <a:pt x="191" y="186"/>
                    <a:pt x="190" y="187"/>
                    <a:pt x="189" y="189"/>
                  </a:cubicBezTo>
                  <a:cubicBezTo>
                    <a:pt x="187" y="190"/>
                    <a:pt x="185" y="192"/>
                    <a:pt x="183" y="194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7" y="208"/>
                    <a:pt x="199" y="209"/>
                    <a:pt x="201" y="209"/>
                  </a:cubicBezTo>
                  <a:cubicBezTo>
                    <a:pt x="202" y="209"/>
                    <a:pt x="204" y="208"/>
                    <a:pt x="206" y="207"/>
                  </a:cubicBezTo>
                  <a:cubicBezTo>
                    <a:pt x="208" y="204"/>
                    <a:pt x="208" y="200"/>
                    <a:pt x="206" y="197"/>
                  </a:cubicBezTo>
                  <a:lnTo>
                    <a:pt x="193" y="184"/>
                  </a:lnTo>
                  <a:close/>
                  <a:moveTo>
                    <a:pt x="124" y="215"/>
                  </a:moveTo>
                  <a:cubicBezTo>
                    <a:pt x="122" y="215"/>
                    <a:pt x="119" y="215"/>
                    <a:pt x="117" y="215"/>
                  </a:cubicBezTo>
                  <a:cubicBezTo>
                    <a:pt x="117" y="236"/>
                    <a:pt x="117" y="236"/>
                    <a:pt x="117" y="236"/>
                  </a:cubicBezTo>
                  <a:cubicBezTo>
                    <a:pt x="117" y="240"/>
                    <a:pt x="120" y="243"/>
                    <a:pt x="124" y="243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8" y="243"/>
                    <a:pt x="131" y="240"/>
                    <a:pt x="131" y="236"/>
                  </a:cubicBezTo>
                  <a:cubicBezTo>
                    <a:pt x="131" y="215"/>
                    <a:pt x="131" y="215"/>
                    <a:pt x="131" y="215"/>
                  </a:cubicBezTo>
                  <a:cubicBezTo>
                    <a:pt x="129" y="215"/>
                    <a:pt x="126" y="215"/>
                    <a:pt x="124" y="215"/>
                  </a:cubicBezTo>
                  <a:close/>
                  <a:moveTo>
                    <a:pt x="55" y="184"/>
                  </a:moveTo>
                  <a:cubicBezTo>
                    <a:pt x="41" y="199"/>
                    <a:pt x="41" y="199"/>
                    <a:pt x="41" y="199"/>
                  </a:cubicBezTo>
                  <a:cubicBezTo>
                    <a:pt x="38" y="201"/>
                    <a:pt x="38" y="206"/>
                    <a:pt x="41" y="208"/>
                  </a:cubicBezTo>
                  <a:cubicBezTo>
                    <a:pt x="42" y="210"/>
                    <a:pt x="44" y="210"/>
                    <a:pt x="46" y="210"/>
                  </a:cubicBezTo>
                  <a:cubicBezTo>
                    <a:pt x="48" y="210"/>
                    <a:pt x="49" y="210"/>
                    <a:pt x="51" y="208"/>
                  </a:cubicBezTo>
                  <a:cubicBezTo>
                    <a:pt x="65" y="194"/>
                    <a:pt x="65" y="194"/>
                    <a:pt x="65" y="194"/>
                  </a:cubicBezTo>
                  <a:cubicBezTo>
                    <a:pt x="63" y="192"/>
                    <a:pt x="61" y="190"/>
                    <a:pt x="59" y="188"/>
                  </a:cubicBezTo>
                  <a:cubicBezTo>
                    <a:pt x="58" y="187"/>
                    <a:pt x="57" y="186"/>
                    <a:pt x="55" y="184"/>
                  </a:cubicBezTo>
                  <a:close/>
                  <a:moveTo>
                    <a:pt x="124" y="75"/>
                  </a:moveTo>
                  <a:cubicBezTo>
                    <a:pt x="98" y="75"/>
                    <a:pt x="76" y="97"/>
                    <a:pt x="76" y="124"/>
                  </a:cubicBezTo>
                  <a:cubicBezTo>
                    <a:pt x="76" y="150"/>
                    <a:pt x="98" y="172"/>
                    <a:pt x="124" y="172"/>
                  </a:cubicBezTo>
                  <a:cubicBezTo>
                    <a:pt x="151" y="172"/>
                    <a:pt x="173" y="150"/>
                    <a:pt x="173" y="124"/>
                  </a:cubicBezTo>
                  <a:cubicBezTo>
                    <a:pt x="173" y="97"/>
                    <a:pt x="151" y="75"/>
                    <a:pt x="124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5"/>
            <p:cNvSpPr>
              <a:spLocks noEditPoints="1"/>
            </p:cNvSpPr>
            <p:nvPr/>
          </p:nvSpPr>
          <p:spPr bwMode="auto">
            <a:xfrm>
              <a:off x="9305898" y="4231545"/>
              <a:ext cx="274530" cy="274530"/>
            </a:xfrm>
            <a:custGeom>
              <a:avLst/>
              <a:gdLst>
                <a:gd name="T0" fmla="*/ 121 w 260"/>
                <a:gd name="T1" fmla="*/ 109 h 261"/>
                <a:gd name="T2" fmla="*/ 120 w 260"/>
                <a:gd name="T3" fmla="*/ 133 h 261"/>
                <a:gd name="T4" fmla="*/ 107 w 260"/>
                <a:gd name="T5" fmla="*/ 133 h 261"/>
                <a:gd name="T6" fmla="*/ 121 w 260"/>
                <a:gd name="T7" fmla="*/ 109 h 261"/>
                <a:gd name="T8" fmla="*/ 125 w 260"/>
                <a:gd name="T9" fmla="*/ 0 h 261"/>
                <a:gd name="T10" fmla="*/ 51 w 260"/>
                <a:gd name="T11" fmla="*/ 44 h 261"/>
                <a:gd name="T12" fmla="*/ 41 w 260"/>
                <a:gd name="T13" fmla="*/ 226 h 261"/>
                <a:gd name="T14" fmla="*/ 125 w 260"/>
                <a:gd name="T15" fmla="*/ 248 h 261"/>
                <a:gd name="T16" fmla="*/ 41 w 260"/>
                <a:gd name="T17" fmla="*/ 226 h 261"/>
                <a:gd name="T18" fmla="*/ 0 w 260"/>
                <a:gd name="T19" fmla="*/ 136 h 261"/>
                <a:gd name="T20" fmla="*/ 43 w 260"/>
                <a:gd name="T21" fmla="*/ 210 h 261"/>
                <a:gd name="T22" fmla="*/ 43 w 260"/>
                <a:gd name="T23" fmla="*/ 51 h 261"/>
                <a:gd name="T24" fmla="*/ 0 w 260"/>
                <a:gd name="T25" fmla="*/ 126 h 261"/>
                <a:gd name="T26" fmla="*/ 43 w 260"/>
                <a:gd name="T27" fmla="*/ 51 h 261"/>
                <a:gd name="T28" fmla="*/ 260 w 260"/>
                <a:gd name="T29" fmla="*/ 126 h 261"/>
                <a:gd name="T30" fmla="*/ 217 w 260"/>
                <a:gd name="T31" fmla="*/ 51 h 261"/>
                <a:gd name="T32" fmla="*/ 218 w 260"/>
                <a:gd name="T33" fmla="*/ 35 h 261"/>
                <a:gd name="T34" fmla="*/ 135 w 260"/>
                <a:gd name="T35" fmla="*/ 13 h 261"/>
                <a:gd name="T36" fmla="*/ 218 w 260"/>
                <a:gd name="T37" fmla="*/ 35 h 261"/>
                <a:gd name="T38" fmla="*/ 135 w 260"/>
                <a:gd name="T39" fmla="*/ 261 h 261"/>
                <a:gd name="T40" fmla="*/ 209 w 260"/>
                <a:gd name="T41" fmla="*/ 217 h 261"/>
                <a:gd name="T42" fmla="*/ 130 w 260"/>
                <a:gd name="T43" fmla="*/ 238 h 261"/>
                <a:gd name="T44" fmla="*/ 130 w 260"/>
                <a:gd name="T45" fmla="*/ 23 h 261"/>
                <a:gd name="T46" fmla="*/ 130 w 260"/>
                <a:gd name="T47" fmla="*/ 238 h 261"/>
                <a:gd name="T48" fmla="*/ 65 w 260"/>
                <a:gd name="T49" fmla="*/ 146 h 261"/>
                <a:gd name="T50" fmla="*/ 71 w 260"/>
                <a:gd name="T51" fmla="*/ 141 h 261"/>
                <a:gd name="T52" fmla="*/ 66 w 260"/>
                <a:gd name="T53" fmla="*/ 97 h 261"/>
                <a:gd name="T54" fmla="*/ 50 w 260"/>
                <a:gd name="T55" fmla="*/ 113 h 261"/>
                <a:gd name="T56" fmla="*/ 73 w 260"/>
                <a:gd name="T57" fmla="*/ 117 h 261"/>
                <a:gd name="T58" fmla="*/ 46 w 260"/>
                <a:gd name="T59" fmla="*/ 149 h 261"/>
                <a:gd name="T60" fmla="*/ 88 w 260"/>
                <a:gd name="T61" fmla="*/ 157 h 261"/>
                <a:gd name="T62" fmla="*/ 141 w 260"/>
                <a:gd name="T63" fmla="*/ 133 h 261"/>
                <a:gd name="T64" fmla="*/ 134 w 260"/>
                <a:gd name="T65" fmla="*/ 98 h 261"/>
                <a:gd name="T66" fmla="*/ 94 w 260"/>
                <a:gd name="T67" fmla="*/ 134 h 261"/>
                <a:gd name="T68" fmla="*/ 120 w 260"/>
                <a:gd name="T69" fmla="*/ 143 h 261"/>
                <a:gd name="T70" fmla="*/ 134 w 260"/>
                <a:gd name="T71" fmla="*/ 157 h 261"/>
                <a:gd name="T72" fmla="*/ 141 w 260"/>
                <a:gd name="T73" fmla="*/ 143 h 261"/>
                <a:gd name="T74" fmla="*/ 160 w 260"/>
                <a:gd name="T75" fmla="*/ 89 h 261"/>
                <a:gd name="T76" fmla="*/ 151 w 260"/>
                <a:gd name="T77" fmla="*/ 180 h 261"/>
                <a:gd name="T78" fmla="*/ 160 w 260"/>
                <a:gd name="T79" fmla="*/ 89 h 261"/>
                <a:gd name="T80" fmla="*/ 215 w 260"/>
                <a:gd name="T81" fmla="*/ 107 h 261"/>
                <a:gd name="T82" fmla="*/ 173 w 260"/>
                <a:gd name="T83" fmla="*/ 98 h 261"/>
                <a:gd name="T84" fmla="*/ 200 w 260"/>
                <a:gd name="T85" fmla="*/ 110 h 261"/>
                <a:gd name="T86" fmla="*/ 176 w 260"/>
                <a:gd name="T87" fmla="*/ 157 h 261"/>
                <a:gd name="T88" fmla="*/ 217 w 260"/>
                <a:gd name="T89" fmla="*/ 210 h 261"/>
                <a:gd name="T90" fmla="*/ 260 w 260"/>
                <a:gd name="T91" fmla="*/ 136 h 261"/>
                <a:gd name="T92" fmla="*/ 217 w 260"/>
                <a:gd name="T93" fmla="*/ 21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0" h="261">
                  <a:moveTo>
                    <a:pt x="121" y="109"/>
                  </a:moveTo>
                  <a:cubicBezTo>
                    <a:pt x="121" y="109"/>
                    <a:pt x="121" y="109"/>
                    <a:pt x="121" y="109"/>
                  </a:cubicBezTo>
                  <a:cubicBezTo>
                    <a:pt x="121" y="113"/>
                    <a:pt x="120" y="116"/>
                    <a:pt x="120" y="120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16"/>
                    <a:pt x="119" y="113"/>
                    <a:pt x="121" y="109"/>
                  </a:cubicBezTo>
                  <a:close/>
                  <a:moveTo>
                    <a:pt x="125" y="13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93" y="2"/>
                    <a:pt x="64" y="15"/>
                    <a:pt x="41" y="35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70" y="26"/>
                    <a:pt x="96" y="15"/>
                    <a:pt x="125" y="13"/>
                  </a:cubicBezTo>
                  <a:close/>
                  <a:moveTo>
                    <a:pt x="41" y="226"/>
                  </a:moveTo>
                  <a:cubicBezTo>
                    <a:pt x="64" y="247"/>
                    <a:pt x="93" y="260"/>
                    <a:pt x="125" y="261"/>
                  </a:cubicBezTo>
                  <a:cubicBezTo>
                    <a:pt x="125" y="248"/>
                    <a:pt x="125" y="248"/>
                    <a:pt x="125" y="248"/>
                  </a:cubicBezTo>
                  <a:cubicBezTo>
                    <a:pt x="96" y="247"/>
                    <a:pt x="70" y="235"/>
                    <a:pt x="51" y="217"/>
                  </a:cubicBezTo>
                  <a:lnTo>
                    <a:pt x="41" y="226"/>
                  </a:lnTo>
                  <a:close/>
                  <a:moveTo>
                    <a:pt x="13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" y="168"/>
                    <a:pt x="14" y="197"/>
                    <a:pt x="34" y="219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25" y="190"/>
                    <a:pt x="14" y="164"/>
                    <a:pt x="13" y="136"/>
                  </a:cubicBezTo>
                  <a:close/>
                  <a:moveTo>
                    <a:pt x="43" y="51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4" y="64"/>
                    <a:pt x="1" y="94"/>
                    <a:pt x="0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4" y="97"/>
                    <a:pt x="25" y="71"/>
                    <a:pt x="43" y="51"/>
                  </a:cubicBezTo>
                  <a:close/>
                  <a:moveTo>
                    <a:pt x="248" y="126"/>
                  </a:moveTo>
                  <a:cubicBezTo>
                    <a:pt x="260" y="126"/>
                    <a:pt x="260" y="126"/>
                    <a:pt x="260" y="126"/>
                  </a:cubicBezTo>
                  <a:cubicBezTo>
                    <a:pt x="259" y="93"/>
                    <a:pt x="246" y="64"/>
                    <a:pt x="226" y="42"/>
                  </a:cubicBezTo>
                  <a:cubicBezTo>
                    <a:pt x="217" y="51"/>
                    <a:pt x="217" y="51"/>
                    <a:pt x="217" y="51"/>
                  </a:cubicBezTo>
                  <a:cubicBezTo>
                    <a:pt x="235" y="71"/>
                    <a:pt x="246" y="97"/>
                    <a:pt x="248" y="126"/>
                  </a:cubicBezTo>
                  <a:close/>
                  <a:moveTo>
                    <a:pt x="218" y="35"/>
                  </a:moveTo>
                  <a:cubicBezTo>
                    <a:pt x="196" y="14"/>
                    <a:pt x="167" y="2"/>
                    <a:pt x="135" y="0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64" y="14"/>
                    <a:pt x="190" y="26"/>
                    <a:pt x="209" y="44"/>
                  </a:cubicBezTo>
                  <a:lnTo>
                    <a:pt x="218" y="35"/>
                  </a:lnTo>
                  <a:close/>
                  <a:moveTo>
                    <a:pt x="135" y="248"/>
                  </a:moveTo>
                  <a:cubicBezTo>
                    <a:pt x="135" y="261"/>
                    <a:pt x="135" y="261"/>
                    <a:pt x="135" y="261"/>
                  </a:cubicBezTo>
                  <a:cubicBezTo>
                    <a:pt x="167" y="260"/>
                    <a:pt x="196" y="247"/>
                    <a:pt x="218" y="226"/>
                  </a:cubicBezTo>
                  <a:cubicBezTo>
                    <a:pt x="209" y="217"/>
                    <a:pt x="209" y="217"/>
                    <a:pt x="209" y="217"/>
                  </a:cubicBezTo>
                  <a:cubicBezTo>
                    <a:pt x="190" y="236"/>
                    <a:pt x="164" y="247"/>
                    <a:pt x="135" y="248"/>
                  </a:cubicBezTo>
                  <a:close/>
                  <a:moveTo>
                    <a:pt x="130" y="238"/>
                  </a:moveTo>
                  <a:cubicBezTo>
                    <a:pt x="71" y="238"/>
                    <a:pt x="23" y="190"/>
                    <a:pt x="23" y="131"/>
                  </a:cubicBezTo>
                  <a:cubicBezTo>
                    <a:pt x="23" y="71"/>
                    <a:pt x="71" y="23"/>
                    <a:pt x="130" y="23"/>
                  </a:cubicBezTo>
                  <a:cubicBezTo>
                    <a:pt x="189" y="23"/>
                    <a:pt x="238" y="71"/>
                    <a:pt x="238" y="131"/>
                  </a:cubicBezTo>
                  <a:cubicBezTo>
                    <a:pt x="238" y="190"/>
                    <a:pt x="189" y="238"/>
                    <a:pt x="130" y="238"/>
                  </a:cubicBezTo>
                  <a:close/>
                  <a:moveTo>
                    <a:pt x="88" y="146"/>
                  </a:moveTo>
                  <a:cubicBezTo>
                    <a:pt x="65" y="146"/>
                    <a:pt x="65" y="146"/>
                    <a:pt x="65" y="146"/>
                  </a:cubicBezTo>
                  <a:cubicBezTo>
                    <a:pt x="65" y="146"/>
                    <a:pt x="65" y="146"/>
                    <a:pt x="65" y="146"/>
                  </a:cubicBezTo>
                  <a:cubicBezTo>
                    <a:pt x="71" y="141"/>
                    <a:pt x="71" y="141"/>
                    <a:pt x="71" y="141"/>
                  </a:cubicBezTo>
                  <a:cubicBezTo>
                    <a:pt x="79" y="134"/>
                    <a:pt x="86" y="126"/>
                    <a:pt x="86" y="116"/>
                  </a:cubicBezTo>
                  <a:cubicBezTo>
                    <a:pt x="86" y="105"/>
                    <a:pt x="79" y="97"/>
                    <a:pt x="66" y="97"/>
                  </a:cubicBezTo>
                  <a:cubicBezTo>
                    <a:pt x="58" y="97"/>
                    <a:pt x="51" y="100"/>
                    <a:pt x="46" y="10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53" y="111"/>
                    <a:pt x="58" y="108"/>
                    <a:pt x="63" y="108"/>
                  </a:cubicBezTo>
                  <a:cubicBezTo>
                    <a:pt x="70" y="108"/>
                    <a:pt x="73" y="112"/>
                    <a:pt x="73" y="117"/>
                  </a:cubicBezTo>
                  <a:cubicBezTo>
                    <a:pt x="72" y="124"/>
                    <a:pt x="66" y="131"/>
                    <a:pt x="53" y="142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88" y="157"/>
                    <a:pt x="88" y="157"/>
                    <a:pt x="88" y="157"/>
                  </a:cubicBezTo>
                  <a:lnTo>
                    <a:pt x="88" y="146"/>
                  </a:lnTo>
                  <a:close/>
                  <a:moveTo>
                    <a:pt x="141" y="133"/>
                  </a:moveTo>
                  <a:cubicBezTo>
                    <a:pt x="134" y="133"/>
                    <a:pt x="134" y="133"/>
                    <a:pt x="134" y="133"/>
                  </a:cubicBezTo>
                  <a:cubicBezTo>
                    <a:pt x="134" y="98"/>
                    <a:pt x="134" y="98"/>
                    <a:pt x="134" y="98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94" y="134"/>
                    <a:pt x="94" y="134"/>
                    <a:pt x="94" y="134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120" y="143"/>
                    <a:pt x="120" y="143"/>
                    <a:pt x="120" y="143"/>
                  </a:cubicBezTo>
                  <a:cubicBezTo>
                    <a:pt x="120" y="157"/>
                    <a:pt x="120" y="157"/>
                    <a:pt x="120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41" y="143"/>
                    <a:pt x="141" y="143"/>
                    <a:pt x="141" y="143"/>
                  </a:cubicBezTo>
                  <a:lnTo>
                    <a:pt x="141" y="133"/>
                  </a:lnTo>
                  <a:close/>
                  <a:moveTo>
                    <a:pt x="160" y="89"/>
                  </a:moveTo>
                  <a:cubicBezTo>
                    <a:pt x="151" y="89"/>
                    <a:pt x="151" y="89"/>
                    <a:pt x="151" y="89"/>
                  </a:cubicBezTo>
                  <a:cubicBezTo>
                    <a:pt x="151" y="180"/>
                    <a:pt x="151" y="180"/>
                    <a:pt x="151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9"/>
                  </a:lnTo>
                  <a:close/>
                  <a:moveTo>
                    <a:pt x="190" y="157"/>
                  </a:moveTo>
                  <a:cubicBezTo>
                    <a:pt x="215" y="107"/>
                    <a:pt x="215" y="107"/>
                    <a:pt x="215" y="107"/>
                  </a:cubicBezTo>
                  <a:cubicBezTo>
                    <a:pt x="215" y="98"/>
                    <a:pt x="215" y="98"/>
                    <a:pt x="215" y="98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110"/>
                    <a:pt x="173" y="110"/>
                    <a:pt x="173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76" y="157"/>
                    <a:pt x="176" y="157"/>
                    <a:pt x="176" y="157"/>
                  </a:cubicBezTo>
                  <a:lnTo>
                    <a:pt x="190" y="157"/>
                  </a:lnTo>
                  <a:close/>
                  <a:moveTo>
                    <a:pt x="217" y="210"/>
                  </a:moveTo>
                  <a:cubicBezTo>
                    <a:pt x="226" y="219"/>
                    <a:pt x="226" y="219"/>
                    <a:pt x="226" y="219"/>
                  </a:cubicBezTo>
                  <a:cubicBezTo>
                    <a:pt x="246" y="197"/>
                    <a:pt x="259" y="168"/>
                    <a:pt x="260" y="136"/>
                  </a:cubicBezTo>
                  <a:cubicBezTo>
                    <a:pt x="248" y="136"/>
                    <a:pt x="248" y="136"/>
                    <a:pt x="248" y="136"/>
                  </a:cubicBezTo>
                  <a:cubicBezTo>
                    <a:pt x="246" y="164"/>
                    <a:pt x="235" y="190"/>
                    <a:pt x="217" y="2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10019959" y="2508213"/>
            <a:ext cx="179958" cy="179958"/>
          </a:xfrm>
          <a:prstGeom prst="ellipse">
            <a:avLst/>
          </a:prstGeom>
          <a:solidFill>
            <a:srgbClr val="DC6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144346" y="4026815"/>
            <a:ext cx="179958" cy="179958"/>
          </a:xfrm>
          <a:prstGeom prst="ellipse">
            <a:avLst/>
          </a:prstGeom>
          <a:solidFill>
            <a:srgbClr val="F1A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739971" y="2508213"/>
            <a:ext cx="179958" cy="179958"/>
          </a:xfrm>
          <a:prstGeom prst="ellipse">
            <a:avLst/>
          </a:prstGeom>
          <a:solidFill>
            <a:srgbClr val="56A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39970" y="4048757"/>
            <a:ext cx="179959" cy="17995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5"/>
          <p:cNvSpPr txBox="1"/>
          <p:nvPr/>
        </p:nvSpPr>
        <p:spPr>
          <a:xfrm>
            <a:off x="828094" y="168435"/>
            <a:ext cx="2222992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99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设计理念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37" name="矩形 36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5"/>
          <p:cNvSpPr txBox="1"/>
          <p:nvPr/>
        </p:nvSpPr>
        <p:spPr>
          <a:xfrm>
            <a:off x="5386308" y="2825683"/>
            <a:ext cx="1512290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199" dirty="0">
                <a:solidFill>
                  <a:srgbClr val="0099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方便</a:t>
            </a:r>
          </a:p>
        </p:txBody>
      </p:sp>
      <p:sp>
        <p:nvSpPr>
          <p:cNvPr id="45" name="文本框 5"/>
          <p:cNvSpPr txBox="1"/>
          <p:nvPr/>
        </p:nvSpPr>
        <p:spPr>
          <a:xfrm>
            <a:off x="9928540" y="2738975"/>
            <a:ext cx="1597834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3199" dirty="0">
                <a:solidFill>
                  <a:srgbClr val="FF6600"/>
                </a:solidFill>
              </a:rPr>
              <a:t>简明</a:t>
            </a:r>
            <a:endParaRPr lang="zh-CN" altLang="zh-CN" sz="3199" dirty="0">
              <a:solidFill>
                <a:srgbClr val="FF6600"/>
              </a:solidFill>
            </a:endParaRPr>
          </a:p>
        </p:txBody>
      </p:sp>
      <p:sp>
        <p:nvSpPr>
          <p:cNvPr id="48" name="文本框 5"/>
          <p:cNvSpPr txBox="1"/>
          <p:nvPr/>
        </p:nvSpPr>
        <p:spPr>
          <a:xfrm>
            <a:off x="5677116" y="4228714"/>
            <a:ext cx="1416828" cy="584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3199" dirty="0">
                <a:solidFill>
                  <a:srgbClr val="00B050"/>
                </a:solidFill>
              </a:rPr>
              <a:t>易用</a:t>
            </a:r>
          </a:p>
        </p:txBody>
      </p:sp>
      <p:sp>
        <p:nvSpPr>
          <p:cNvPr id="51" name="文本框 5"/>
          <p:cNvSpPr txBox="1"/>
          <p:nvPr/>
        </p:nvSpPr>
        <p:spPr>
          <a:xfrm>
            <a:off x="10005652" y="4232576"/>
            <a:ext cx="1749269" cy="58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sz="3199" dirty="0">
                <a:solidFill>
                  <a:srgbClr val="FFC000"/>
                </a:solidFill>
              </a:rPr>
              <a:t>快捷</a:t>
            </a:r>
          </a:p>
        </p:txBody>
      </p:sp>
      <p:sp>
        <p:nvSpPr>
          <p:cNvPr id="54" name="Freeform 512"/>
          <p:cNvSpPr>
            <a:spLocks/>
          </p:cNvSpPr>
          <p:nvPr/>
        </p:nvSpPr>
        <p:spPr bwMode="auto">
          <a:xfrm>
            <a:off x="937367" y="2354873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07145" y="2276440"/>
            <a:ext cx="2836575" cy="52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设计理念</a:t>
            </a:r>
            <a:r>
              <a:rPr lang="zh-CN" altLang="zh-CN" sz="279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86346" y="2943643"/>
            <a:ext cx="2925403" cy="2738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2999"/>
              </a:lnSpc>
            </a:pPr>
            <a:r>
              <a:rPr lang="en-GB" altLang="zh-CN" sz="1600" dirty="0"/>
              <a:t>1. </a:t>
            </a:r>
            <a:r>
              <a:rPr lang="zh-CN" altLang="en-US" sz="1600" dirty="0"/>
              <a:t>在浏览器中使用真实环境学习和测试新技术，帮助开发人员学习，并掌握最佳实践。</a:t>
            </a:r>
          </a:p>
          <a:p>
            <a:pPr>
              <a:lnSpc>
                <a:spcPts val="2999"/>
              </a:lnSpc>
            </a:pPr>
            <a:endParaRPr lang="zh-CN" altLang="en-US" sz="1600" dirty="0"/>
          </a:p>
          <a:p>
            <a:pPr>
              <a:lnSpc>
                <a:spcPts val="2999"/>
              </a:lnSpc>
            </a:pPr>
            <a:r>
              <a:rPr lang="en-US" altLang="zh-CN" sz="1600" dirty="0"/>
              <a:t>2. </a:t>
            </a:r>
            <a:r>
              <a:rPr lang="zh-CN" altLang="en-US" sz="1600" dirty="0"/>
              <a:t>解决用户自己配环境太麻烦，没有配套环境试用和文档操作性差，动手实践难度高的痛点。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59" name="矩形 5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5735241" y="3274354"/>
            <a:ext cx="184688" cy="369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id="{79792831-A161-4049-8574-57102113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3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7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2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2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77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2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27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2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5" grpId="0" animBg="1"/>
      <p:bldP spid="28" grpId="0" animBg="1"/>
      <p:bldP spid="32" grpId="0"/>
      <p:bldP spid="42" grpId="0"/>
      <p:bldP spid="45" grpId="0"/>
      <p:bldP spid="48" grpId="0"/>
      <p:bldP spid="51" grpId="0"/>
      <p:bldP spid="54" grpId="0" animBg="1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4" y="187481"/>
            <a:ext cx="2222992" cy="6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成果展示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591698-A60E-42BC-A0F1-36A383C11A22}"/>
              </a:ext>
            </a:extLst>
          </p:cNvPr>
          <p:cNvSpPr/>
          <p:nvPr/>
        </p:nvSpPr>
        <p:spPr>
          <a:xfrm>
            <a:off x="2641203" y="1084816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https://arthas.aliyun.com/doc/arthas-tutorials.html?language=cn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3DDFD241-F7F0-409B-819E-B7224AFE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9EBF5F3-4A0E-4242-A52E-4C073E21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26" y="1913477"/>
            <a:ext cx="5681663" cy="15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BBACD0-75D1-454D-A5C5-875EF68B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835" y="1683899"/>
            <a:ext cx="3632345" cy="221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8">
            <a:extLst>
              <a:ext uri="{FF2B5EF4-FFF2-40B4-BE49-F238E27FC236}">
                <a16:creationId xmlns:a16="http://schemas.microsoft.com/office/drawing/2014/main" id="{D6A76A77-58CA-4F55-8AA8-60F70047448F}"/>
              </a:ext>
            </a:extLst>
          </p:cNvPr>
          <p:cNvSpPr txBox="1"/>
          <p:nvPr/>
        </p:nvSpPr>
        <p:spPr>
          <a:xfrm>
            <a:off x="3398679" y="1488571"/>
            <a:ext cx="520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中文版</a:t>
            </a:r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英文版 </a:t>
            </a:r>
            <a:r>
              <a:rPr lang="en-US" altLang="zh-CN" sz="1600" dirty="0" err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Arthas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在线命令教程</a:t>
            </a:r>
            <a:r>
              <a:rPr lang="en-GB" altLang="zh-CN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用户案例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0B0CC5F-0B1B-4877-885E-43F027CFD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9595"/>
            <a:ext cx="461391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D66405F-98D7-4A37-ACB1-14FAAE380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685" y="4565254"/>
            <a:ext cx="311229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AB64DB-5B06-4621-8A5F-9785389308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9036" y="3969595"/>
            <a:ext cx="4134209" cy="964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6B566C-E810-4E0D-89F9-DE41ED08E7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9036" y="4932086"/>
            <a:ext cx="4127807" cy="17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5"/>
          <p:cNvSpPr txBox="1"/>
          <p:nvPr/>
        </p:nvSpPr>
        <p:spPr>
          <a:xfrm>
            <a:off x="961414" y="187481"/>
            <a:ext cx="2222992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599" dirty="0"/>
              <a:t>额外成果</a:t>
            </a:r>
            <a:endParaRPr lang="zh-CN" altLang="zh-CN" sz="3599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792" y="231784"/>
            <a:ext cx="758949" cy="693260"/>
            <a:chOff x="0" y="532828"/>
            <a:chExt cx="759125" cy="568897"/>
          </a:xfrm>
        </p:grpSpPr>
        <p:sp>
          <p:nvSpPr>
            <p:cNvPr id="29" name="矩形 28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41410" y="532828"/>
              <a:ext cx="107228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51257" y="532828"/>
              <a:ext cx="67464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1341" y="532828"/>
              <a:ext cx="3778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92" y="921962"/>
            <a:ext cx="12187592" cy="45708"/>
            <a:chOff x="0" y="532828"/>
            <a:chExt cx="759125" cy="568897"/>
          </a:xfrm>
        </p:grpSpPr>
        <p:sp>
          <p:nvSpPr>
            <p:cNvPr id="35" name="矩形 34"/>
            <p:cNvSpPr/>
            <p:nvPr/>
          </p:nvSpPr>
          <p:spPr>
            <a:xfrm>
              <a:off x="0" y="532828"/>
              <a:ext cx="238791" cy="568897"/>
            </a:xfrm>
            <a:prstGeom prst="rect">
              <a:avLst/>
            </a:prstGeom>
            <a:solidFill>
              <a:srgbClr val="66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8791" y="532828"/>
              <a:ext cx="209847" cy="568897"/>
            </a:xfrm>
            <a:prstGeom prst="rect">
              <a:avLst/>
            </a:prstGeom>
            <a:solidFill>
              <a:srgbClr val="8CC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8638" y="532828"/>
              <a:ext cx="170083" cy="568897"/>
            </a:xfrm>
            <a:prstGeom prst="rect">
              <a:avLst/>
            </a:prstGeom>
            <a:solidFill>
              <a:srgbClr val="FBC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6871" y="532828"/>
              <a:ext cx="142254" cy="568897"/>
            </a:xfrm>
            <a:prstGeom prst="rect">
              <a:avLst/>
            </a:prstGeom>
            <a:solidFill>
              <a:srgbClr val="FC6E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4591698-A60E-42BC-A0F1-36A383C11A22}"/>
              </a:ext>
            </a:extLst>
          </p:cNvPr>
          <p:cNvSpPr/>
          <p:nvPr/>
        </p:nvSpPr>
        <p:spPr>
          <a:xfrm>
            <a:off x="705825" y="1099776"/>
            <a:ext cx="11405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除了为</a:t>
            </a:r>
            <a:r>
              <a:rPr lang="en-US" altLang="zh-CN" dirty="0" err="1"/>
              <a:t>Arthas</a:t>
            </a:r>
            <a:r>
              <a:rPr lang="zh-CN" altLang="en-US" dirty="0"/>
              <a:t>编写教程外，我还主动进一步完善了相关命令，为</a:t>
            </a:r>
            <a:r>
              <a:rPr lang="en-GB" altLang="zh-CN" dirty="0" err="1"/>
              <a:t>classloader</a:t>
            </a:r>
            <a:r>
              <a:rPr lang="en-GB" altLang="zh-CN" dirty="0"/>
              <a:t>, </a:t>
            </a:r>
            <a:r>
              <a:rPr lang="en-GB" altLang="zh-CN" dirty="0" err="1"/>
              <a:t>sc</a:t>
            </a:r>
            <a:r>
              <a:rPr lang="en-GB" altLang="zh-CN" dirty="0"/>
              <a:t>, </a:t>
            </a:r>
            <a:r>
              <a:rPr lang="en-GB" altLang="zh-CN" dirty="0" err="1"/>
              <a:t>sm</a:t>
            </a:r>
            <a:r>
              <a:rPr lang="en-GB" altLang="zh-CN" dirty="0"/>
              <a:t>, logger, dump, </a:t>
            </a:r>
            <a:r>
              <a:rPr lang="en-GB" altLang="zh-CN" dirty="0" err="1"/>
              <a:t>getstatic</a:t>
            </a:r>
            <a:r>
              <a:rPr lang="en-GB" altLang="zh-CN" dirty="0"/>
              <a:t>, </a:t>
            </a:r>
            <a:r>
              <a:rPr lang="en-GB" altLang="zh-CN" dirty="0" err="1"/>
              <a:t>jad</a:t>
            </a:r>
            <a:r>
              <a:rPr lang="en-GB" altLang="zh-CN" dirty="0"/>
              <a:t>, mc, redefine</a:t>
            </a:r>
            <a:r>
              <a:rPr lang="zh-CN" altLang="en-US" dirty="0"/>
              <a:t>命令增加了</a:t>
            </a:r>
            <a:r>
              <a:rPr lang="en-GB" altLang="zh-CN" dirty="0"/>
              <a:t>—</a:t>
            </a:r>
            <a:r>
              <a:rPr lang="en-US" altLang="zh-CN" dirty="0" err="1"/>
              <a:t>classLoaderClass</a:t>
            </a:r>
            <a:r>
              <a:rPr lang="zh-CN" altLang="en-US" dirty="0"/>
              <a:t>参数，方便用户在教程中直接执行命令而不用手动输入</a:t>
            </a:r>
            <a:r>
              <a:rPr lang="en-US" altLang="zh-CN" dirty="0" err="1"/>
              <a:t>ClassLoaderHash</a:t>
            </a:r>
            <a:r>
              <a:rPr lang="en-US" altLang="zh-CN" dirty="0"/>
              <a:t> </a:t>
            </a:r>
            <a:r>
              <a:rPr lang="zh-CN" altLang="en-US" dirty="0"/>
              <a:t>值。</a:t>
            </a:r>
            <a:endParaRPr lang="en-GB" dirty="0"/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3DDFD241-F7F0-409B-819E-B7224AFE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680" y="51379"/>
            <a:ext cx="2384100" cy="7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512">
            <a:extLst>
              <a:ext uri="{FF2B5EF4-FFF2-40B4-BE49-F238E27FC236}">
                <a16:creationId xmlns:a16="http://schemas.microsoft.com/office/drawing/2014/main" id="{F430529A-4400-403B-8330-6537D5866C9E}"/>
              </a:ext>
            </a:extLst>
          </p:cNvPr>
          <p:cNvSpPr>
            <a:spLocks/>
          </p:cNvSpPr>
          <p:nvPr/>
        </p:nvSpPr>
        <p:spPr bwMode="auto">
          <a:xfrm>
            <a:off x="423066" y="1256292"/>
            <a:ext cx="177333" cy="333298"/>
          </a:xfrm>
          <a:custGeom>
            <a:avLst/>
            <a:gdLst>
              <a:gd name="T0" fmla="*/ 54 w 106"/>
              <a:gd name="T1" fmla="*/ 105 h 210"/>
              <a:gd name="T2" fmla="*/ 0 w 106"/>
              <a:gd name="T3" fmla="*/ 159 h 210"/>
              <a:gd name="T4" fmla="*/ 0 w 106"/>
              <a:gd name="T5" fmla="*/ 210 h 210"/>
              <a:gd name="T6" fmla="*/ 0 w 106"/>
              <a:gd name="T7" fmla="*/ 210 h 210"/>
              <a:gd name="T8" fmla="*/ 106 w 106"/>
              <a:gd name="T9" fmla="*/ 105 h 210"/>
              <a:gd name="T10" fmla="*/ 0 w 106"/>
              <a:gd name="T11" fmla="*/ 0 h 210"/>
              <a:gd name="T12" fmla="*/ 0 w 106"/>
              <a:gd name="T13" fmla="*/ 0 h 210"/>
              <a:gd name="T14" fmla="*/ 0 w 106"/>
              <a:gd name="T15" fmla="*/ 51 h 210"/>
              <a:gd name="T16" fmla="*/ 54 w 106"/>
              <a:gd name="T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210">
                <a:moveTo>
                  <a:pt x="54" y="105"/>
                </a:moveTo>
                <a:lnTo>
                  <a:pt x="0" y="159"/>
                </a:lnTo>
                <a:lnTo>
                  <a:pt x="0" y="210"/>
                </a:lnTo>
                <a:lnTo>
                  <a:pt x="0" y="210"/>
                </a:lnTo>
                <a:lnTo>
                  <a:pt x="106" y="105"/>
                </a:lnTo>
                <a:lnTo>
                  <a:pt x="0" y="0"/>
                </a:lnTo>
                <a:lnTo>
                  <a:pt x="0" y="0"/>
                </a:lnTo>
                <a:lnTo>
                  <a:pt x="0" y="51"/>
                </a:lnTo>
                <a:lnTo>
                  <a:pt x="54" y="10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 dirty="0">
              <a:solidFill>
                <a:srgbClr val="3399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B8C36-AAC8-4F2B-8B83-C36141BEA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268" y="1950250"/>
            <a:ext cx="6166638" cy="47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4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2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79f886d91965d3ffffa23f853ac6f55391e328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481</Words>
  <Application>Microsoft Office PowerPoint</Application>
  <PresentationFormat>Custom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微软雅黑</vt:lpstr>
      <vt:lpstr>微软雅黑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Hollow Man</cp:lastModifiedBy>
  <cp:revision>213</cp:revision>
  <dcterms:created xsi:type="dcterms:W3CDTF">2015-10-14T02:42:14Z</dcterms:created>
  <dcterms:modified xsi:type="dcterms:W3CDTF">2020-09-03T11:16:35Z</dcterms:modified>
</cp:coreProperties>
</file>