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9" r:id="rId2"/>
    <p:sldId id="333" r:id="rId3"/>
    <p:sldId id="342" r:id="rId4"/>
    <p:sldId id="343" r:id="rId5"/>
    <p:sldId id="344" r:id="rId6"/>
    <p:sldId id="345" r:id="rId7"/>
    <p:sldId id="346" r:id="rId8"/>
    <p:sldId id="347" r:id="rId9"/>
    <p:sldId id="318" r:id="rId10"/>
    <p:sldId id="335" r:id="rId11"/>
  </p:sldIdLst>
  <p:sldSz cx="12195175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82" d="100"/>
          <a:sy n="82" d="100"/>
        </p:scale>
        <p:origin x="763" y="110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7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6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4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3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8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euler.feishu.cn/docs/doccnQFaB5OLABMDjhWSE1siX5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 bwMode="auto">
          <a:xfrm>
            <a:off x="-3620" y="-11582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128297" y="3181575"/>
              <a:ext cx="2925139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openEuler 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开源实习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61487" y="5999559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776552" y="3757059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2022.1.10 - 7.9 </a:t>
            </a:r>
            <a:r>
              <a:rPr lang="zh-CN" altLang="en-US" dirty="0"/>
              <a:t>我的 </a:t>
            </a:r>
            <a:r>
              <a:rPr lang="en-US" altLang="zh-CN" dirty="0"/>
              <a:t>150 </a:t>
            </a:r>
            <a:r>
              <a:rPr lang="zh-CN" altLang="en-US" dirty="0"/>
              <a:t>分开源实习任务总结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866499" y="4329120"/>
            <a:ext cx="2456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songlin@isrc.iscas.ac.cn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B6552A1E-4037-410D-B072-B140A829F129}"/>
              </a:ext>
            </a:extLst>
          </p:cNvPr>
          <p:cNvSpPr txBox="1"/>
          <p:nvPr/>
        </p:nvSpPr>
        <p:spPr>
          <a:xfrm>
            <a:off x="961413" y="187481"/>
            <a:ext cx="466635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openEuler </a:t>
            </a:r>
            <a:r>
              <a:rPr lang="zh-CN" altLang="en-US" sz="3599" dirty="0"/>
              <a:t>开源实习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323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实习期间成果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重点项目介绍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我的心得体会</a:t>
            </a: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6458" y="-155114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适配</a:t>
            </a:r>
            <a:r>
              <a:rPr lang="en-US" altLang="zh-CN" sz="3599" dirty="0" err="1"/>
              <a:t>accountsservice</a:t>
            </a:r>
            <a:r>
              <a:rPr lang="zh-CN" altLang="en-US" sz="3599" dirty="0"/>
              <a:t>的</a:t>
            </a:r>
            <a:r>
              <a:rPr lang="en-US" altLang="zh-CN" sz="3599" dirty="0" err="1"/>
              <a:t>dbus</a:t>
            </a:r>
            <a:r>
              <a:rPr lang="zh-CN" altLang="en-US" sz="3599" dirty="0"/>
              <a:t>接口 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为麒麟信安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桌面移除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ccountsservice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服务改为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插件提供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的调用请求由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适配器模块转发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8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4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3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GB" altLang="zh-CN" sz="3599" dirty="0"/>
              <a:t>calico </a:t>
            </a:r>
            <a:r>
              <a:rPr lang="zh-CN" altLang="en-US" sz="3599" dirty="0"/>
              <a:t>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86432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建仓引入了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之后开始制作容器镜像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的组件：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cni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kube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-controllers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pod2daemon-flexvol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4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9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US" altLang="zh-CN" sz="3599" dirty="0" err="1"/>
              <a:t>coredns</a:t>
            </a:r>
            <a:r>
              <a:rPr lang="en-GB" altLang="zh-CN" sz="3599" dirty="0"/>
              <a:t> </a:t>
            </a:r>
            <a:r>
              <a:rPr lang="zh-CN" altLang="en-US" sz="3599" dirty="0"/>
              <a:t>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86432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已经引入了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，直接制作容器镜像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4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9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4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9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14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 err="1"/>
              <a:t>procinfo</a:t>
            </a:r>
            <a:r>
              <a:rPr lang="en-GB" altLang="zh-CN" sz="3599" dirty="0"/>
              <a:t> </a:t>
            </a:r>
            <a:r>
              <a:rPr lang="zh-CN" altLang="en-US" sz="3599" dirty="0"/>
              <a:t>软件包加固测试（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683061"/>
            <a:ext cx="908176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procinfo (process information)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指令从 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/proc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目录里读取相关数据，将数据妥善整理过后输出到标准输出设备。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社区开放的测试框架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mugen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编写测试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测试了键盘交互的正确性以及输出信息的的正确性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1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62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7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图形化备份工具的引入（</a:t>
            </a:r>
            <a:r>
              <a:rPr lang="en-US" altLang="zh-CN" sz="3599" dirty="0"/>
              <a:t>20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683061"/>
            <a:ext cx="944180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引入一款高效、易用、功能完备的图形化备份工具，图形工具相对独立，能够在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中的主要桌面环境中使用。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708920"/>
            <a:ext cx="1022364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考察了目前主流的比较完善的并且仍在积极维护的图形化备份工具，确定了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TimeShift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Kbackup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BackinTime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，最终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BackinTime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功能最完整，集其他同类软件之大成，决定引入它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005064"/>
            <a:ext cx="1022364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build 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中编译通过，并在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几大桌面环境（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GNOME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UKUI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XFCE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Deepin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）中都测试可以使用。随后在社区建仓，上传至主线和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LTS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1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37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62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重点项目（</a:t>
            </a:r>
            <a:r>
              <a:rPr lang="en-US" altLang="zh-CN" sz="3599" dirty="0"/>
              <a:t>50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103">
            <a:extLst>
              <a:ext uri="{FF2B5EF4-FFF2-40B4-BE49-F238E27FC236}">
                <a16:creationId xmlns:a16="http://schemas.microsoft.com/office/drawing/2014/main" id="{06838BCD-3F89-0167-5E80-3E1C2B91750F}"/>
              </a:ext>
            </a:extLst>
          </p:cNvPr>
          <p:cNvSpPr txBox="1"/>
          <p:nvPr/>
        </p:nvSpPr>
        <p:spPr>
          <a:xfrm>
            <a:off x="1641880" y="2636912"/>
            <a:ext cx="891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Rust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 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mdbook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格式输出功能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C14ED-0E96-D6E4-CBAF-C416ED624A85}"/>
              </a:ext>
            </a:extLst>
          </p:cNvPr>
          <p:cNvSpPr/>
          <p:nvPr/>
        </p:nvSpPr>
        <p:spPr>
          <a:xfrm>
            <a:off x="5075512" y="3789040"/>
            <a:ext cx="2044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指导老师：马全一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hlinkClick r:id="rId4"/>
              </a:rPr>
              <a:t>开发文档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484784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锻炼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了我的团队协作和沟通能</a:t>
            </a:r>
            <a:r>
              <a:rPr lang="zh-CN" altLang="en-US" sz="2799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⼒，拓宽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了我的视野</a:t>
            </a:r>
            <a:r>
              <a:rPr lang="zh-CN" altLang="en-US" sz="2799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，收获丰厚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的导师们都给了我许多指导性的意见。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55398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如果你对开源有足够的热情，推荐你参加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开源实习！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458</Words>
  <Application>Microsoft Office PowerPoint</Application>
  <PresentationFormat>Custom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Songlin Jiang</cp:lastModifiedBy>
  <cp:revision>215</cp:revision>
  <dcterms:created xsi:type="dcterms:W3CDTF">2015-10-14T02:42:14Z</dcterms:created>
  <dcterms:modified xsi:type="dcterms:W3CDTF">2022-07-31T09:04:38Z</dcterms:modified>
</cp:coreProperties>
</file>