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33" r:id="rId3"/>
    <p:sldId id="345" r:id="rId4"/>
    <p:sldId id="346" r:id="rId5"/>
    <p:sldId id="342" r:id="rId6"/>
    <p:sldId id="343" r:id="rId7"/>
    <p:sldId id="344" r:id="rId8"/>
    <p:sldId id="347" r:id="rId9"/>
    <p:sldId id="318" r:id="rId10"/>
    <p:sldId id="348" r:id="rId11"/>
    <p:sldId id="335" r:id="rId12"/>
  </p:sldIdLst>
  <p:sldSz cx="12195175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77" d="100"/>
          <a:sy n="77" d="100"/>
        </p:scale>
        <p:origin x="765" y="79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5F-4A0C-8DC5-2973E6C58A21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5F-4A0C-8DC5-2973E6C58A21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5F-4A0C-8DC5-2973E6C58A21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5F-4A0C-8DC5-2973E6C58A21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5F-4A0C-8DC5-2973E6C58A21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25F-4A0C-8DC5-2973E6C58A21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5F-4A0C-8DC5-2973E6C58A21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25F-4A0C-8DC5-2973E6C58A21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25F-4A0C-8DC5-2973E6C58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8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3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7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6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4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8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euler.feishu.cn/docs/doccnQFaB5OLABMDjhWSE1siX5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 bwMode="auto">
          <a:xfrm>
            <a:off x="-3620" y="-11582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128297" y="3181575"/>
              <a:ext cx="2925139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openEuler 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开源实习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61487" y="5999559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776552" y="3757059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2022.1.10 - 7.9 </a:t>
            </a:r>
            <a:r>
              <a:rPr lang="zh-CN" altLang="en-US" dirty="0"/>
              <a:t>我的 </a:t>
            </a:r>
            <a:r>
              <a:rPr lang="en-US" altLang="zh-CN" dirty="0"/>
              <a:t>150 </a:t>
            </a:r>
            <a:r>
              <a:rPr lang="zh-CN" altLang="en-US" dirty="0"/>
              <a:t>分开源实习任务总结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866499" y="4329120"/>
            <a:ext cx="2456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songlin@isrc.iscas.ac.cn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经验总结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201041" y="1692857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设计十分重要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201042" y="3359486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多和导师沟通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49493" y="5026115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善用搜索引擎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800736" y="1826564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800738" y="344863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49189" y="511515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2">
            <a:extLst>
              <a:ext uri="{FF2B5EF4-FFF2-40B4-BE49-F238E27FC236}">
                <a16:creationId xmlns:a16="http://schemas.microsoft.com/office/drawing/2014/main" id="{1CE36F38-57F1-137B-1A4F-D0F288C40819}"/>
              </a:ext>
            </a:extLst>
          </p:cNvPr>
          <p:cNvGrpSpPr/>
          <p:nvPr/>
        </p:nvGrpSpPr>
        <p:grpSpPr>
          <a:xfrm>
            <a:off x="6745659" y="2132841"/>
            <a:ext cx="2976383" cy="2976383"/>
            <a:chOff x="6848924" y="2406742"/>
            <a:chExt cx="2977072" cy="2977072"/>
          </a:xfrm>
        </p:grpSpPr>
        <p:grpSp>
          <p:nvGrpSpPr>
            <p:cNvPr id="3" name="组合 1">
              <a:extLst>
                <a:ext uri="{FF2B5EF4-FFF2-40B4-BE49-F238E27FC236}">
                  <a16:creationId xmlns:a16="http://schemas.microsoft.com/office/drawing/2014/main" id="{0CE71FE9-C19F-1F7E-D425-0B806417B9DC}"/>
                </a:ext>
              </a:extLst>
            </p:cNvPr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15" name="椭圆 3">
                <a:extLst>
                  <a:ext uri="{FF2B5EF4-FFF2-40B4-BE49-F238E27FC236}">
                    <a16:creationId xmlns:a16="http://schemas.microsoft.com/office/drawing/2014/main" id="{169A70CD-A84F-BE71-D555-7DA738FE2FFE}"/>
                  </a:ext>
                </a:extLst>
              </p:cNvPr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图表 4">
                <a:extLst>
                  <a:ext uri="{FF2B5EF4-FFF2-40B4-BE49-F238E27FC236}">
                    <a16:creationId xmlns:a16="http://schemas.microsoft.com/office/drawing/2014/main" id="{8D7284A6-95F0-6254-719F-FB9AED8928BC}"/>
                  </a:ext>
                </a:extLst>
              </p:cNvPr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4" name="组合 5">
              <a:extLst>
                <a:ext uri="{FF2B5EF4-FFF2-40B4-BE49-F238E27FC236}">
                  <a16:creationId xmlns:a16="http://schemas.microsoft.com/office/drawing/2014/main" id="{62D19D85-93AE-C54C-1187-E4050E8E33DC}"/>
                </a:ext>
              </a:extLst>
            </p:cNvPr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8" name="Freeform 16">
                <a:extLst>
                  <a:ext uri="{FF2B5EF4-FFF2-40B4-BE49-F238E27FC236}">
                    <a16:creationId xmlns:a16="http://schemas.microsoft.com/office/drawing/2014/main" id="{8B84D4D1-DB4F-C252-A151-9250B8E92E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DF5CA90C-69CE-2ABF-F7BA-0AE26C7B9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D406C63F-40F0-808A-9E81-EC1F9D5A0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66FC09FA-D339-383F-F543-BB27F83E5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791AA409-7F1C-AF6E-16ED-2AE6F542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405DA9D2-46E3-10FF-634E-C70C31A1F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DE61F0C8-F9E9-2D4D-3E18-550A85EC4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Freeform 28">
              <a:extLst>
                <a:ext uri="{FF2B5EF4-FFF2-40B4-BE49-F238E27FC236}">
                  <a16:creationId xmlns:a16="http://schemas.microsoft.com/office/drawing/2014/main" id="{F2371C69-4033-378D-145E-2C04CFB01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4">
              <a:extLst>
                <a:ext uri="{FF2B5EF4-FFF2-40B4-BE49-F238E27FC236}">
                  <a16:creationId xmlns:a16="http://schemas.microsoft.com/office/drawing/2014/main" id="{67AE6EB9-FCDC-8483-24DF-39DA772A3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5">
              <a:extLst>
                <a:ext uri="{FF2B5EF4-FFF2-40B4-BE49-F238E27FC236}">
                  <a16:creationId xmlns:a16="http://schemas.microsoft.com/office/drawing/2014/main" id="{EAF331A9-9AC3-7912-FE34-558F10C40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2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B6552A1E-4037-410D-B072-B140A829F129}"/>
              </a:ext>
            </a:extLst>
          </p:cNvPr>
          <p:cNvSpPr txBox="1"/>
          <p:nvPr/>
        </p:nvSpPr>
        <p:spPr>
          <a:xfrm>
            <a:off x="961413" y="187481"/>
            <a:ext cx="466635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openEuler </a:t>
            </a:r>
            <a:r>
              <a:rPr lang="zh-CN" altLang="en-US" sz="3599" dirty="0"/>
              <a:t>开源实习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323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实习期间成果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重点项目介绍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我的心得体会</a:t>
            </a: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6458" y="-155114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 err="1"/>
              <a:t>procinfo</a:t>
            </a:r>
            <a:r>
              <a:rPr lang="en-GB" altLang="zh-CN" sz="3599" dirty="0"/>
              <a:t> </a:t>
            </a:r>
            <a:r>
              <a:rPr lang="zh-CN" altLang="en-US" sz="3599" dirty="0"/>
              <a:t>软件包加固测试（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683061"/>
            <a:ext cx="821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介绍：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procinfo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(process information)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指令从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/proc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目录里读取相关数据，将数据妥善整理过后输出到标准输出设备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836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社区开放的测试框架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mugen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编写测试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792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测试了键盘交互的正确性以及输出信息的的正确性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1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87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12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图形化备份工具的引入（</a:t>
            </a:r>
            <a:r>
              <a:rPr lang="en-US" altLang="zh-CN" sz="3599" dirty="0"/>
              <a:t>20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558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73051" y="1628800"/>
            <a:ext cx="8562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引入一款高效、易用、功能完备的图形化备份工具，图形工具相对独立，能够在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中的主要桌面环境中使用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73051" y="3120927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考察了目前主流的工具，最终决定引入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BackinTime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3586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73051" y="4254187"/>
            <a:ext cx="8562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成果：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build service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中编译通过，几大桌面环境中测试无问题。随后在社区建仓，上传至主线和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LTS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1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1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12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7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适配</a:t>
            </a:r>
            <a:r>
              <a:rPr lang="en-US" altLang="zh-CN" sz="3599" dirty="0" err="1"/>
              <a:t>accountsservice</a:t>
            </a:r>
            <a:r>
              <a:rPr lang="zh-CN" altLang="en-US" sz="3599" dirty="0"/>
              <a:t>的</a:t>
            </a:r>
            <a:r>
              <a:rPr lang="en-US" altLang="zh-CN" sz="3599" dirty="0" err="1"/>
              <a:t>dbus</a:t>
            </a:r>
            <a:r>
              <a:rPr lang="zh-CN" altLang="en-US" sz="3599" dirty="0"/>
              <a:t>接口 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为麒麟信安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桌面移除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accountsservice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11351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实现：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的调用请求由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适配器模块转发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293096"/>
            <a:ext cx="836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ccountsservice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服务改为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插件提供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3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GB" altLang="zh-CN" sz="3599" dirty="0"/>
              <a:t>calico </a:t>
            </a:r>
            <a:r>
              <a:rPr lang="zh-CN" altLang="en-US" sz="3599" dirty="0"/>
              <a:t>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77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的组件：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kube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-controllers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pod2daemon-flexvol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18079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建仓引入了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之后开始制作容器镜像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4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US" altLang="zh-CN" sz="3599" dirty="0" err="1"/>
              <a:t>coredns</a:t>
            </a:r>
            <a:r>
              <a:rPr lang="en-GB" altLang="zh-CN" sz="3599" dirty="0"/>
              <a:t> </a:t>
            </a:r>
            <a:r>
              <a:rPr lang="zh-CN" altLang="en-US" sz="3599" dirty="0"/>
              <a:t>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864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实现：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已经引入了</a:t>
            </a:r>
            <a:r>
              <a:rPr lang="en-GB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，直接制作容器镜像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4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9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4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9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1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44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重点项目（</a:t>
            </a:r>
            <a:r>
              <a:rPr lang="en-US" altLang="zh-CN" sz="3599" dirty="0"/>
              <a:t>50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103">
            <a:extLst>
              <a:ext uri="{FF2B5EF4-FFF2-40B4-BE49-F238E27FC236}">
                <a16:creationId xmlns:a16="http://schemas.microsoft.com/office/drawing/2014/main" id="{06838BCD-3F89-0167-5E80-3E1C2B91750F}"/>
              </a:ext>
            </a:extLst>
          </p:cNvPr>
          <p:cNvSpPr txBox="1"/>
          <p:nvPr/>
        </p:nvSpPr>
        <p:spPr>
          <a:xfrm>
            <a:off x="1641880" y="2636912"/>
            <a:ext cx="891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Rust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 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mdbook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格式输出功能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C14ED-0E96-D6E4-CBAF-C416ED624A85}"/>
              </a:ext>
            </a:extLst>
          </p:cNvPr>
          <p:cNvSpPr/>
          <p:nvPr/>
        </p:nvSpPr>
        <p:spPr>
          <a:xfrm>
            <a:off x="5075512" y="3789040"/>
            <a:ext cx="2044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指导老师：马全一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hlinkClick r:id="rId4"/>
              </a:rPr>
              <a:t>开发文档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484784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锻炼了我的团队协作和沟通能⼒，拓宽了我的视野，收获丰厚。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的导师们都给了我许多指导性的意见。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55398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如果你对开源有足够的热情，推荐你来参加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开源实习！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49" y="4303737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454</Words>
  <Application>Microsoft Office PowerPoint</Application>
  <PresentationFormat>Custom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Songlin Jiang</cp:lastModifiedBy>
  <cp:revision>218</cp:revision>
  <dcterms:created xsi:type="dcterms:W3CDTF">2015-10-14T02:42:14Z</dcterms:created>
  <dcterms:modified xsi:type="dcterms:W3CDTF">2022-08-23T02:50:50Z</dcterms:modified>
</cp:coreProperties>
</file>