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33" r:id="rId3"/>
    <p:sldId id="345" r:id="rId4"/>
    <p:sldId id="346" r:id="rId5"/>
    <p:sldId id="342" r:id="rId6"/>
    <p:sldId id="343" r:id="rId7"/>
    <p:sldId id="344" r:id="rId8"/>
    <p:sldId id="347" r:id="rId9"/>
    <p:sldId id="318" r:id="rId10"/>
    <p:sldId id="348" r:id="rId11"/>
    <p:sldId id="335" r:id="rId12"/>
  </p:sldIdLst>
  <p:sldSz cx="12195175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畅 郁" initials="畅" lastIdx="1" clrIdx="0">
    <p:extLst>
      <p:ext uri="{19B8F6BF-5375-455C-9EA6-DF929625EA0E}">
        <p15:presenceInfo xmlns:p15="http://schemas.microsoft.com/office/powerpoint/2012/main" userId="90b91f71d27ef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howGuides="1">
      <p:cViewPr varScale="1">
        <p:scale>
          <a:sx n="77" d="100"/>
          <a:sy n="77" d="100"/>
        </p:scale>
        <p:origin x="765" y="79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8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3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7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6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4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8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euler.feishu.cn/docs/doccnQFaB5OLABMDjhWSE1siX5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B4E91C-8081-4707-BA0B-CA56212A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207"/>
          <a:stretch/>
        </p:blipFill>
        <p:spPr bwMode="auto">
          <a:xfrm>
            <a:off x="-3620" y="-11582"/>
            <a:ext cx="12195175" cy="2473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1"/>
          <p:cNvGrpSpPr/>
          <p:nvPr/>
        </p:nvGrpSpPr>
        <p:grpSpPr>
          <a:xfrm>
            <a:off x="1777107" y="2732137"/>
            <a:ext cx="8136904" cy="4129385"/>
            <a:chOff x="1732961" y="3100255"/>
            <a:chExt cx="5903355" cy="2995885"/>
          </a:xfrm>
        </p:grpSpPr>
        <p:sp>
          <p:nvSpPr>
            <p:cNvPr id="224" name="TextBox 101"/>
            <p:cNvSpPr txBox="1"/>
            <p:nvPr/>
          </p:nvSpPr>
          <p:spPr>
            <a:xfrm>
              <a:off x="5590863" y="3919284"/>
              <a:ext cx="134023" cy="245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2261966" y="3135050"/>
              <a:ext cx="5374350" cy="504056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6" name="TextBox 103"/>
            <p:cNvSpPr txBox="1"/>
            <p:nvPr/>
          </p:nvSpPr>
          <p:spPr>
            <a:xfrm>
              <a:off x="4128297" y="3181575"/>
              <a:ext cx="2925139" cy="42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openEuler 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开源实习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852112" y="3100255"/>
              <a:ext cx="720079" cy="574619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圆角矩形 22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30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732961" y="3219822"/>
              <a:ext cx="2959860" cy="2876318"/>
            </a:xfrm>
            <a:prstGeom prst="rect">
              <a:avLst/>
            </a:prstGeom>
            <a:noFill/>
          </p:spPr>
        </p:pic>
      </p:grpSp>
      <p:grpSp>
        <p:nvGrpSpPr>
          <p:cNvPr id="233" name="组合 232"/>
          <p:cNvGrpSpPr/>
          <p:nvPr/>
        </p:nvGrpSpPr>
        <p:grpSpPr>
          <a:xfrm>
            <a:off x="10620520" y="279371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5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1146747" y="265272"/>
            <a:ext cx="343825" cy="309997"/>
            <a:chOff x="5076056" y="2138335"/>
            <a:chExt cx="428348" cy="386204"/>
          </a:xfrm>
        </p:grpSpPr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668947" y="279371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4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DCA11-3B25-4889-89BB-ABD0EC93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61487" y="5999559"/>
            <a:ext cx="283368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70583-8788-4B59-8A00-E6C6A4B9834C}"/>
              </a:ext>
            </a:extLst>
          </p:cNvPr>
          <p:cNvSpPr/>
          <p:nvPr/>
        </p:nvSpPr>
        <p:spPr>
          <a:xfrm>
            <a:off x="4776552" y="3757059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2022.1.10 - 7.9 </a:t>
            </a:r>
            <a:r>
              <a:rPr lang="zh-CN" altLang="en-US" dirty="0"/>
              <a:t>我的 </a:t>
            </a:r>
            <a:r>
              <a:rPr lang="en-US" altLang="zh-CN" dirty="0"/>
              <a:t>150 </a:t>
            </a:r>
            <a:r>
              <a:rPr lang="zh-CN" altLang="en-US" dirty="0"/>
              <a:t>分开源实习任务总结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276729-7A66-42F3-92C2-EAAD00D51D74}"/>
              </a:ext>
            </a:extLst>
          </p:cNvPr>
          <p:cNvSpPr/>
          <p:nvPr/>
        </p:nvSpPr>
        <p:spPr>
          <a:xfrm>
            <a:off x="5866499" y="4329120"/>
            <a:ext cx="24563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蒋嵩林</a:t>
            </a:r>
            <a:endParaRPr lang="en-GB" altLang="zh-CN" b="1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altLang="zh-CN" dirty="0"/>
          </a:p>
          <a:p>
            <a:pPr algn="ctr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songlin@isrc.iscas.ac.cn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经验总结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201041" y="1692857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设计十分重要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201042" y="3359486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多和导师沟通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49493" y="5026115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善用搜索引擎</a:t>
            </a: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800736" y="1826564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800738" y="3448631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49189" y="511515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99392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7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D13F3F31-5476-4DF2-A372-704401F6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99392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02F26-49C9-4714-A562-19428E248C3D}"/>
              </a:ext>
            </a:extLst>
          </p:cNvPr>
          <p:cNvSpPr/>
          <p:nvPr/>
        </p:nvSpPr>
        <p:spPr>
          <a:xfrm>
            <a:off x="3226777" y="1648230"/>
            <a:ext cx="5741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4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6DCA9-7366-443F-B372-2648792A56B2}"/>
              </a:ext>
            </a:extLst>
          </p:cNvPr>
          <p:cNvSpPr/>
          <p:nvPr/>
        </p:nvSpPr>
        <p:spPr>
          <a:xfrm>
            <a:off x="5017467" y="3217890"/>
            <a:ext cx="25026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421E9E1C-2A8A-43E7-B629-350EDBE82403}"/>
              </a:ext>
            </a:extLst>
          </p:cNvPr>
          <p:cNvSpPr/>
          <p:nvPr/>
        </p:nvSpPr>
        <p:spPr>
          <a:xfrm>
            <a:off x="10185854" y="5635956"/>
            <a:ext cx="1587294" cy="6001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685800"/>
            <a:r>
              <a:rPr lang="en-US" altLang="zh-CN" sz="3300" b="1" dirty="0">
                <a:blipFill>
                  <a:blip r:embed="rId5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22FC5CD6-253B-474E-AB60-C3A3D7639A19}"/>
              </a:ext>
            </a:extLst>
          </p:cNvPr>
          <p:cNvSpPr/>
          <p:nvPr/>
        </p:nvSpPr>
        <p:spPr>
          <a:xfrm>
            <a:off x="10185854" y="6248993"/>
            <a:ext cx="20517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敬请批评指正！</a:t>
            </a: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B6552A1E-4037-410D-B072-B140A829F129}"/>
              </a:ext>
            </a:extLst>
          </p:cNvPr>
          <p:cNvSpPr txBox="1"/>
          <p:nvPr/>
        </p:nvSpPr>
        <p:spPr>
          <a:xfrm>
            <a:off x="961413" y="187481"/>
            <a:ext cx="4666351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/>
              <a:t>openEuler </a:t>
            </a:r>
            <a:r>
              <a:rPr lang="zh-CN" altLang="en-US" sz="3599" dirty="0"/>
              <a:t>开源实习</a:t>
            </a:r>
          </a:p>
        </p:txBody>
      </p:sp>
    </p:spTree>
    <p:extLst>
      <p:ext uri="{BB962C8B-B14F-4D97-AF65-F5344CB8AC3E}">
        <p14:creationId xmlns:p14="http://schemas.microsoft.com/office/powerpoint/2010/main" val="11456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/>
      <p:bldP spid="19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" y="5464560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grpSp>
        <p:nvGrpSpPr>
          <p:cNvPr id="38" name="组合 37"/>
          <p:cNvGrpSpPr/>
          <p:nvPr/>
        </p:nvGrpSpPr>
        <p:grpSpPr>
          <a:xfrm>
            <a:off x="2540802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4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03496" y="2571894"/>
              <a:ext cx="1528976" cy="1115401"/>
              <a:chOff x="1345281" y="1550493"/>
              <a:chExt cx="1618090" cy="11804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45281" y="1550493"/>
                <a:ext cx="1618090" cy="93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57" b="1" spc="9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30692" y="2335180"/>
                <a:ext cx="1207618" cy="39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714" spc="95" dirty="0"/>
                  <a:t>CATALOG</a:t>
                </a:r>
                <a:endParaRPr lang="zh-CN" altLang="en-US" sz="1714" spc="95" dirty="0"/>
              </a:p>
            </p:txBody>
          </p:sp>
        </p:grp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</p:cNvCxnSpPr>
          <p:nvPr/>
        </p:nvCxnSpPr>
        <p:spPr>
          <a:xfrm flipV="1">
            <a:off x="5584552" y="2915237"/>
            <a:ext cx="0" cy="1064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05991" y="2712792"/>
            <a:ext cx="323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实习期间成果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5229" y="3234922"/>
            <a:ext cx="259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重点项目介绍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5229" y="3790427"/>
            <a:ext cx="28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我的心得体会</a:t>
            </a:r>
          </a:p>
        </p:txBody>
      </p:sp>
      <p:cxnSp>
        <p:nvCxnSpPr>
          <p:cNvPr id="59" name="直接连接符 58"/>
          <p:cNvCxnSpPr>
            <a:cxnSpLocks/>
          </p:cNvCxnSpPr>
          <p:nvPr/>
        </p:nvCxnSpPr>
        <p:spPr>
          <a:xfrm>
            <a:off x="5584552" y="2915237"/>
            <a:ext cx="446788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2" y="342900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2" y="398002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50B2FC1-2A2F-4E97-A0FE-1A787224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06458" y="-155114"/>
            <a:ext cx="283368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23285"/>
      </p:ext>
    </p:extLst>
  </p:cSld>
  <p:clrMapOvr>
    <a:masterClrMapping/>
  </p:clrMapOvr>
  <p:transition spd="slow" advTm="739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GB" altLang="zh-CN" sz="3599" dirty="0" err="1"/>
              <a:t>procinfo</a:t>
            </a:r>
            <a:r>
              <a:rPr lang="en-GB" altLang="zh-CN" sz="3599" dirty="0"/>
              <a:t> </a:t>
            </a:r>
            <a:r>
              <a:rPr lang="zh-CN" altLang="en-US" sz="3599" dirty="0"/>
              <a:t>软件包加固测试（</a:t>
            </a:r>
            <a:r>
              <a:rPr lang="en-US" altLang="zh-CN" sz="3599" dirty="0"/>
              <a:t>10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683061"/>
            <a:ext cx="9081760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procinfo (process information) 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指令从 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/proc 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目录里读取相关数据，将数据妥善整理过后输出到标准输出设备。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31219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社区开放的测试框架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mugen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编写测试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测试了键盘交互的正确性以及输出信息的的正确性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1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6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7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2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62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87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图形化备份工具的引入（</a:t>
            </a:r>
            <a:r>
              <a:rPr lang="en-US" altLang="zh-CN" sz="3599" dirty="0"/>
              <a:t>20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683061"/>
            <a:ext cx="9441800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引入一款高效、易用、功能完备的图形化备份工具，图形工具相对独立，能够在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中的主要桌面环境中使用。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708920"/>
            <a:ext cx="10223647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考察了目前主流的比较完善的并且仍在积极维护的图形化备份工具，确定了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TimeShift</a:t>
            </a:r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Kbackup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BackinTime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，最终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BackinTime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功能最完整，集其他同类软件之大成，决定引入它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005064"/>
            <a:ext cx="10223647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 build service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中编译通过，并在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几大桌面环境（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GNOME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UKUI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XFCE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Deepin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）中都测试可以使用。随后在社区建仓，上传至主线和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LTS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1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6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8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7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37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62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适配</a:t>
            </a:r>
            <a:r>
              <a:rPr lang="en-US" altLang="zh-CN" sz="3599" dirty="0" err="1"/>
              <a:t>accountsservice</a:t>
            </a:r>
            <a:r>
              <a:rPr lang="zh-CN" altLang="en-US" sz="3599" dirty="0"/>
              <a:t>的</a:t>
            </a:r>
            <a:r>
              <a:rPr lang="en-US" altLang="zh-CN" sz="3599" dirty="0" err="1"/>
              <a:t>dbus</a:t>
            </a:r>
            <a:r>
              <a:rPr lang="zh-CN" altLang="en-US" sz="3599" dirty="0"/>
              <a:t>接口 （</a:t>
            </a:r>
            <a:r>
              <a:rPr lang="en-US" altLang="zh-CN" sz="3599" dirty="0"/>
              <a:t>30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9168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为麒麟信安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桌面移除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accountsservice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885061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ccountsservice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dbus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服务改为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-cc-daemon</a:t>
            </a:r>
          </a:p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accounts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插件提供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dbus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的调用请求由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kiran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-cc-daemon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适配器模块转发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1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8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3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8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4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3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云原生组件容器镜像制作 </a:t>
            </a:r>
            <a:r>
              <a:rPr lang="en-GB" altLang="zh-CN" sz="3599" dirty="0"/>
              <a:t>calico </a:t>
            </a:r>
            <a:r>
              <a:rPr lang="zh-CN" altLang="en-US" sz="3599" dirty="0"/>
              <a:t>（</a:t>
            </a:r>
            <a:r>
              <a:rPr lang="en-US" altLang="zh-CN" sz="3599" dirty="0"/>
              <a:t>30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897796"/>
            <a:ext cx="864322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建仓引入了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calico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之后开始制作容器镜像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885061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x86_64 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aarch64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calico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的组件：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cni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kube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-controllers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pod2daemon-flexvol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基础镜像为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 21.09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，提交了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dockerfile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3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4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7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95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云原生组件容器镜像制作 </a:t>
            </a:r>
            <a:r>
              <a:rPr lang="en-US" altLang="zh-CN" sz="3599" dirty="0" err="1"/>
              <a:t>coredns</a:t>
            </a:r>
            <a:r>
              <a:rPr lang="en-GB" altLang="zh-CN" sz="3599" dirty="0"/>
              <a:t> </a:t>
            </a:r>
            <a:r>
              <a:rPr lang="zh-CN" altLang="en-US" sz="3599" dirty="0"/>
              <a:t>（</a:t>
            </a:r>
            <a:r>
              <a:rPr lang="en-US" altLang="zh-CN" sz="3599" dirty="0"/>
              <a:t>10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897796"/>
            <a:ext cx="864322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已经引入了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coredns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，直接制作容器镜像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321297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31219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适配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x86_64 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aarch64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coredns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52670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43711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基础镜像为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 21.09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，提交了</a:t>
            </a:r>
            <a:r>
              <a:rPr lang="en-US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dockerfile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4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9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4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9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89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14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9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902460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重点项目（</a:t>
            </a:r>
            <a:r>
              <a:rPr lang="en-US" altLang="zh-CN" sz="3599" dirty="0"/>
              <a:t>50</a:t>
            </a:r>
            <a:r>
              <a:rPr lang="zh-CN" altLang="en-US" sz="3599" dirty="0"/>
              <a:t>分）</a:t>
            </a:r>
            <a:endParaRPr lang="zh-CN" altLang="zh-CN" sz="3599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123293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103">
            <a:extLst>
              <a:ext uri="{FF2B5EF4-FFF2-40B4-BE49-F238E27FC236}">
                <a16:creationId xmlns:a16="http://schemas.microsoft.com/office/drawing/2014/main" id="{06838BCD-3F89-0167-5E80-3E1C2B91750F}"/>
              </a:ext>
            </a:extLst>
          </p:cNvPr>
          <p:cNvSpPr txBox="1"/>
          <p:nvPr/>
        </p:nvSpPr>
        <p:spPr>
          <a:xfrm>
            <a:off x="1641880" y="2636912"/>
            <a:ext cx="891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Rust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 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mdbook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格式输出功能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C14ED-0E96-D6E4-CBAF-C416ED624A85}"/>
              </a:ext>
            </a:extLst>
          </p:cNvPr>
          <p:cNvSpPr/>
          <p:nvPr/>
        </p:nvSpPr>
        <p:spPr>
          <a:xfrm>
            <a:off x="5075512" y="3789040"/>
            <a:ext cx="20441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指导老师：马全一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hlinkClick r:id="rId4"/>
              </a:rPr>
              <a:t>开发文档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心得体会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190289" y="1484784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锻炼了我的团队协作和沟通能⼒，拓宽了我的视野，收获丰厚。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190288" y="249539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项目进行期间，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的导师们都给了我许多指导性的意见。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90287" y="355398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如果你对开源有足够的热情，推荐你参加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开源实习！</a:t>
            </a: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789984" y="1618491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789984" y="258453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89983" y="364302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A7A8A0-3E85-4308-8118-5E45813A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30" y="4581128"/>
            <a:ext cx="2838450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86019" y="-99392"/>
            <a:ext cx="2216468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2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7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7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2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470</Words>
  <Application>Microsoft Office PowerPoint</Application>
  <PresentationFormat>Custom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Jiang Songlin</cp:lastModifiedBy>
  <cp:revision>216</cp:revision>
  <dcterms:created xsi:type="dcterms:W3CDTF">2015-10-14T02:42:14Z</dcterms:created>
  <dcterms:modified xsi:type="dcterms:W3CDTF">2022-08-10T09:13:57Z</dcterms:modified>
</cp:coreProperties>
</file>