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60"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C5E54F-09BF-4159-BCF3-F89A0C4EEFB4}" v="2" dt="2025-01-01T12:53:40.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123" d="100"/>
          <a:sy n="123" d="100"/>
        </p:scale>
        <p:origin x="108"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el Arcos" userId="d576784509d69313" providerId="LiveId" clId="{5EC5E54F-09BF-4159-BCF3-F89A0C4EEFB4}"/>
    <pc:docChg chg="custSel addSld delSld modSld">
      <pc:chgData name="Yoel Arcos" userId="d576784509d69313" providerId="LiveId" clId="{5EC5E54F-09BF-4159-BCF3-F89A0C4EEFB4}" dt="2025-01-01T13:54:11.635" v="1337" actId="20577"/>
      <pc:docMkLst>
        <pc:docMk/>
      </pc:docMkLst>
      <pc:sldChg chg="modSp mod">
        <pc:chgData name="Yoel Arcos" userId="d576784509d69313" providerId="LiveId" clId="{5EC5E54F-09BF-4159-BCF3-F89A0C4EEFB4}" dt="2025-01-01T13:54:11.635" v="1337" actId="20577"/>
        <pc:sldMkLst>
          <pc:docMk/>
          <pc:sldMk cId="2045071740" sldId="257"/>
        </pc:sldMkLst>
        <pc:spChg chg="mod">
          <ac:chgData name="Yoel Arcos" userId="d576784509d69313" providerId="LiveId" clId="{5EC5E54F-09BF-4159-BCF3-F89A0C4EEFB4}" dt="2025-01-01T13:54:11.635" v="1337" actId="20577"/>
          <ac:spMkLst>
            <pc:docMk/>
            <pc:sldMk cId="2045071740" sldId="257"/>
            <ac:spMk id="3" creationId="{636A5ECE-2597-C6C7-BB52-8915E51BB839}"/>
          </ac:spMkLst>
        </pc:spChg>
      </pc:sldChg>
      <pc:sldChg chg="new del">
        <pc:chgData name="Yoel Arcos" userId="d576784509d69313" providerId="LiveId" clId="{5EC5E54F-09BF-4159-BCF3-F89A0C4EEFB4}" dt="2025-01-01T12:50:49.035" v="412" actId="47"/>
        <pc:sldMkLst>
          <pc:docMk/>
          <pc:sldMk cId="2263560425" sldId="258"/>
        </pc:sldMkLst>
      </pc:sldChg>
      <pc:sldChg chg="modSp new mod">
        <pc:chgData name="Yoel Arcos" userId="d576784509d69313" providerId="LiveId" clId="{5EC5E54F-09BF-4159-BCF3-F89A0C4EEFB4}" dt="2025-01-01T13:36:00.940" v="1173" actId="33524"/>
        <pc:sldMkLst>
          <pc:docMk/>
          <pc:sldMk cId="1217439375" sldId="259"/>
        </pc:sldMkLst>
        <pc:spChg chg="mod">
          <ac:chgData name="Yoel Arcos" userId="d576784509d69313" providerId="LiveId" clId="{5EC5E54F-09BF-4159-BCF3-F89A0C4EEFB4}" dt="2025-01-01T12:50:59.587" v="442" actId="20577"/>
          <ac:spMkLst>
            <pc:docMk/>
            <pc:sldMk cId="1217439375" sldId="259"/>
            <ac:spMk id="2" creationId="{41A42136-B470-990B-C884-FC95645B8811}"/>
          </ac:spMkLst>
        </pc:spChg>
        <pc:spChg chg="mod">
          <ac:chgData name="Yoel Arcos" userId="d576784509d69313" providerId="LiveId" clId="{5EC5E54F-09BF-4159-BCF3-F89A0C4EEFB4}" dt="2025-01-01T13:36:00.940" v="1173" actId="33524"/>
          <ac:spMkLst>
            <pc:docMk/>
            <pc:sldMk cId="1217439375" sldId="259"/>
            <ac:spMk id="3" creationId="{8A8E9A4C-9ED8-E0BA-5005-4FA486532F36}"/>
          </ac:spMkLst>
        </pc:spChg>
      </pc:sldChg>
      <pc:sldChg chg="modSp new mod">
        <pc:chgData name="Yoel Arcos" userId="d576784509d69313" providerId="LiveId" clId="{5EC5E54F-09BF-4159-BCF3-F89A0C4EEFB4}" dt="2025-01-01T12:53:11.909" v="847" actId="20577"/>
        <pc:sldMkLst>
          <pc:docMk/>
          <pc:sldMk cId="1088591165" sldId="260"/>
        </pc:sldMkLst>
        <pc:spChg chg="mod">
          <ac:chgData name="Yoel Arcos" userId="d576784509d69313" providerId="LiveId" clId="{5EC5E54F-09BF-4159-BCF3-F89A0C4EEFB4}" dt="2025-01-01T12:53:11.909" v="847" actId="20577"/>
          <ac:spMkLst>
            <pc:docMk/>
            <pc:sldMk cId="1088591165" sldId="260"/>
            <ac:spMk id="2" creationId="{BB84A37D-BD1A-E1D8-F20E-FD21B4615DE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‹Nr.›</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91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340032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2734379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3022362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‹Nr.›</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70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331078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‹Nr.›</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75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83009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371422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202364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1/1/2025</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‹Nr.›</a:t>
            </a:fld>
            <a:endParaRPr lang="en-US"/>
          </a:p>
        </p:txBody>
      </p:sp>
    </p:spTree>
    <p:extLst>
      <p:ext uri="{BB962C8B-B14F-4D97-AF65-F5344CB8AC3E}">
        <p14:creationId xmlns:p14="http://schemas.microsoft.com/office/powerpoint/2010/main" val="180491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1/1/2025</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‹Nr.›</a:t>
            </a:fld>
            <a:endParaRPr lang="en-US" dirty="0"/>
          </a:p>
        </p:txBody>
      </p:sp>
    </p:spTree>
    <p:extLst>
      <p:ext uri="{BB962C8B-B14F-4D97-AF65-F5344CB8AC3E}">
        <p14:creationId xmlns:p14="http://schemas.microsoft.com/office/powerpoint/2010/main" val="200923074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AB9E518-37B2-7C2B-9200-D80472103F36}"/>
              </a:ext>
            </a:extLst>
          </p:cNvPr>
          <p:cNvPicPr>
            <a:picLocks noChangeAspect="1"/>
          </p:cNvPicPr>
          <p:nvPr/>
        </p:nvPicPr>
        <p:blipFill>
          <a:blip r:embed="rId2">
            <a:alphaModFix/>
          </a:blip>
          <a:srcRect t="12016" b="13001"/>
          <a:stretch/>
        </p:blipFill>
        <p:spPr>
          <a:xfrm>
            <a:off x="20" y="1571"/>
            <a:ext cx="12191980" cy="6856429"/>
          </a:xfrm>
          <a:prstGeom prst="rect">
            <a:avLst/>
          </a:prstGeom>
        </p:spPr>
      </p:pic>
      <p:sp>
        <p:nvSpPr>
          <p:cNvPr id="11" name="Rectangle 10">
            <a:extLst>
              <a:ext uri="{FF2B5EF4-FFF2-40B4-BE49-F238E27FC236}">
                <a16:creationId xmlns:a16="http://schemas.microsoft.com/office/drawing/2014/main" id="{ED0A0432-F95F-6441-CC5D-B6BB755FA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42985"/>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0586C3-A19F-D214-ABDE-30AD5B666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17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277B9D9E-CD35-066E-74E1-A1BEEB459EA2}"/>
              </a:ext>
            </a:extLst>
          </p:cNvPr>
          <p:cNvSpPr>
            <a:spLocks noGrp="1"/>
          </p:cNvSpPr>
          <p:nvPr>
            <p:ph type="ctrTitle"/>
          </p:nvPr>
        </p:nvSpPr>
        <p:spPr>
          <a:xfrm>
            <a:off x="4328161" y="2211978"/>
            <a:ext cx="3535679" cy="1425728"/>
          </a:xfrm>
        </p:spPr>
        <p:txBody>
          <a:bodyPr anchor="b">
            <a:normAutofit/>
          </a:bodyPr>
          <a:lstStyle/>
          <a:p>
            <a:pPr algn="ctr"/>
            <a:r>
              <a:rPr lang="de-DE"/>
              <a:t>Wyzen</a:t>
            </a:r>
            <a:endParaRPr lang="de-CH"/>
          </a:p>
        </p:txBody>
      </p:sp>
      <p:sp>
        <p:nvSpPr>
          <p:cNvPr id="3" name="Untertitel 2">
            <a:extLst>
              <a:ext uri="{FF2B5EF4-FFF2-40B4-BE49-F238E27FC236}">
                <a16:creationId xmlns:a16="http://schemas.microsoft.com/office/drawing/2014/main" id="{BAAE8376-F4B0-3416-5D73-76854B700BDF}"/>
              </a:ext>
            </a:extLst>
          </p:cNvPr>
          <p:cNvSpPr>
            <a:spLocks noGrp="1"/>
          </p:cNvSpPr>
          <p:nvPr>
            <p:ph type="subTitle" idx="1"/>
          </p:nvPr>
        </p:nvSpPr>
        <p:spPr>
          <a:xfrm>
            <a:off x="4572000" y="4249360"/>
            <a:ext cx="3048000" cy="877585"/>
          </a:xfrm>
        </p:spPr>
        <p:txBody>
          <a:bodyPr>
            <a:normAutofit/>
          </a:bodyPr>
          <a:lstStyle/>
          <a:p>
            <a:pPr algn="ctr"/>
            <a:r>
              <a:rPr lang="de-DE" dirty="0"/>
              <a:t>Knowledge </a:t>
            </a:r>
            <a:r>
              <a:rPr lang="de-DE" dirty="0" err="1"/>
              <a:t>sharing</a:t>
            </a:r>
            <a:r>
              <a:rPr lang="de-DE" dirty="0"/>
              <a:t> </a:t>
            </a:r>
            <a:r>
              <a:rPr lang="de-DE" dirty="0" err="1"/>
              <a:t>for</a:t>
            </a:r>
            <a:r>
              <a:rPr lang="de-DE" dirty="0"/>
              <a:t> </a:t>
            </a:r>
            <a:r>
              <a:rPr lang="de-DE" dirty="0" err="1"/>
              <a:t>everybody</a:t>
            </a:r>
            <a:r>
              <a:rPr lang="de-DE" dirty="0"/>
              <a:t>.</a:t>
            </a:r>
            <a:endParaRPr lang="de-CH" dirty="0"/>
          </a:p>
        </p:txBody>
      </p:sp>
      <p:cxnSp>
        <p:nvCxnSpPr>
          <p:cNvPr id="15" name="Straight Connector 14">
            <a:extLst>
              <a:ext uri="{FF2B5EF4-FFF2-40B4-BE49-F238E27FC236}">
                <a16:creationId xmlns:a16="http://schemas.microsoft.com/office/drawing/2014/main" id="{414C5C93-B9E9-4392-ADCF-ABF21209DD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00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A347FF-4CED-0D5C-2139-B72167D9CB44}"/>
              </a:ext>
            </a:extLst>
          </p:cNvPr>
          <p:cNvSpPr>
            <a:spLocks noGrp="1"/>
          </p:cNvSpPr>
          <p:nvPr>
            <p:ph type="title"/>
          </p:nvPr>
        </p:nvSpPr>
        <p:spPr/>
        <p:txBody>
          <a:bodyPr>
            <a:normAutofit/>
          </a:bodyPr>
          <a:lstStyle/>
          <a:p>
            <a:r>
              <a:rPr lang="de-DE" dirty="0"/>
              <a:t>Anforderungen </a:t>
            </a:r>
            <a:br>
              <a:rPr lang="de-DE" dirty="0"/>
            </a:br>
            <a:r>
              <a:rPr lang="de-DE" dirty="0"/>
              <a:t>(was soll die App alles können).</a:t>
            </a:r>
            <a:endParaRPr lang="de-CH" dirty="0"/>
          </a:p>
        </p:txBody>
      </p:sp>
      <p:sp>
        <p:nvSpPr>
          <p:cNvPr id="3" name="Inhaltsplatzhalter 2">
            <a:extLst>
              <a:ext uri="{FF2B5EF4-FFF2-40B4-BE49-F238E27FC236}">
                <a16:creationId xmlns:a16="http://schemas.microsoft.com/office/drawing/2014/main" id="{636A5ECE-2597-C6C7-BB52-8915E51BB839}"/>
              </a:ext>
            </a:extLst>
          </p:cNvPr>
          <p:cNvSpPr>
            <a:spLocks noGrp="1"/>
          </p:cNvSpPr>
          <p:nvPr>
            <p:ph idx="1"/>
          </p:nvPr>
        </p:nvSpPr>
        <p:spPr/>
        <p:txBody>
          <a:bodyPr>
            <a:normAutofit fontScale="62500" lnSpcReduction="20000"/>
          </a:bodyPr>
          <a:lstStyle/>
          <a:p>
            <a:r>
              <a:rPr lang="de-DE" dirty="0"/>
              <a:t>1. Es soll möglich sein </a:t>
            </a:r>
            <a:r>
              <a:rPr lang="de-DE" dirty="0">
                <a:highlight>
                  <a:srgbClr val="FFFF00"/>
                </a:highlight>
              </a:rPr>
              <a:t>eine Seite zu erstellen </a:t>
            </a:r>
            <a:r>
              <a:rPr lang="de-DE" dirty="0"/>
              <a:t>in der wir darin schreiben können. (Persistent bleiben)</a:t>
            </a:r>
          </a:p>
          <a:p>
            <a:r>
              <a:rPr lang="de-DE" dirty="0"/>
              <a:t>2. Ich möchte zudem auch </a:t>
            </a:r>
            <a:r>
              <a:rPr lang="de-DE" dirty="0">
                <a:highlight>
                  <a:srgbClr val="FFFF00"/>
                </a:highlight>
              </a:rPr>
              <a:t>existierende Seiten ändern </a:t>
            </a:r>
            <a:r>
              <a:rPr lang="de-DE" dirty="0"/>
              <a:t>können.</a:t>
            </a:r>
          </a:p>
          <a:p>
            <a:r>
              <a:rPr lang="de-DE" dirty="0"/>
              <a:t>3. Auch soll ich als </a:t>
            </a:r>
            <a:r>
              <a:rPr lang="de-DE" dirty="0">
                <a:highlight>
                  <a:srgbClr val="FFFF00"/>
                </a:highlight>
              </a:rPr>
              <a:t>Admin</a:t>
            </a:r>
            <a:r>
              <a:rPr lang="de-DE" dirty="0"/>
              <a:t>, gewisse </a:t>
            </a:r>
            <a:r>
              <a:rPr lang="de-DE" dirty="0">
                <a:highlight>
                  <a:srgbClr val="FFFF00"/>
                </a:highlight>
              </a:rPr>
              <a:t>Rollen und Berechtigungen erteilen </a:t>
            </a:r>
            <a:r>
              <a:rPr lang="de-DE" dirty="0"/>
              <a:t>können.</a:t>
            </a:r>
          </a:p>
          <a:p>
            <a:r>
              <a:rPr lang="de-DE" dirty="0"/>
              <a:t>4. Zudem will ich meine </a:t>
            </a:r>
            <a:r>
              <a:rPr lang="de-DE" dirty="0">
                <a:highlight>
                  <a:srgbClr val="FFFF00"/>
                </a:highlight>
              </a:rPr>
              <a:t>Wiki </a:t>
            </a:r>
            <a:r>
              <a:rPr lang="de-DE" dirty="0" err="1">
                <a:highlight>
                  <a:srgbClr val="FFFF00"/>
                </a:highlight>
              </a:rPr>
              <a:t>pages</a:t>
            </a:r>
            <a:r>
              <a:rPr lang="de-DE" dirty="0">
                <a:highlight>
                  <a:srgbClr val="FFFF00"/>
                </a:highlight>
              </a:rPr>
              <a:t> </a:t>
            </a:r>
            <a:r>
              <a:rPr lang="de-DE" dirty="0"/>
              <a:t>in </a:t>
            </a:r>
            <a:r>
              <a:rPr lang="de-DE" dirty="0">
                <a:highlight>
                  <a:srgbClr val="FFFF00"/>
                </a:highlight>
              </a:rPr>
              <a:t>Kategorien unterteilen</a:t>
            </a:r>
            <a:r>
              <a:rPr lang="de-DE" dirty="0"/>
              <a:t>.</a:t>
            </a:r>
          </a:p>
          <a:p>
            <a:r>
              <a:rPr lang="de-DE" dirty="0"/>
              <a:t>5. Ich will nach </a:t>
            </a:r>
            <a:r>
              <a:rPr lang="de-DE" dirty="0">
                <a:highlight>
                  <a:srgbClr val="FFFF00"/>
                </a:highlight>
              </a:rPr>
              <a:t>Pages</a:t>
            </a:r>
            <a:r>
              <a:rPr lang="de-DE" dirty="0"/>
              <a:t> </a:t>
            </a:r>
            <a:r>
              <a:rPr lang="de-DE" dirty="0">
                <a:highlight>
                  <a:srgbClr val="FFFF00"/>
                </a:highlight>
              </a:rPr>
              <a:t>suchen</a:t>
            </a:r>
            <a:r>
              <a:rPr lang="de-DE" dirty="0"/>
              <a:t> können (</a:t>
            </a:r>
            <a:r>
              <a:rPr lang="de-DE" dirty="0" err="1"/>
              <a:t>filter</a:t>
            </a:r>
            <a:r>
              <a:rPr lang="de-DE" dirty="0"/>
              <a:t>).</a:t>
            </a:r>
          </a:p>
          <a:p>
            <a:r>
              <a:rPr lang="de-DE" dirty="0"/>
              <a:t>6. Ich möchte je nach Berechtigung </a:t>
            </a:r>
            <a:r>
              <a:rPr lang="de-DE" dirty="0">
                <a:highlight>
                  <a:srgbClr val="FFFF00"/>
                </a:highlight>
              </a:rPr>
              <a:t>Pages</a:t>
            </a:r>
            <a:r>
              <a:rPr lang="de-DE" dirty="0"/>
              <a:t> </a:t>
            </a:r>
            <a:r>
              <a:rPr lang="de-DE" dirty="0">
                <a:highlight>
                  <a:srgbClr val="FFFF00"/>
                </a:highlight>
              </a:rPr>
              <a:t>löschen</a:t>
            </a:r>
            <a:r>
              <a:rPr lang="de-DE" dirty="0"/>
              <a:t> können.</a:t>
            </a:r>
          </a:p>
          <a:p>
            <a:r>
              <a:rPr lang="de-DE" dirty="0"/>
              <a:t>7. Es soll für mich möglich sein, gewisse </a:t>
            </a:r>
            <a:r>
              <a:rPr lang="de-DE" dirty="0">
                <a:highlight>
                  <a:srgbClr val="FFFF00"/>
                </a:highlight>
              </a:rPr>
              <a:t>Kommentare/Feedback</a:t>
            </a:r>
            <a:r>
              <a:rPr lang="de-DE" dirty="0"/>
              <a:t> an </a:t>
            </a:r>
            <a:r>
              <a:rPr lang="de-DE" dirty="0">
                <a:highlight>
                  <a:srgbClr val="FFFF00"/>
                </a:highlight>
              </a:rPr>
              <a:t>den Seiten hinzuzufügen</a:t>
            </a:r>
            <a:r>
              <a:rPr lang="de-DE" dirty="0"/>
              <a:t>.</a:t>
            </a:r>
          </a:p>
          <a:p>
            <a:r>
              <a:rPr lang="de-DE" dirty="0"/>
              <a:t>8. Auch </a:t>
            </a:r>
            <a:r>
              <a:rPr lang="de-DE" dirty="0">
                <a:highlight>
                  <a:srgbClr val="FFFF00"/>
                </a:highlight>
              </a:rPr>
              <a:t>Versionskontrollen</a:t>
            </a:r>
            <a:r>
              <a:rPr lang="de-DE" dirty="0"/>
              <a:t> für spezifische </a:t>
            </a:r>
            <a:r>
              <a:rPr lang="de-DE" dirty="0">
                <a:highlight>
                  <a:srgbClr val="FFFF00"/>
                </a:highlight>
              </a:rPr>
              <a:t>Seiten</a:t>
            </a:r>
            <a:r>
              <a:rPr lang="de-DE" dirty="0"/>
              <a:t> soll, für mich als </a:t>
            </a:r>
            <a:r>
              <a:rPr lang="de-DE" dirty="0" err="1">
                <a:highlight>
                  <a:srgbClr val="FFFF00"/>
                </a:highlight>
              </a:rPr>
              <a:t>admin</a:t>
            </a:r>
            <a:r>
              <a:rPr lang="de-DE" dirty="0"/>
              <a:t>, möglich sein zu sehen.</a:t>
            </a:r>
          </a:p>
          <a:p>
            <a:r>
              <a:rPr lang="de-DE" dirty="0"/>
              <a:t>9</a:t>
            </a:r>
            <a:r>
              <a:rPr lang="de-DE"/>
              <a:t>. </a:t>
            </a:r>
            <a:r>
              <a:rPr lang="de-DE" dirty="0"/>
              <a:t>Ich möchte die </a:t>
            </a:r>
            <a:r>
              <a:rPr lang="de-DE" dirty="0">
                <a:highlight>
                  <a:srgbClr val="FFFF00"/>
                </a:highlight>
              </a:rPr>
              <a:t>Seiten</a:t>
            </a:r>
            <a:r>
              <a:rPr lang="de-DE" dirty="0"/>
              <a:t> auch als </a:t>
            </a:r>
            <a:r>
              <a:rPr lang="de-DE" dirty="0">
                <a:highlight>
                  <a:srgbClr val="FFFF00"/>
                </a:highlight>
              </a:rPr>
              <a:t>PDF</a:t>
            </a:r>
            <a:r>
              <a:rPr lang="de-DE" dirty="0"/>
              <a:t> </a:t>
            </a:r>
            <a:r>
              <a:rPr lang="de-DE" dirty="0">
                <a:highlight>
                  <a:srgbClr val="FFFF00"/>
                </a:highlight>
              </a:rPr>
              <a:t>exportieren</a:t>
            </a:r>
            <a:r>
              <a:rPr lang="de-DE" dirty="0"/>
              <a:t>.</a:t>
            </a:r>
          </a:p>
          <a:p>
            <a:pPr marL="0" indent="0">
              <a:buNone/>
            </a:pPr>
            <a:br>
              <a:rPr lang="de-DE" dirty="0"/>
            </a:br>
            <a:r>
              <a:rPr lang="de-DE" dirty="0"/>
              <a:t>(Hier bei bedarf weitere punkte erstellen)</a:t>
            </a:r>
            <a:br>
              <a:rPr lang="de-DE" dirty="0"/>
            </a:br>
            <a:r>
              <a:rPr lang="de-DE" dirty="0"/>
              <a:t>(Aus diesen Punkten erstellen wir jetzt sogenannte </a:t>
            </a:r>
            <a:r>
              <a:rPr lang="de-DE" b="1" dirty="0">
                <a:solidFill>
                  <a:srgbClr val="FF0000"/>
                </a:solidFill>
                <a:highlight>
                  <a:srgbClr val="FFFF00"/>
                </a:highlight>
              </a:rPr>
              <a:t>Use</a:t>
            </a:r>
            <a:r>
              <a:rPr lang="de-DE" b="1" dirty="0">
                <a:solidFill>
                  <a:srgbClr val="FF0000"/>
                </a:solidFill>
              </a:rPr>
              <a:t> </a:t>
            </a:r>
            <a:r>
              <a:rPr lang="de-DE" b="1" dirty="0">
                <a:solidFill>
                  <a:srgbClr val="FF0000"/>
                </a:solidFill>
                <a:highlight>
                  <a:srgbClr val="FFFF00"/>
                </a:highlight>
              </a:rPr>
              <a:t>Cases</a:t>
            </a:r>
            <a:r>
              <a:rPr lang="de-DE" b="1" dirty="0"/>
              <a:t>).</a:t>
            </a:r>
            <a:br>
              <a:rPr lang="de-DE" b="1" dirty="0"/>
            </a:br>
            <a:r>
              <a:rPr lang="de-DE" b="1" dirty="0"/>
              <a:t>(</a:t>
            </a:r>
            <a:r>
              <a:rPr lang="de-DE" dirty="0"/>
              <a:t>Diese Use Cases definieren nur das </a:t>
            </a:r>
            <a:r>
              <a:rPr lang="de-DE" b="1" dirty="0"/>
              <a:t>Verhalten </a:t>
            </a:r>
            <a:r>
              <a:rPr lang="de-DE" dirty="0"/>
              <a:t>eines </a:t>
            </a:r>
            <a:r>
              <a:rPr lang="de-DE" b="1" dirty="0"/>
              <a:t>Ausbauschrittes / System abschnitt, </a:t>
            </a:r>
            <a:r>
              <a:rPr lang="de-DE" dirty="0"/>
              <a:t>hier redet man noch nicht über </a:t>
            </a:r>
            <a:r>
              <a:rPr lang="de-DE" b="1" dirty="0"/>
              <a:t>Daten</a:t>
            </a:r>
            <a:r>
              <a:rPr lang="de-DE" dirty="0"/>
              <a:t>)</a:t>
            </a:r>
            <a:br>
              <a:rPr lang="de-DE" dirty="0"/>
            </a:br>
            <a:r>
              <a:rPr lang="de-DE" dirty="0"/>
              <a:t>(Obwohl bei uns in diesem Fall da wir nicht unendlich zeit haben können wir ein paar Sachen abkürzen…)</a:t>
            </a:r>
            <a:br>
              <a:rPr lang="de-DE" dirty="0"/>
            </a:br>
            <a:endParaRPr lang="de-CH" dirty="0"/>
          </a:p>
        </p:txBody>
      </p:sp>
    </p:spTree>
    <p:extLst>
      <p:ext uri="{BB962C8B-B14F-4D97-AF65-F5344CB8AC3E}">
        <p14:creationId xmlns:p14="http://schemas.microsoft.com/office/powerpoint/2010/main" val="204507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A42136-B470-990B-C884-FC95645B8811}"/>
              </a:ext>
            </a:extLst>
          </p:cNvPr>
          <p:cNvSpPr>
            <a:spLocks noGrp="1"/>
          </p:cNvSpPr>
          <p:nvPr>
            <p:ph type="title"/>
          </p:nvPr>
        </p:nvSpPr>
        <p:spPr/>
        <p:txBody>
          <a:bodyPr/>
          <a:lstStyle/>
          <a:p>
            <a:r>
              <a:rPr lang="de-CH" dirty="0"/>
              <a:t>Use Cases Definieren</a:t>
            </a:r>
          </a:p>
        </p:txBody>
      </p:sp>
      <p:sp>
        <p:nvSpPr>
          <p:cNvPr id="3" name="Inhaltsplatzhalter 2">
            <a:extLst>
              <a:ext uri="{FF2B5EF4-FFF2-40B4-BE49-F238E27FC236}">
                <a16:creationId xmlns:a16="http://schemas.microsoft.com/office/drawing/2014/main" id="{8A8E9A4C-9ED8-E0BA-5005-4FA486532F36}"/>
              </a:ext>
            </a:extLst>
          </p:cNvPr>
          <p:cNvSpPr>
            <a:spLocks noGrp="1"/>
          </p:cNvSpPr>
          <p:nvPr>
            <p:ph idx="1"/>
          </p:nvPr>
        </p:nvSpPr>
        <p:spPr/>
        <p:txBody>
          <a:bodyPr>
            <a:normAutofit fontScale="92500" lnSpcReduction="20000"/>
          </a:bodyPr>
          <a:lstStyle/>
          <a:p>
            <a:r>
              <a:rPr lang="de-CH" dirty="0"/>
              <a:t>Da ich in der vorherigen Seite das wichtigste in Gelb markiert habe, können wir aus diesen Anforderungen jetzt die </a:t>
            </a:r>
            <a:r>
              <a:rPr lang="de-CH" b="1" dirty="0"/>
              <a:t>Use Cases </a:t>
            </a:r>
            <a:r>
              <a:rPr lang="de-CH" dirty="0"/>
              <a:t>aufzeichnen. </a:t>
            </a:r>
          </a:p>
          <a:p>
            <a:endParaRPr lang="de-CH" dirty="0"/>
          </a:p>
          <a:p>
            <a:r>
              <a:rPr lang="de-CH" dirty="0"/>
              <a:t>Dies hilft uns unser System später besser einzurichten. (Also wo soll was gemacht werden im Programm, kein </a:t>
            </a:r>
            <a:r>
              <a:rPr lang="de-CH" dirty="0" err="1"/>
              <a:t>MischMAsch</a:t>
            </a:r>
            <a:r>
              <a:rPr lang="de-CH" dirty="0"/>
              <a:t>). Das System bleibt «granular». </a:t>
            </a:r>
          </a:p>
          <a:p>
            <a:endParaRPr lang="de-CH" dirty="0"/>
          </a:p>
          <a:p>
            <a:r>
              <a:rPr lang="de-CH" dirty="0"/>
              <a:t>Die folgenden Use </a:t>
            </a:r>
            <a:r>
              <a:rPr lang="de-CH" dirty="0" err="1"/>
              <a:t>cases</a:t>
            </a:r>
            <a:r>
              <a:rPr lang="de-CH" dirty="0"/>
              <a:t> dürfen nicht all zu spezifisch aufgezeichnet werden, weil es hier eigentlich nur um das Verhalten «der Aufgabe» ist. Später beim Programmieren können wir selbst entscheiden, wie wir mit Daten umgehen werden.</a:t>
            </a:r>
          </a:p>
          <a:p>
            <a:endParaRPr lang="de-CH" dirty="0"/>
          </a:p>
          <a:p>
            <a:r>
              <a:rPr lang="de-CH" dirty="0"/>
              <a:t>Draw.io benutzen. </a:t>
            </a:r>
          </a:p>
        </p:txBody>
      </p:sp>
    </p:spTree>
    <p:extLst>
      <p:ext uri="{BB962C8B-B14F-4D97-AF65-F5344CB8AC3E}">
        <p14:creationId xmlns:p14="http://schemas.microsoft.com/office/powerpoint/2010/main" val="121743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84A37D-BD1A-E1D8-F20E-FD21B4615DE4}"/>
              </a:ext>
            </a:extLst>
          </p:cNvPr>
          <p:cNvSpPr>
            <a:spLocks noGrp="1"/>
          </p:cNvSpPr>
          <p:nvPr>
            <p:ph type="title"/>
          </p:nvPr>
        </p:nvSpPr>
        <p:spPr/>
        <p:txBody>
          <a:bodyPr/>
          <a:lstStyle/>
          <a:p>
            <a:r>
              <a:rPr lang="de-CH" dirty="0"/>
              <a:t>Use Case 1:</a:t>
            </a:r>
          </a:p>
        </p:txBody>
      </p:sp>
      <p:sp>
        <p:nvSpPr>
          <p:cNvPr id="3" name="Inhaltsplatzhalter 2">
            <a:extLst>
              <a:ext uri="{FF2B5EF4-FFF2-40B4-BE49-F238E27FC236}">
                <a16:creationId xmlns:a16="http://schemas.microsoft.com/office/drawing/2014/main" id="{75A33AEB-1A08-5EFA-3DCC-42462A355D5A}"/>
              </a:ext>
            </a:extLst>
          </p:cNvPr>
          <p:cNvSpPr>
            <a:spLocks noGrp="1"/>
          </p:cNvSpPr>
          <p:nvPr>
            <p:ph idx="1"/>
          </p:nvPr>
        </p:nvSpPr>
        <p:spPr/>
        <p:txBody>
          <a:bodyPr/>
          <a:lstStyle/>
          <a:p>
            <a:endParaRPr lang="de-CH" dirty="0"/>
          </a:p>
        </p:txBody>
      </p:sp>
    </p:spTree>
    <p:extLst>
      <p:ext uri="{BB962C8B-B14F-4D97-AF65-F5344CB8AC3E}">
        <p14:creationId xmlns:p14="http://schemas.microsoft.com/office/powerpoint/2010/main" val="1088591165"/>
      </p:ext>
    </p:extLst>
  </p:cSld>
  <p:clrMapOvr>
    <a:masterClrMapping/>
  </p:clrMapOvr>
</p:sld>
</file>

<file path=ppt/theme/theme1.xml><?xml version="1.0" encoding="utf-8"?>
<a:theme xmlns:a="http://schemas.openxmlformats.org/drawingml/2006/main" name="AfterglowVTI">
  <a:themeElements>
    <a:clrScheme name="AnalogousFromLightSeedRightStep">
      <a:dk1>
        <a:srgbClr val="000000"/>
      </a:dk1>
      <a:lt1>
        <a:srgbClr val="FFFFFF"/>
      </a:lt1>
      <a:dk2>
        <a:srgbClr val="413324"/>
      </a:dk2>
      <a:lt2>
        <a:srgbClr val="E2E7E8"/>
      </a:lt2>
      <a:accent1>
        <a:srgbClr val="C49792"/>
      </a:accent1>
      <a:accent2>
        <a:srgbClr val="BA9D7F"/>
      </a:accent2>
      <a:accent3>
        <a:srgbClr val="A8A57F"/>
      </a:accent3>
      <a:accent4>
        <a:srgbClr val="98AB75"/>
      </a:accent4>
      <a:accent5>
        <a:srgbClr val="8CAD83"/>
      </a:accent5>
      <a:accent6>
        <a:srgbClr val="78AF82"/>
      </a:accent6>
      <a:hlink>
        <a:srgbClr val="588C92"/>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Breitbild</PresentationFormat>
  <Paragraphs>22</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Trade Gothic Next Cond</vt:lpstr>
      <vt:lpstr>Trade Gothic Next Light</vt:lpstr>
      <vt:lpstr>AfterglowVTI</vt:lpstr>
      <vt:lpstr>Wyzen</vt:lpstr>
      <vt:lpstr>Anforderungen  (was soll die App alles können).</vt:lpstr>
      <vt:lpstr>Use Cases Definieren</vt:lpstr>
      <vt:lpstr>Use Case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Yoel Arcos</dc:creator>
  <cp:lastModifiedBy>Yoel Arcos</cp:lastModifiedBy>
  <cp:revision>1</cp:revision>
  <dcterms:created xsi:type="dcterms:W3CDTF">2025-01-01T12:33:04Z</dcterms:created>
  <dcterms:modified xsi:type="dcterms:W3CDTF">2025-01-01T13:54:12Z</dcterms:modified>
</cp:coreProperties>
</file>