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9" r:id="rId3"/>
    <p:sldId id="261" r:id="rId4"/>
    <p:sldId id="262" r:id="rId5"/>
    <p:sldId id="263" r:id="rId6"/>
    <p:sldId id="258" r:id="rId7"/>
    <p:sldId id="257" r:id="rId8"/>
    <p:sldId id="264" r:id="rId9"/>
    <p:sldId id="265" r:id="rId10"/>
    <p:sldId id="273" r:id="rId11"/>
    <p:sldId id="299" r:id="rId12"/>
    <p:sldId id="274" r:id="rId13"/>
    <p:sldId id="275" r:id="rId14"/>
    <p:sldId id="300" r:id="rId15"/>
    <p:sldId id="301" r:id="rId16"/>
    <p:sldId id="304" r:id="rId17"/>
    <p:sldId id="303" r:id="rId18"/>
    <p:sldId id="302" r:id="rId19"/>
    <p:sldId id="272" r:id="rId20"/>
    <p:sldId id="271" r:id="rId21"/>
    <p:sldId id="260" r:id="rId22"/>
    <p:sldId id="30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599"/>
  </p:normalViewPr>
  <p:slideViewPr>
    <p:cSldViewPr snapToGrid="0">
      <p:cViewPr varScale="1">
        <p:scale>
          <a:sx n="108" d="100"/>
          <a:sy n="108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https://apptractor.ru/info/articles/property-wrapper.html" TargetMode="External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hyperlink" Target="https://apptractor.ru/info/articles/property-wrapper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F86F4F-BC1D-BA4C-A375-4B941727D455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11D97948-AE9E-5F44-BE82-DBFA101C2EEC}">
      <dgm:prSet phldrT="[Текст]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SOLID</a:t>
          </a:r>
          <a:endParaRPr lang="ru-RU" dirty="0"/>
        </a:p>
      </dgm:t>
    </dgm:pt>
    <dgm:pt modelId="{1CA5DFB1-DD0E-6F4E-979A-0537462A5E1C}" type="parTrans" cxnId="{37B6BA91-3196-FF4F-8F9C-38C28B870823}">
      <dgm:prSet/>
      <dgm:spPr/>
      <dgm:t>
        <a:bodyPr/>
        <a:lstStyle/>
        <a:p>
          <a:endParaRPr lang="ru-RU"/>
        </a:p>
      </dgm:t>
    </dgm:pt>
    <dgm:pt modelId="{8DC701AE-F63A-0543-A7D6-E59983E54533}" type="sibTrans" cxnId="{37B6BA91-3196-FF4F-8F9C-38C28B870823}">
      <dgm:prSet/>
      <dgm:spPr/>
      <dgm:t>
        <a:bodyPr/>
        <a:lstStyle/>
        <a:p>
          <a:endParaRPr lang="ru-RU"/>
        </a:p>
      </dgm:t>
    </dgm:pt>
    <dgm:pt modelId="{521CCBE4-F769-9E4F-A0F8-A2054242E10E}">
      <dgm:prSet/>
      <dgm:spPr/>
      <dgm:t>
        <a:bodyPr/>
        <a:lstStyle/>
        <a:p>
          <a:r>
            <a:rPr lang="ru-RU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KISS</a:t>
          </a:r>
          <a:endParaRPr lang="ru-RU" dirty="0">
            <a:effectLst/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A3704A45-F1A5-B143-B924-6472E8C837F7}" type="parTrans" cxnId="{5B90E535-D3B6-E94E-A9DD-D9251EBA1205}">
      <dgm:prSet/>
      <dgm:spPr/>
      <dgm:t>
        <a:bodyPr/>
        <a:lstStyle/>
        <a:p>
          <a:endParaRPr lang="ru-RU"/>
        </a:p>
      </dgm:t>
    </dgm:pt>
    <dgm:pt modelId="{C4E36CBF-2AEB-944E-9063-466C75807BFC}" type="sibTrans" cxnId="{5B90E535-D3B6-E94E-A9DD-D9251EBA1205}">
      <dgm:prSet/>
      <dgm:spPr/>
      <dgm:t>
        <a:bodyPr/>
        <a:lstStyle/>
        <a:p>
          <a:endParaRPr lang="ru-RU"/>
        </a:p>
      </dgm:t>
    </dgm:pt>
    <dgm:pt modelId="{56DEF383-0BF2-E04D-B49A-B33A61A174F2}">
      <dgm:prSet/>
      <dgm:spPr/>
      <dgm:t>
        <a:bodyPr/>
        <a:lstStyle/>
        <a:p>
          <a:r>
            <a:rPr lang="ru-RU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DRY</a:t>
          </a:r>
          <a:endParaRPr lang="ru-RU" dirty="0">
            <a:effectLst/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7D25200B-1F9A-7741-8646-56BD7E409657}" type="parTrans" cxnId="{212C4A7A-7196-C14E-9986-9BE6E44AA7B3}">
      <dgm:prSet/>
      <dgm:spPr/>
      <dgm:t>
        <a:bodyPr/>
        <a:lstStyle/>
        <a:p>
          <a:endParaRPr lang="ru-RU"/>
        </a:p>
      </dgm:t>
    </dgm:pt>
    <dgm:pt modelId="{C4902B31-A8EE-5148-8F6D-D8D72CC66C34}" type="sibTrans" cxnId="{212C4A7A-7196-C14E-9986-9BE6E44AA7B3}">
      <dgm:prSet/>
      <dgm:spPr/>
      <dgm:t>
        <a:bodyPr/>
        <a:lstStyle/>
        <a:p>
          <a:endParaRPr lang="ru-RU"/>
        </a:p>
      </dgm:t>
    </dgm:pt>
    <dgm:pt modelId="{B0FAF5A0-78E0-2C4D-877D-FFBDAB22A659}">
      <dgm:prSet phldrT="[Текст]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5 принципов объектно-ориентированного программирования для построения простых в обслуживании и масштабируемых приложений.</a:t>
          </a:r>
          <a:endParaRPr lang="ru-RU" dirty="0"/>
        </a:p>
      </dgm:t>
    </dgm:pt>
    <dgm:pt modelId="{7BBD8BD1-12BA-CB45-AB7A-E0F26A47898E}" type="parTrans" cxnId="{E3A76C4C-7FA9-0E49-B0A4-70A1B53E7EE3}">
      <dgm:prSet/>
      <dgm:spPr/>
      <dgm:t>
        <a:bodyPr/>
        <a:lstStyle/>
        <a:p>
          <a:endParaRPr lang="ru-RU"/>
        </a:p>
      </dgm:t>
    </dgm:pt>
    <dgm:pt modelId="{5DF705DC-8E40-3F4A-AE8B-DC16B6A754EB}" type="sibTrans" cxnId="{E3A76C4C-7FA9-0E49-B0A4-70A1B53E7EE3}">
      <dgm:prSet/>
      <dgm:spPr/>
      <dgm:t>
        <a:bodyPr/>
        <a:lstStyle/>
        <a:p>
          <a:endParaRPr lang="ru-RU"/>
        </a:p>
      </dgm:t>
    </dgm:pt>
    <dgm:pt modelId="{DBF864A2-E2B6-3A45-AC70-DC0EE6861EFB}">
      <dgm:prSet/>
      <dgm:spPr/>
      <dgm:t>
        <a:bodyPr/>
        <a:lstStyle/>
        <a:p>
          <a:r>
            <a: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принцип сохранения простоты системы и кода для минимизации количества ошибок.</a:t>
          </a:r>
        </a:p>
      </dgm:t>
    </dgm:pt>
    <dgm:pt modelId="{797B1304-E101-AC46-BEC0-C730E7CE3599}" type="parTrans" cxnId="{975E4867-EE3E-6E4D-9C89-EE3532F6FEBB}">
      <dgm:prSet/>
      <dgm:spPr/>
      <dgm:t>
        <a:bodyPr/>
        <a:lstStyle/>
        <a:p>
          <a:endParaRPr lang="ru-RU"/>
        </a:p>
      </dgm:t>
    </dgm:pt>
    <dgm:pt modelId="{7E351C82-EA97-3349-B3F2-2730EC84CDC0}" type="sibTrans" cxnId="{975E4867-EE3E-6E4D-9C89-EE3532F6FEBB}">
      <dgm:prSet/>
      <dgm:spPr/>
      <dgm:t>
        <a:bodyPr/>
        <a:lstStyle/>
        <a:p>
          <a:endParaRPr lang="ru-RU"/>
        </a:p>
      </dgm:t>
    </dgm:pt>
    <dgm:pt modelId="{E673AC12-FE34-704C-860C-29280636D856}">
      <dgm:prSet/>
      <dgm:spPr/>
      <dgm:t>
        <a:bodyPr/>
        <a:lstStyle/>
        <a:p>
          <a:r>
            <a: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принцип сокращения повторений в паттернах программного обеспечения для избежания избыточности.</a:t>
          </a:r>
        </a:p>
      </dgm:t>
    </dgm:pt>
    <dgm:pt modelId="{8B438298-A4E8-B445-BBB1-AB7AD22581AA}" type="parTrans" cxnId="{43F68C63-37C3-3C42-B218-ED2B88E0A734}">
      <dgm:prSet/>
      <dgm:spPr/>
      <dgm:t>
        <a:bodyPr/>
        <a:lstStyle/>
        <a:p>
          <a:endParaRPr lang="ru-RU"/>
        </a:p>
      </dgm:t>
    </dgm:pt>
    <dgm:pt modelId="{7019AE68-A441-EA4A-AC77-7EC875C756FE}" type="sibTrans" cxnId="{43F68C63-37C3-3C42-B218-ED2B88E0A734}">
      <dgm:prSet/>
      <dgm:spPr/>
      <dgm:t>
        <a:bodyPr/>
        <a:lstStyle/>
        <a:p>
          <a:endParaRPr lang="ru-RU"/>
        </a:p>
      </dgm:t>
    </dgm:pt>
    <dgm:pt modelId="{F2ED1B8C-8F8C-7C4E-BE6B-995A0F2776B9}" type="pres">
      <dgm:prSet presAssocID="{B8F86F4F-BC1D-BA4C-A375-4B941727D455}" presName="linear" presStyleCnt="0">
        <dgm:presLayoutVars>
          <dgm:animLvl val="lvl"/>
          <dgm:resizeHandles val="exact"/>
        </dgm:presLayoutVars>
      </dgm:prSet>
      <dgm:spPr/>
    </dgm:pt>
    <dgm:pt modelId="{65AFFF33-6CF7-0B4A-B5E9-67F111014D7E}" type="pres">
      <dgm:prSet presAssocID="{11D97948-AE9E-5F44-BE82-DBFA101C2E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43282A-5383-484C-A2B8-ECA94AFAC14C}" type="pres">
      <dgm:prSet presAssocID="{11D97948-AE9E-5F44-BE82-DBFA101C2EEC}" presName="childText" presStyleLbl="revTx" presStyleIdx="0" presStyleCnt="3">
        <dgm:presLayoutVars>
          <dgm:bulletEnabled val="1"/>
        </dgm:presLayoutVars>
      </dgm:prSet>
      <dgm:spPr/>
    </dgm:pt>
    <dgm:pt modelId="{B061808A-C3E6-6B47-B59D-FA7C358A1C03}" type="pres">
      <dgm:prSet presAssocID="{521CCBE4-F769-9E4F-A0F8-A2054242E1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5017594-DA6D-3B4F-9585-57A9B8C71E09}" type="pres">
      <dgm:prSet presAssocID="{521CCBE4-F769-9E4F-A0F8-A2054242E10E}" presName="childText" presStyleLbl="revTx" presStyleIdx="1" presStyleCnt="3">
        <dgm:presLayoutVars>
          <dgm:bulletEnabled val="1"/>
        </dgm:presLayoutVars>
      </dgm:prSet>
      <dgm:spPr/>
    </dgm:pt>
    <dgm:pt modelId="{2C8473A5-0E7C-FC4F-929A-FB09B8893D62}" type="pres">
      <dgm:prSet presAssocID="{56DEF383-0BF2-E04D-B49A-B33A61A174F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FA90323-0E26-0C47-9FD6-68DAA9E318C1}" type="pres">
      <dgm:prSet presAssocID="{56DEF383-0BF2-E04D-B49A-B33A61A174F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B90E535-D3B6-E94E-A9DD-D9251EBA1205}" srcId="{B8F86F4F-BC1D-BA4C-A375-4B941727D455}" destId="{521CCBE4-F769-9E4F-A0F8-A2054242E10E}" srcOrd="1" destOrd="0" parTransId="{A3704A45-F1A5-B143-B924-6472E8C837F7}" sibTransId="{C4E36CBF-2AEB-944E-9063-466C75807BFC}"/>
    <dgm:cxn modelId="{E3A76C4C-7FA9-0E49-B0A4-70A1B53E7EE3}" srcId="{11D97948-AE9E-5F44-BE82-DBFA101C2EEC}" destId="{B0FAF5A0-78E0-2C4D-877D-FFBDAB22A659}" srcOrd="0" destOrd="0" parTransId="{7BBD8BD1-12BA-CB45-AB7A-E0F26A47898E}" sibTransId="{5DF705DC-8E40-3F4A-AE8B-DC16B6A754EB}"/>
    <dgm:cxn modelId="{43F68C63-37C3-3C42-B218-ED2B88E0A734}" srcId="{56DEF383-0BF2-E04D-B49A-B33A61A174F2}" destId="{E673AC12-FE34-704C-860C-29280636D856}" srcOrd="0" destOrd="0" parTransId="{8B438298-A4E8-B445-BBB1-AB7AD22581AA}" sibTransId="{7019AE68-A441-EA4A-AC77-7EC875C756FE}"/>
    <dgm:cxn modelId="{975E4867-EE3E-6E4D-9C89-EE3532F6FEBB}" srcId="{521CCBE4-F769-9E4F-A0F8-A2054242E10E}" destId="{DBF864A2-E2B6-3A45-AC70-DC0EE6861EFB}" srcOrd="0" destOrd="0" parTransId="{797B1304-E101-AC46-BEC0-C730E7CE3599}" sibTransId="{7E351C82-EA97-3349-B3F2-2730EC84CDC0}"/>
    <dgm:cxn modelId="{212C4A7A-7196-C14E-9986-9BE6E44AA7B3}" srcId="{B8F86F4F-BC1D-BA4C-A375-4B941727D455}" destId="{56DEF383-0BF2-E04D-B49A-B33A61A174F2}" srcOrd="2" destOrd="0" parTransId="{7D25200B-1F9A-7741-8646-56BD7E409657}" sibTransId="{C4902B31-A8EE-5148-8F6D-D8D72CC66C34}"/>
    <dgm:cxn modelId="{DDBB5C8C-E999-C44E-A9E7-13B7D6592146}" type="presOf" srcId="{DBF864A2-E2B6-3A45-AC70-DC0EE6861EFB}" destId="{C5017594-DA6D-3B4F-9585-57A9B8C71E09}" srcOrd="0" destOrd="0" presId="urn:microsoft.com/office/officeart/2005/8/layout/vList2"/>
    <dgm:cxn modelId="{37B6BA91-3196-FF4F-8F9C-38C28B870823}" srcId="{B8F86F4F-BC1D-BA4C-A375-4B941727D455}" destId="{11D97948-AE9E-5F44-BE82-DBFA101C2EEC}" srcOrd="0" destOrd="0" parTransId="{1CA5DFB1-DD0E-6F4E-979A-0537462A5E1C}" sibTransId="{8DC701AE-F63A-0543-A7D6-E59983E54533}"/>
    <dgm:cxn modelId="{2A4AFB9B-2500-8C4B-9C84-B6142D5DF778}" type="presOf" srcId="{521CCBE4-F769-9E4F-A0F8-A2054242E10E}" destId="{B061808A-C3E6-6B47-B59D-FA7C358A1C03}" srcOrd="0" destOrd="0" presId="urn:microsoft.com/office/officeart/2005/8/layout/vList2"/>
    <dgm:cxn modelId="{73FEDDA1-023B-5949-9E80-116C64E0E976}" type="presOf" srcId="{11D97948-AE9E-5F44-BE82-DBFA101C2EEC}" destId="{65AFFF33-6CF7-0B4A-B5E9-67F111014D7E}" srcOrd="0" destOrd="0" presId="urn:microsoft.com/office/officeart/2005/8/layout/vList2"/>
    <dgm:cxn modelId="{B6FF0BDC-5A41-7A40-B0B0-4E0A40143824}" type="presOf" srcId="{B8F86F4F-BC1D-BA4C-A375-4B941727D455}" destId="{F2ED1B8C-8F8C-7C4E-BE6B-995A0F2776B9}" srcOrd="0" destOrd="0" presId="urn:microsoft.com/office/officeart/2005/8/layout/vList2"/>
    <dgm:cxn modelId="{301F06DF-ABD9-DC43-9853-45DFC903D723}" type="presOf" srcId="{B0FAF5A0-78E0-2C4D-877D-FFBDAB22A659}" destId="{9443282A-5383-484C-A2B8-ECA94AFAC14C}" srcOrd="0" destOrd="0" presId="urn:microsoft.com/office/officeart/2005/8/layout/vList2"/>
    <dgm:cxn modelId="{0B1502E2-5112-2E47-A016-28BBFEA25D3D}" type="presOf" srcId="{56DEF383-0BF2-E04D-B49A-B33A61A174F2}" destId="{2C8473A5-0E7C-FC4F-929A-FB09B8893D62}" srcOrd="0" destOrd="0" presId="urn:microsoft.com/office/officeart/2005/8/layout/vList2"/>
    <dgm:cxn modelId="{09A0B8E9-4143-1446-BB8B-5D97444F6F0B}" type="presOf" srcId="{E673AC12-FE34-704C-860C-29280636D856}" destId="{8FA90323-0E26-0C47-9FD6-68DAA9E318C1}" srcOrd="0" destOrd="0" presId="urn:microsoft.com/office/officeart/2005/8/layout/vList2"/>
    <dgm:cxn modelId="{0E9951B0-901D-C847-BBDD-41413DB546F6}" type="presParOf" srcId="{F2ED1B8C-8F8C-7C4E-BE6B-995A0F2776B9}" destId="{65AFFF33-6CF7-0B4A-B5E9-67F111014D7E}" srcOrd="0" destOrd="0" presId="urn:microsoft.com/office/officeart/2005/8/layout/vList2"/>
    <dgm:cxn modelId="{0485CAA7-3F3B-B54D-BDED-F510022E836B}" type="presParOf" srcId="{F2ED1B8C-8F8C-7C4E-BE6B-995A0F2776B9}" destId="{9443282A-5383-484C-A2B8-ECA94AFAC14C}" srcOrd="1" destOrd="0" presId="urn:microsoft.com/office/officeart/2005/8/layout/vList2"/>
    <dgm:cxn modelId="{6F019373-C323-0449-9EE2-732E1731EF09}" type="presParOf" srcId="{F2ED1B8C-8F8C-7C4E-BE6B-995A0F2776B9}" destId="{B061808A-C3E6-6B47-B59D-FA7C358A1C03}" srcOrd="2" destOrd="0" presId="urn:microsoft.com/office/officeart/2005/8/layout/vList2"/>
    <dgm:cxn modelId="{E957C614-654F-7247-BF8B-E62BBB8575C1}" type="presParOf" srcId="{F2ED1B8C-8F8C-7C4E-BE6B-995A0F2776B9}" destId="{C5017594-DA6D-3B4F-9585-57A9B8C71E09}" srcOrd="3" destOrd="0" presId="urn:microsoft.com/office/officeart/2005/8/layout/vList2"/>
    <dgm:cxn modelId="{1ECD0143-D4B7-4F48-B39D-8260E5A14B4A}" type="presParOf" srcId="{F2ED1B8C-8F8C-7C4E-BE6B-995A0F2776B9}" destId="{2C8473A5-0E7C-FC4F-929A-FB09B8893D62}" srcOrd="4" destOrd="0" presId="urn:microsoft.com/office/officeart/2005/8/layout/vList2"/>
    <dgm:cxn modelId="{C47BDF3A-E36F-E046-A9CB-8C11F781BB5A}" type="presParOf" srcId="{F2ED1B8C-8F8C-7C4E-BE6B-995A0F2776B9}" destId="{8FA90323-0E26-0C47-9FD6-68DAA9E318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C1E391-81A1-1F48-B4AC-8324B7FED6B9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848D963-BCD3-774C-9445-DA7C34D50D80}">
      <dgm:prSet phldrT="[Текст]"/>
      <dgm:spPr/>
      <dgm:t>
        <a:bodyPr/>
        <a:lstStyle/>
        <a:p>
          <a:r>
            <a:rPr lang="ru-RU" b="1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rPr>
            <a:t>Слой данных и его функции</a:t>
          </a:r>
          <a:endParaRPr lang="ru-RU" dirty="0">
            <a:latin typeface="Arial" panose="020B0604020202020204" pitchFamily="34" charset="0"/>
            <a:ea typeface="Menlo" panose="020B0609030804020204" pitchFamily="49" charset="0"/>
            <a:cs typeface="Arial" panose="020B0604020202020204" pitchFamily="34" charset="0"/>
          </a:endParaRPr>
        </a:p>
      </dgm:t>
    </dgm:pt>
    <dgm:pt modelId="{1CF7AD93-6DB2-8A4B-B46E-95FDF89EBFCB}" type="parTrans" cxnId="{FE9C37FD-B772-6543-992F-93888890302D}">
      <dgm:prSet/>
      <dgm:spPr/>
      <dgm:t>
        <a:bodyPr/>
        <a:lstStyle/>
        <a:p>
          <a:endParaRPr lang="ru-RU">
            <a:latin typeface="Arial" panose="020B0604020202020204" pitchFamily="34" charset="0"/>
            <a:ea typeface="Menlo" panose="020B0609030804020204" pitchFamily="49" charset="0"/>
            <a:cs typeface="Arial" panose="020B0604020202020204" pitchFamily="34" charset="0"/>
          </a:endParaRPr>
        </a:p>
      </dgm:t>
    </dgm:pt>
    <dgm:pt modelId="{EED237A3-088B-4247-A033-6BE94B3738F1}" type="sibTrans" cxnId="{FE9C37FD-B772-6543-992F-93888890302D}">
      <dgm:prSet/>
      <dgm:spPr/>
      <dgm:t>
        <a:bodyPr/>
        <a:lstStyle/>
        <a:p>
          <a:endParaRPr lang="ru-RU">
            <a:latin typeface="Arial" panose="020B0604020202020204" pitchFamily="34" charset="0"/>
            <a:ea typeface="Menlo" panose="020B0609030804020204" pitchFamily="49" charset="0"/>
            <a:cs typeface="Arial" panose="020B0604020202020204" pitchFamily="34" charset="0"/>
          </a:endParaRPr>
        </a:p>
      </dgm:t>
    </dgm:pt>
    <dgm:pt modelId="{1EE0E77F-9E2D-044E-85CC-445F67DB9B24}">
      <dgm:prSet/>
      <dgm:spPr/>
      <dgm:t>
        <a:bodyPr/>
        <a:lstStyle/>
        <a:p>
          <a:r>
            <a:rPr lang="ru-RU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rPr>
            <a:t>На этом слое хранится и обрабатывается информация, необходимая для работы приложения. </a:t>
          </a:r>
        </a:p>
      </dgm:t>
    </dgm:pt>
    <dgm:pt modelId="{C17D65F6-C970-254E-A2B6-0AB989F9B2C9}" type="parTrans" cxnId="{8F10F370-FB4C-C940-997F-1D158E32D4F2}">
      <dgm:prSet/>
      <dgm:spPr/>
      <dgm:t>
        <a:bodyPr/>
        <a:lstStyle/>
        <a:p>
          <a:endParaRPr lang="ru-RU">
            <a:latin typeface="Arial" panose="020B0604020202020204" pitchFamily="34" charset="0"/>
            <a:ea typeface="Menlo" panose="020B0609030804020204" pitchFamily="49" charset="0"/>
            <a:cs typeface="Arial" panose="020B0604020202020204" pitchFamily="34" charset="0"/>
          </a:endParaRPr>
        </a:p>
      </dgm:t>
    </dgm:pt>
    <dgm:pt modelId="{33CF7D02-F842-A647-8506-872715B43AD4}" type="sibTrans" cxnId="{8F10F370-FB4C-C940-997F-1D158E32D4F2}">
      <dgm:prSet/>
      <dgm:spPr/>
      <dgm:t>
        <a:bodyPr/>
        <a:lstStyle/>
        <a:p>
          <a:endParaRPr lang="ru-RU">
            <a:latin typeface="Arial" panose="020B0604020202020204" pitchFamily="34" charset="0"/>
            <a:ea typeface="Menlo" panose="020B0609030804020204" pitchFamily="49" charset="0"/>
            <a:cs typeface="Arial" panose="020B0604020202020204" pitchFamily="34" charset="0"/>
          </a:endParaRPr>
        </a:p>
      </dgm:t>
    </dgm:pt>
    <dgm:pt modelId="{190AB110-D0B8-DB4E-9BEF-5144B6F4AFF2}">
      <dgm:prSet/>
      <dgm:spPr/>
      <dgm:t>
        <a:bodyPr/>
        <a:lstStyle/>
        <a:p>
          <a:r>
            <a:rPr lang="ru-RU" b="1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rPr>
            <a:t>Доменный слой и его роль в инкапсуляции бизнес-логики</a:t>
          </a:r>
        </a:p>
      </dgm:t>
    </dgm:pt>
    <dgm:pt modelId="{9EA5F450-E909-AD47-9190-29F1042EFC70}" type="parTrans" cxnId="{38AF7795-F17E-7A4C-B1AD-EB6047D85994}">
      <dgm:prSet/>
      <dgm:spPr/>
      <dgm:t>
        <a:bodyPr/>
        <a:lstStyle/>
        <a:p>
          <a:endParaRPr lang="ru-RU">
            <a:latin typeface="Arial" panose="020B0604020202020204" pitchFamily="34" charset="0"/>
            <a:ea typeface="Menlo" panose="020B0609030804020204" pitchFamily="49" charset="0"/>
            <a:cs typeface="Arial" panose="020B0604020202020204" pitchFamily="34" charset="0"/>
          </a:endParaRPr>
        </a:p>
      </dgm:t>
    </dgm:pt>
    <dgm:pt modelId="{56BC2867-0642-994C-9E4B-BE7ECB1DD7CB}" type="sibTrans" cxnId="{38AF7795-F17E-7A4C-B1AD-EB6047D85994}">
      <dgm:prSet/>
      <dgm:spPr/>
      <dgm:t>
        <a:bodyPr/>
        <a:lstStyle/>
        <a:p>
          <a:endParaRPr lang="ru-RU">
            <a:latin typeface="Arial" panose="020B0604020202020204" pitchFamily="34" charset="0"/>
            <a:ea typeface="Menlo" panose="020B0609030804020204" pitchFamily="49" charset="0"/>
            <a:cs typeface="Arial" panose="020B0604020202020204" pitchFamily="34" charset="0"/>
          </a:endParaRPr>
        </a:p>
      </dgm:t>
    </dgm:pt>
    <dgm:pt modelId="{3D01BF51-F92C-9741-A0D6-51F20A47CF4A}">
      <dgm:prSet/>
      <dgm:spPr/>
      <dgm:t>
        <a:bodyPr/>
        <a:lstStyle/>
        <a:p>
          <a:r>
            <a:rPr lang="ru-RU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rPr>
            <a:t>Процессы, которые происходят внутри приложения, скрыты от пользователей. А управление ими осуществляется через удобный интерфейс. </a:t>
          </a:r>
        </a:p>
      </dgm:t>
    </dgm:pt>
    <dgm:pt modelId="{8E5BC8E0-1407-964E-AA52-DC63D23E1A5B}" type="parTrans" cxnId="{09F62ABA-F5E4-2F4B-A3F8-3BCEE0E5E5A9}">
      <dgm:prSet/>
      <dgm:spPr/>
      <dgm:t>
        <a:bodyPr/>
        <a:lstStyle/>
        <a:p>
          <a:endParaRPr lang="ru-RU">
            <a:latin typeface="Arial" panose="020B0604020202020204" pitchFamily="34" charset="0"/>
            <a:ea typeface="Menlo" panose="020B0609030804020204" pitchFamily="49" charset="0"/>
            <a:cs typeface="Arial" panose="020B0604020202020204" pitchFamily="34" charset="0"/>
          </a:endParaRPr>
        </a:p>
      </dgm:t>
    </dgm:pt>
    <dgm:pt modelId="{905AC9EF-DD50-C949-8A2A-BF4BF9E402C7}" type="sibTrans" cxnId="{09F62ABA-F5E4-2F4B-A3F8-3BCEE0E5E5A9}">
      <dgm:prSet/>
      <dgm:spPr/>
      <dgm:t>
        <a:bodyPr/>
        <a:lstStyle/>
        <a:p>
          <a:endParaRPr lang="ru-RU">
            <a:latin typeface="Arial" panose="020B0604020202020204" pitchFamily="34" charset="0"/>
            <a:ea typeface="Menlo" panose="020B0609030804020204" pitchFamily="49" charset="0"/>
            <a:cs typeface="Arial" panose="020B0604020202020204" pitchFamily="34" charset="0"/>
          </a:endParaRPr>
        </a:p>
      </dgm:t>
    </dgm:pt>
    <dgm:pt modelId="{2E78C868-4B43-C748-8A95-72A1DE1FE503}">
      <dgm:prSet/>
      <dgm:spPr/>
      <dgm:t>
        <a:bodyPr/>
        <a:lstStyle/>
        <a:p>
          <a:r>
            <a:rPr lang="ru-RU" b="1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rPr>
            <a:t>Уровень представления и интерфейс пользователя</a:t>
          </a:r>
        </a:p>
      </dgm:t>
    </dgm:pt>
    <dgm:pt modelId="{E508F206-5234-4842-8947-52A767080169}" type="parTrans" cxnId="{FCED7303-AB8C-EF49-80B7-A1E2AA13C737}">
      <dgm:prSet/>
      <dgm:spPr/>
      <dgm:t>
        <a:bodyPr/>
        <a:lstStyle/>
        <a:p>
          <a:endParaRPr lang="ru-RU">
            <a:latin typeface="Arial" panose="020B0604020202020204" pitchFamily="34" charset="0"/>
            <a:ea typeface="Menlo" panose="020B0609030804020204" pitchFamily="49" charset="0"/>
            <a:cs typeface="Arial" panose="020B0604020202020204" pitchFamily="34" charset="0"/>
          </a:endParaRPr>
        </a:p>
      </dgm:t>
    </dgm:pt>
    <dgm:pt modelId="{29D039F1-6466-9343-963D-708C741DC1DE}" type="sibTrans" cxnId="{FCED7303-AB8C-EF49-80B7-A1E2AA13C737}">
      <dgm:prSet/>
      <dgm:spPr/>
      <dgm:t>
        <a:bodyPr/>
        <a:lstStyle/>
        <a:p>
          <a:endParaRPr lang="ru-RU">
            <a:latin typeface="Arial" panose="020B0604020202020204" pitchFamily="34" charset="0"/>
            <a:ea typeface="Menlo" panose="020B0609030804020204" pitchFamily="49" charset="0"/>
            <a:cs typeface="Arial" panose="020B0604020202020204" pitchFamily="34" charset="0"/>
          </a:endParaRPr>
        </a:p>
      </dgm:t>
    </dgm:pt>
    <dgm:pt modelId="{A84D4163-834F-4146-9153-524DB2A0C51F}">
      <dgm:prSet/>
      <dgm:spPr/>
      <dgm:t>
        <a:bodyPr/>
        <a:lstStyle/>
        <a:p>
          <a:r>
            <a:rPr lang="ru-RU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rPr>
            <a:t>Презентационный слой - верхний слой архитектуры, который формирует дизайн интерфейса и пользовательский опыт. Благодаря ему на экране отображаются кнопки, иконки, текстовые поля и другие элементы, с которыми взаимодействуют юзеры. </a:t>
          </a:r>
        </a:p>
      </dgm:t>
    </dgm:pt>
    <dgm:pt modelId="{8F9686A3-3B8D-D549-865D-8208EFEC3158}" type="parTrans" cxnId="{F81B602E-2272-C54D-9A6C-EED227E11EE0}">
      <dgm:prSet/>
      <dgm:spPr/>
      <dgm:t>
        <a:bodyPr/>
        <a:lstStyle/>
        <a:p>
          <a:endParaRPr lang="ru-RU">
            <a:latin typeface="Arial" panose="020B0604020202020204" pitchFamily="34" charset="0"/>
            <a:ea typeface="Menlo" panose="020B0609030804020204" pitchFamily="49" charset="0"/>
            <a:cs typeface="Arial" panose="020B0604020202020204" pitchFamily="34" charset="0"/>
          </a:endParaRPr>
        </a:p>
      </dgm:t>
    </dgm:pt>
    <dgm:pt modelId="{20099980-78D8-5B4C-AB51-3DED35F32F9A}" type="sibTrans" cxnId="{F81B602E-2272-C54D-9A6C-EED227E11EE0}">
      <dgm:prSet/>
      <dgm:spPr/>
      <dgm:t>
        <a:bodyPr/>
        <a:lstStyle/>
        <a:p>
          <a:endParaRPr lang="ru-RU">
            <a:latin typeface="Arial" panose="020B0604020202020204" pitchFamily="34" charset="0"/>
            <a:ea typeface="Menlo" panose="020B0609030804020204" pitchFamily="49" charset="0"/>
            <a:cs typeface="Arial" panose="020B0604020202020204" pitchFamily="34" charset="0"/>
          </a:endParaRPr>
        </a:p>
      </dgm:t>
    </dgm:pt>
    <dgm:pt modelId="{74104F30-1A5E-B741-B064-D988AF05F6C4}">
      <dgm:prSet/>
      <dgm:spPr/>
      <dgm:t>
        <a:bodyPr/>
        <a:lstStyle/>
        <a:p>
          <a:r>
            <a:rPr lang="ru-RU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rPr>
            <a:t>Он состоит из источников данных и инструментов, обеспечивающих их обработку и извлечение. При его разработке важно учесть возможность масштабирования слоя при увеличении количества пользователей и расширении функциональности приложения.</a:t>
          </a:r>
        </a:p>
      </dgm:t>
    </dgm:pt>
    <dgm:pt modelId="{4BED18EB-E849-F04E-9C8B-19FC7380957E}" type="parTrans" cxnId="{0961F747-5B66-9949-B39E-723BAE777D3A}">
      <dgm:prSet/>
      <dgm:spPr/>
    </dgm:pt>
    <dgm:pt modelId="{9178FF07-0BC6-5B48-9FEE-9FB08C7CB853}" type="sibTrans" cxnId="{0961F747-5B66-9949-B39E-723BAE777D3A}">
      <dgm:prSet/>
      <dgm:spPr/>
    </dgm:pt>
    <dgm:pt modelId="{D0BF816A-B386-E241-9E07-9E14D4C033F0}">
      <dgm:prSet/>
      <dgm:spPr/>
      <dgm:t>
        <a:bodyPr/>
        <a:lstStyle/>
        <a:p>
          <a:r>
            <a:rPr lang="ru-RU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rPr>
            <a:t>Это возможно благодаря доменному слою, который располагается между UI-слоем и слоем данных и координирует работу сервиса. Он обеспечивает связь между пользовательским интерфейсом и бизнес-логикой приложения: отвечает за обмен информацией между ними, а также обработку команд от пользователей. На этом уровне происходит проверка информации, кэширование данных, логирование событий и выполнение других функций.</a:t>
          </a:r>
        </a:p>
      </dgm:t>
    </dgm:pt>
    <dgm:pt modelId="{A81E306C-E904-3E45-938C-9D2A93B63BC5}" type="parTrans" cxnId="{865E358D-5055-734B-88E5-F85D0721076E}">
      <dgm:prSet/>
      <dgm:spPr/>
    </dgm:pt>
    <dgm:pt modelId="{C853003A-AF21-1345-8F42-74CFB8EB63BA}" type="sibTrans" cxnId="{865E358D-5055-734B-88E5-F85D0721076E}">
      <dgm:prSet/>
      <dgm:spPr/>
    </dgm:pt>
    <dgm:pt modelId="{1BC46F52-82E1-6E47-A985-D2A96ABB5E70}">
      <dgm:prSet/>
      <dgm:spPr/>
      <dgm:t>
        <a:bodyPr/>
        <a:lstStyle/>
        <a:p>
          <a:r>
            <a:rPr lang="ru-RU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rPr>
            <a:t>При его создании особое внимание уделяется UX/UI-дизайну: проработке навигации, подбору шрифтов и цветовой гаммы, а также настройке анимации</a:t>
          </a:r>
        </a:p>
      </dgm:t>
    </dgm:pt>
    <dgm:pt modelId="{9864B414-C6ED-B340-9C20-C598D9D29937}" type="parTrans" cxnId="{BD5540EA-C421-4F43-AA14-028A870474E2}">
      <dgm:prSet/>
      <dgm:spPr/>
    </dgm:pt>
    <dgm:pt modelId="{D2436390-87B3-E54A-87F6-44A715497A43}" type="sibTrans" cxnId="{BD5540EA-C421-4F43-AA14-028A870474E2}">
      <dgm:prSet/>
      <dgm:spPr/>
    </dgm:pt>
    <dgm:pt modelId="{FB7677BD-A9D4-D041-8F16-8F9BD7B904FE}" type="pres">
      <dgm:prSet presAssocID="{3DC1E391-81A1-1F48-B4AC-8324B7FED6B9}" presName="Name0" presStyleCnt="0">
        <dgm:presLayoutVars>
          <dgm:dir/>
          <dgm:animLvl val="lvl"/>
          <dgm:resizeHandles val="exact"/>
        </dgm:presLayoutVars>
      </dgm:prSet>
      <dgm:spPr/>
    </dgm:pt>
    <dgm:pt modelId="{21906D61-E3E9-4F4C-AA55-97A32E5AA0EC}" type="pres">
      <dgm:prSet presAssocID="{F848D963-BCD3-774C-9445-DA7C34D50D80}" presName="composite" presStyleCnt="0"/>
      <dgm:spPr/>
    </dgm:pt>
    <dgm:pt modelId="{D1923E29-5053-B84A-8533-5612E82D6A44}" type="pres">
      <dgm:prSet presAssocID="{F848D963-BCD3-774C-9445-DA7C34D50D8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C02FCC9-1773-194F-926C-868F5519D80A}" type="pres">
      <dgm:prSet presAssocID="{F848D963-BCD3-774C-9445-DA7C34D50D80}" presName="desTx" presStyleLbl="alignAccFollowNode1" presStyleIdx="0" presStyleCnt="3">
        <dgm:presLayoutVars>
          <dgm:bulletEnabled val="1"/>
        </dgm:presLayoutVars>
      </dgm:prSet>
      <dgm:spPr/>
    </dgm:pt>
    <dgm:pt modelId="{275AE10C-2D7D-FB49-8BAD-D6726FB19B1E}" type="pres">
      <dgm:prSet presAssocID="{EED237A3-088B-4247-A033-6BE94B3738F1}" presName="space" presStyleCnt="0"/>
      <dgm:spPr/>
    </dgm:pt>
    <dgm:pt modelId="{4DB3818C-D028-BB41-922D-6AE4811B9F6D}" type="pres">
      <dgm:prSet presAssocID="{190AB110-D0B8-DB4E-9BEF-5144B6F4AFF2}" presName="composite" presStyleCnt="0"/>
      <dgm:spPr/>
    </dgm:pt>
    <dgm:pt modelId="{274AB810-7CC2-4044-AB81-1AEE9E090CF5}" type="pres">
      <dgm:prSet presAssocID="{190AB110-D0B8-DB4E-9BEF-5144B6F4AFF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46F4D0A-DF62-0047-B766-8A5F533BFBEF}" type="pres">
      <dgm:prSet presAssocID="{190AB110-D0B8-DB4E-9BEF-5144B6F4AFF2}" presName="desTx" presStyleLbl="alignAccFollowNode1" presStyleIdx="1" presStyleCnt="3">
        <dgm:presLayoutVars>
          <dgm:bulletEnabled val="1"/>
        </dgm:presLayoutVars>
      </dgm:prSet>
      <dgm:spPr/>
    </dgm:pt>
    <dgm:pt modelId="{C9D83A40-C227-4A47-BDDA-4334557DAA92}" type="pres">
      <dgm:prSet presAssocID="{56BC2867-0642-994C-9E4B-BE7ECB1DD7CB}" presName="space" presStyleCnt="0"/>
      <dgm:spPr/>
    </dgm:pt>
    <dgm:pt modelId="{855C99F0-8C0D-F141-A798-A7801FB6AE79}" type="pres">
      <dgm:prSet presAssocID="{2E78C868-4B43-C748-8A95-72A1DE1FE503}" presName="composite" presStyleCnt="0"/>
      <dgm:spPr/>
    </dgm:pt>
    <dgm:pt modelId="{D6AAEE62-40E3-8646-B64C-ADBCAC0638E8}" type="pres">
      <dgm:prSet presAssocID="{2E78C868-4B43-C748-8A95-72A1DE1FE50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1A9B8B-6C81-6243-810E-E05EF5F14F92}" type="pres">
      <dgm:prSet presAssocID="{2E78C868-4B43-C748-8A95-72A1DE1FE50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CED7303-AB8C-EF49-80B7-A1E2AA13C737}" srcId="{3DC1E391-81A1-1F48-B4AC-8324B7FED6B9}" destId="{2E78C868-4B43-C748-8A95-72A1DE1FE503}" srcOrd="2" destOrd="0" parTransId="{E508F206-5234-4842-8947-52A767080169}" sibTransId="{29D039F1-6466-9343-963D-708C741DC1DE}"/>
    <dgm:cxn modelId="{ED7FB818-25FD-E742-A608-F7BBF177E592}" type="presOf" srcId="{3DC1E391-81A1-1F48-B4AC-8324B7FED6B9}" destId="{FB7677BD-A9D4-D041-8F16-8F9BD7B904FE}" srcOrd="0" destOrd="0" presId="urn:microsoft.com/office/officeart/2005/8/layout/hList1"/>
    <dgm:cxn modelId="{441AF61B-0625-D142-BA02-A64094E6C5EC}" type="presOf" srcId="{3D01BF51-F92C-9741-A0D6-51F20A47CF4A}" destId="{046F4D0A-DF62-0047-B766-8A5F533BFBEF}" srcOrd="0" destOrd="0" presId="urn:microsoft.com/office/officeart/2005/8/layout/hList1"/>
    <dgm:cxn modelId="{AA0DC424-0277-9E49-96DE-52AF8CD64B24}" type="presOf" srcId="{F848D963-BCD3-774C-9445-DA7C34D50D80}" destId="{D1923E29-5053-B84A-8533-5612E82D6A44}" srcOrd="0" destOrd="0" presId="urn:microsoft.com/office/officeart/2005/8/layout/hList1"/>
    <dgm:cxn modelId="{F81B602E-2272-C54D-9A6C-EED227E11EE0}" srcId="{2E78C868-4B43-C748-8A95-72A1DE1FE503}" destId="{A84D4163-834F-4146-9153-524DB2A0C51F}" srcOrd="0" destOrd="0" parTransId="{8F9686A3-3B8D-D549-865D-8208EFEC3158}" sibTransId="{20099980-78D8-5B4C-AB51-3DED35F32F9A}"/>
    <dgm:cxn modelId="{B40D4932-53C5-204D-8931-2DE15997D881}" type="presOf" srcId="{A84D4163-834F-4146-9153-524DB2A0C51F}" destId="{3C1A9B8B-6C81-6243-810E-E05EF5F14F92}" srcOrd="0" destOrd="0" presId="urn:microsoft.com/office/officeart/2005/8/layout/hList1"/>
    <dgm:cxn modelId="{784C2043-53FA-5842-A355-856517294652}" type="presOf" srcId="{1BC46F52-82E1-6E47-A985-D2A96ABB5E70}" destId="{3C1A9B8B-6C81-6243-810E-E05EF5F14F92}" srcOrd="0" destOrd="1" presId="urn:microsoft.com/office/officeart/2005/8/layout/hList1"/>
    <dgm:cxn modelId="{0961F747-5B66-9949-B39E-723BAE777D3A}" srcId="{F848D963-BCD3-774C-9445-DA7C34D50D80}" destId="{74104F30-1A5E-B741-B064-D988AF05F6C4}" srcOrd="1" destOrd="0" parTransId="{4BED18EB-E849-F04E-9C8B-19FC7380957E}" sibTransId="{9178FF07-0BC6-5B48-9FEE-9FB08C7CB853}"/>
    <dgm:cxn modelId="{8F10F370-FB4C-C940-997F-1D158E32D4F2}" srcId="{F848D963-BCD3-774C-9445-DA7C34D50D80}" destId="{1EE0E77F-9E2D-044E-85CC-445F67DB9B24}" srcOrd="0" destOrd="0" parTransId="{C17D65F6-C970-254E-A2B6-0AB989F9B2C9}" sibTransId="{33CF7D02-F842-A647-8506-872715B43AD4}"/>
    <dgm:cxn modelId="{865E358D-5055-734B-88E5-F85D0721076E}" srcId="{190AB110-D0B8-DB4E-9BEF-5144B6F4AFF2}" destId="{D0BF816A-B386-E241-9E07-9E14D4C033F0}" srcOrd="1" destOrd="0" parTransId="{A81E306C-E904-3E45-938C-9D2A93B63BC5}" sibTransId="{C853003A-AF21-1345-8F42-74CFB8EB63BA}"/>
    <dgm:cxn modelId="{1D495795-050C-6142-B1DE-D60A215B47DA}" type="presOf" srcId="{1EE0E77F-9E2D-044E-85CC-445F67DB9B24}" destId="{EC02FCC9-1773-194F-926C-868F5519D80A}" srcOrd="0" destOrd="0" presId="urn:microsoft.com/office/officeart/2005/8/layout/hList1"/>
    <dgm:cxn modelId="{38AF7795-F17E-7A4C-B1AD-EB6047D85994}" srcId="{3DC1E391-81A1-1F48-B4AC-8324B7FED6B9}" destId="{190AB110-D0B8-DB4E-9BEF-5144B6F4AFF2}" srcOrd="1" destOrd="0" parTransId="{9EA5F450-E909-AD47-9190-29F1042EFC70}" sibTransId="{56BC2867-0642-994C-9E4B-BE7ECB1DD7CB}"/>
    <dgm:cxn modelId="{72E0D0AC-EEAB-8841-A619-F10AC14D927F}" type="presOf" srcId="{74104F30-1A5E-B741-B064-D988AF05F6C4}" destId="{EC02FCC9-1773-194F-926C-868F5519D80A}" srcOrd="0" destOrd="1" presId="urn:microsoft.com/office/officeart/2005/8/layout/hList1"/>
    <dgm:cxn modelId="{09F62ABA-F5E4-2F4B-A3F8-3BCEE0E5E5A9}" srcId="{190AB110-D0B8-DB4E-9BEF-5144B6F4AFF2}" destId="{3D01BF51-F92C-9741-A0D6-51F20A47CF4A}" srcOrd="0" destOrd="0" parTransId="{8E5BC8E0-1407-964E-AA52-DC63D23E1A5B}" sibTransId="{905AC9EF-DD50-C949-8A2A-BF4BF9E402C7}"/>
    <dgm:cxn modelId="{0D499FBD-7A86-8742-91C7-19642AEBD4A4}" type="presOf" srcId="{2E78C868-4B43-C748-8A95-72A1DE1FE503}" destId="{D6AAEE62-40E3-8646-B64C-ADBCAC0638E8}" srcOrd="0" destOrd="0" presId="urn:microsoft.com/office/officeart/2005/8/layout/hList1"/>
    <dgm:cxn modelId="{8C5735DA-53E8-6D4D-951A-C5E08937DB2F}" type="presOf" srcId="{D0BF816A-B386-E241-9E07-9E14D4C033F0}" destId="{046F4D0A-DF62-0047-B766-8A5F533BFBEF}" srcOrd="0" destOrd="1" presId="urn:microsoft.com/office/officeart/2005/8/layout/hList1"/>
    <dgm:cxn modelId="{BD5540EA-C421-4F43-AA14-028A870474E2}" srcId="{2E78C868-4B43-C748-8A95-72A1DE1FE503}" destId="{1BC46F52-82E1-6E47-A985-D2A96ABB5E70}" srcOrd="1" destOrd="0" parTransId="{9864B414-C6ED-B340-9C20-C598D9D29937}" sibTransId="{D2436390-87B3-E54A-87F6-44A715497A43}"/>
    <dgm:cxn modelId="{26C9F1EB-FE36-5440-8548-8D95CC9FFE78}" type="presOf" srcId="{190AB110-D0B8-DB4E-9BEF-5144B6F4AFF2}" destId="{274AB810-7CC2-4044-AB81-1AEE9E090CF5}" srcOrd="0" destOrd="0" presId="urn:microsoft.com/office/officeart/2005/8/layout/hList1"/>
    <dgm:cxn modelId="{FE9C37FD-B772-6543-992F-93888890302D}" srcId="{3DC1E391-81A1-1F48-B4AC-8324B7FED6B9}" destId="{F848D963-BCD3-774C-9445-DA7C34D50D80}" srcOrd="0" destOrd="0" parTransId="{1CF7AD93-6DB2-8A4B-B46E-95FDF89EBFCB}" sibTransId="{EED237A3-088B-4247-A033-6BE94B3738F1}"/>
    <dgm:cxn modelId="{B7BFD35A-5056-8E42-8707-35A482EA609D}" type="presParOf" srcId="{FB7677BD-A9D4-D041-8F16-8F9BD7B904FE}" destId="{21906D61-E3E9-4F4C-AA55-97A32E5AA0EC}" srcOrd="0" destOrd="0" presId="urn:microsoft.com/office/officeart/2005/8/layout/hList1"/>
    <dgm:cxn modelId="{88F6DDC3-8FBB-594C-AF94-109925E5B9A8}" type="presParOf" srcId="{21906D61-E3E9-4F4C-AA55-97A32E5AA0EC}" destId="{D1923E29-5053-B84A-8533-5612E82D6A44}" srcOrd="0" destOrd="0" presId="urn:microsoft.com/office/officeart/2005/8/layout/hList1"/>
    <dgm:cxn modelId="{2BC6D3E4-638E-7042-BC46-83694EAD8F06}" type="presParOf" srcId="{21906D61-E3E9-4F4C-AA55-97A32E5AA0EC}" destId="{EC02FCC9-1773-194F-926C-868F5519D80A}" srcOrd="1" destOrd="0" presId="urn:microsoft.com/office/officeart/2005/8/layout/hList1"/>
    <dgm:cxn modelId="{0A071BCB-8561-404D-8FC7-2A65D3045F0C}" type="presParOf" srcId="{FB7677BD-A9D4-D041-8F16-8F9BD7B904FE}" destId="{275AE10C-2D7D-FB49-8BAD-D6726FB19B1E}" srcOrd="1" destOrd="0" presId="urn:microsoft.com/office/officeart/2005/8/layout/hList1"/>
    <dgm:cxn modelId="{E01BE2DF-0C14-F14F-ADE1-64B29932CA1F}" type="presParOf" srcId="{FB7677BD-A9D4-D041-8F16-8F9BD7B904FE}" destId="{4DB3818C-D028-BB41-922D-6AE4811B9F6D}" srcOrd="2" destOrd="0" presId="urn:microsoft.com/office/officeart/2005/8/layout/hList1"/>
    <dgm:cxn modelId="{B6AFED8F-ED27-194D-B15F-169C85E0EBC2}" type="presParOf" srcId="{4DB3818C-D028-BB41-922D-6AE4811B9F6D}" destId="{274AB810-7CC2-4044-AB81-1AEE9E090CF5}" srcOrd="0" destOrd="0" presId="urn:microsoft.com/office/officeart/2005/8/layout/hList1"/>
    <dgm:cxn modelId="{995BE739-C848-BD47-9160-D8E2F85423D2}" type="presParOf" srcId="{4DB3818C-D028-BB41-922D-6AE4811B9F6D}" destId="{046F4D0A-DF62-0047-B766-8A5F533BFBEF}" srcOrd="1" destOrd="0" presId="urn:microsoft.com/office/officeart/2005/8/layout/hList1"/>
    <dgm:cxn modelId="{6A3DC82B-419C-7042-9CBB-2B16B88FD19A}" type="presParOf" srcId="{FB7677BD-A9D4-D041-8F16-8F9BD7B904FE}" destId="{C9D83A40-C227-4A47-BDDA-4334557DAA92}" srcOrd="3" destOrd="0" presId="urn:microsoft.com/office/officeart/2005/8/layout/hList1"/>
    <dgm:cxn modelId="{E08A0FD1-D9CF-B64A-A0B2-596955FE5CF1}" type="presParOf" srcId="{FB7677BD-A9D4-D041-8F16-8F9BD7B904FE}" destId="{855C99F0-8C0D-F141-A798-A7801FB6AE79}" srcOrd="4" destOrd="0" presId="urn:microsoft.com/office/officeart/2005/8/layout/hList1"/>
    <dgm:cxn modelId="{BCB0870C-59D1-A74A-8648-19262AD9EA1D}" type="presParOf" srcId="{855C99F0-8C0D-F141-A798-A7801FB6AE79}" destId="{D6AAEE62-40E3-8646-B64C-ADBCAC0638E8}" srcOrd="0" destOrd="0" presId="urn:microsoft.com/office/officeart/2005/8/layout/hList1"/>
    <dgm:cxn modelId="{56651B21-A43D-7940-A1A7-CF3B14E8BB90}" type="presParOf" srcId="{855C99F0-8C0D-F141-A798-A7801FB6AE79}" destId="{3C1A9B8B-6C81-6243-810E-E05EF5F14F9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A1846F-13C2-1947-80ED-CF5EDD52B82B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4D970D7E-7E71-174D-B1D6-509BC809E80B}">
      <dgm:prSet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b="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Модель представления (</a:t>
          </a:r>
          <a:r>
            <a:rPr lang="ru-RU" b="0" dirty="0" err="1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ViewModel</a:t>
          </a:r>
          <a:r>
            <a:rPr lang="ru-RU" b="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)</a:t>
          </a:r>
        </a:p>
      </dgm:t>
    </dgm:pt>
    <dgm:pt modelId="{59C4AAB9-C9D5-3B49-97DF-FB6DA582AE3A}" type="parTrans" cxnId="{7165E493-55B0-7242-97D2-36517E9F1CA4}">
      <dgm:prSet/>
      <dgm:spPr/>
      <dgm:t>
        <a:bodyPr/>
        <a:lstStyle/>
        <a:p>
          <a:endParaRPr lang="ru-RU">
            <a:latin typeface="Menlo" panose="020B0609030804020204" pitchFamily="49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D065C336-7513-F146-AEF8-185163346AED}" type="sibTrans" cxnId="{7165E493-55B0-7242-97D2-36517E9F1CA4}">
      <dgm:prSet/>
      <dgm:spPr/>
      <dgm:t>
        <a:bodyPr/>
        <a:lstStyle/>
        <a:p>
          <a:endParaRPr lang="ru-RU">
            <a:latin typeface="Menlo" panose="020B0609030804020204" pitchFamily="49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9E0AACAA-8450-DF46-AAB8-B06B227290B4}">
      <dgm:prSet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b="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Модель (Model).</a:t>
          </a:r>
        </a:p>
      </dgm:t>
    </dgm:pt>
    <dgm:pt modelId="{F2EE0619-259A-834C-9A83-70B3F9348215}" type="parTrans" cxnId="{25462928-26EC-984D-A836-7FBE6A431B6B}">
      <dgm:prSet/>
      <dgm:spPr/>
      <dgm:t>
        <a:bodyPr/>
        <a:lstStyle/>
        <a:p>
          <a:endParaRPr lang="ru-RU">
            <a:latin typeface="Menlo" panose="020B0609030804020204" pitchFamily="49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946990D0-C861-6044-95DA-8373644E560F}" type="sibTrans" cxnId="{25462928-26EC-984D-A836-7FBE6A431B6B}">
      <dgm:prSet/>
      <dgm:spPr/>
      <dgm:t>
        <a:bodyPr/>
        <a:lstStyle/>
        <a:p>
          <a:endParaRPr lang="ru-RU">
            <a:latin typeface="Menlo" panose="020B0609030804020204" pitchFamily="49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2FEB28DC-E1B8-F746-A3F4-71B8F8D90694}">
      <dgm:prSet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Модель относится к домену модели.</a:t>
          </a:r>
        </a:p>
      </dgm:t>
    </dgm:pt>
    <dgm:pt modelId="{EB74ACC4-9FA9-1C4E-BA79-DCC7808F7A32}" type="parTrans" cxnId="{5BB5DE05-75EB-EF4F-AEFC-7C3A11259E61}">
      <dgm:prSet/>
      <dgm:spPr/>
      <dgm:t>
        <a:bodyPr/>
        <a:lstStyle/>
        <a:p>
          <a:endParaRPr lang="ru-RU">
            <a:latin typeface="Menlo" panose="020B0609030804020204" pitchFamily="49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513FE4C8-DDD3-454A-8C75-52F14DDCDAAF}" type="sibTrans" cxnId="{5BB5DE05-75EB-EF4F-AEFC-7C3A11259E61}">
      <dgm:prSet/>
      <dgm:spPr/>
      <dgm:t>
        <a:bodyPr/>
        <a:lstStyle/>
        <a:p>
          <a:endParaRPr lang="ru-RU">
            <a:latin typeface="Menlo" panose="020B0609030804020204" pitchFamily="49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78A83993-0D8B-BA46-91D7-3FA3455E1549}">
      <dgm:prSet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Представление напрямую </a:t>
          </a:r>
          <a:r>
            <a:rPr lang="ru-RU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биндится</a:t>
          </a:r>
          <a:r>
            <a:rPr lang="ru-RU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 со свойствами модели представления для отправки и получения обновлений. Поскольку модель представления не имеет ссылок на представление, она становится многоразовой для использования с несколькими представлениями.</a:t>
          </a:r>
        </a:p>
      </dgm:t>
    </dgm:pt>
    <dgm:pt modelId="{61B0E9D6-B321-CE44-B7CB-35DC53111783}" type="parTrans" cxnId="{68AFDCA4-718D-6D4A-AFC2-9160DA93B672}">
      <dgm:prSet/>
      <dgm:spPr/>
      <dgm:t>
        <a:bodyPr/>
        <a:lstStyle/>
        <a:p>
          <a:endParaRPr lang="ru-RU">
            <a:latin typeface="Menlo" panose="020B0609030804020204" pitchFamily="49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6AA2858B-0794-4A43-80B0-9900DB0CB71F}" type="sibTrans" cxnId="{68AFDCA4-718D-6D4A-AFC2-9160DA93B672}">
      <dgm:prSet/>
      <dgm:spPr/>
      <dgm:t>
        <a:bodyPr/>
        <a:lstStyle/>
        <a:p>
          <a:endParaRPr lang="ru-RU">
            <a:latin typeface="Menlo" panose="020B0609030804020204" pitchFamily="49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05D1115A-DD2B-514F-AE11-8662C076F6E3}">
      <dgm:prSet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Например, у </a:t>
          </a:r>
          <a:r>
            <a:rPr lang="ru-RU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ContactView</a:t>
          </a:r>
          <a:r>
            <a:rPr lang="ru-RU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 будет модель </a:t>
          </a:r>
          <a:r>
            <a:rPr lang="ru-RU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ContactViewModel</a:t>
          </a:r>
          <a:r>
            <a:rPr lang="ru-RU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, которая действует как уровень связи с доменной моделью Contact</a:t>
          </a:r>
        </a:p>
      </dgm:t>
    </dgm:pt>
    <dgm:pt modelId="{49046297-30C5-6245-83CA-D00E1D540554}" type="parTrans" cxnId="{784856D4-5E55-8049-AAA1-FFDAABECFC60}">
      <dgm:prSet/>
      <dgm:spPr/>
    </dgm:pt>
    <dgm:pt modelId="{A583A319-9AA6-0A4E-93D6-4B7C41C51B7F}" type="sibTrans" cxnId="{784856D4-5E55-8049-AAA1-FFDAABECFC60}">
      <dgm:prSet/>
      <dgm:spPr/>
    </dgm:pt>
    <dgm:pt modelId="{462743D2-E5AB-CB45-8FC4-38B24534C38E}">
      <dgm:prSet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b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Представление (View) </a:t>
          </a:r>
          <a:endParaRPr lang="ru-RU" dirty="0">
            <a:latin typeface="Menlo" panose="020B0609030804020204" pitchFamily="49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CC6F52EE-D376-D941-86F0-6639692E72DC}" type="parTrans" cxnId="{F801257D-6B7F-C243-94B2-AB5A1667E9A2}">
      <dgm:prSet/>
      <dgm:spPr/>
    </dgm:pt>
    <dgm:pt modelId="{3230251F-4FBB-4E4E-9204-8A9E91F1C661}" type="sibTrans" cxnId="{F801257D-6B7F-C243-94B2-AB5A1667E9A2}">
      <dgm:prSet/>
      <dgm:spPr/>
    </dgm:pt>
    <dgm:pt modelId="{A978BB4A-37DF-1147-A54E-870DA6580FDC}">
      <dgm:prSet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Это определение представления. В </a:t>
          </a:r>
          <a:r>
            <a:rPr lang="ru-RU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SwiftUI</a:t>
          </a:r>
          <a:r>
            <a:rPr lang="ru-RU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 это будет декларативное определение представления.</a:t>
          </a:r>
        </a:p>
      </dgm:t>
    </dgm:pt>
    <dgm:pt modelId="{36FB2C48-A71D-7045-A354-ACB0E9403B02}" type="parTrans" cxnId="{B520EE05-8D48-2048-8641-2B0504D92C15}">
      <dgm:prSet/>
      <dgm:spPr/>
      <dgm:t>
        <a:bodyPr/>
        <a:lstStyle/>
        <a:p>
          <a:endParaRPr lang="ru-RU"/>
        </a:p>
      </dgm:t>
    </dgm:pt>
    <dgm:pt modelId="{00FA01B7-6F99-6148-8954-5C642F89FA50}" type="sibTrans" cxnId="{B520EE05-8D48-2048-8641-2B0504D92C15}">
      <dgm:prSet/>
      <dgm:spPr/>
      <dgm:t>
        <a:bodyPr/>
        <a:lstStyle/>
        <a:p>
          <a:endParaRPr lang="ru-RU"/>
        </a:p>
      </dgm:t>
    </dgm:pt>
    <dgm:pt modelId="{63A121B5-BCDC-6C49-AA1B-03C057E1D1E0}" type="pres">
      <dgm:prSet presAssocID="{DCA1846F-13C2-1947-80ED-CF5EDD52B82B}" presName="Name0" presStyleCnt="0">
        <dgm:presLayoutVars>
          <dgm:dir/>
          <dgm:animLvl val="lvl"/>
          <dgm:resizeHandles val="exact"/>
        </dgm:presLayoutVars>
      </dgm:prSet>
      <dgm:spPr/>
    </dgm:pt>
    <dgm:pt modelId="{F5519D12-9958-1E49-8925-939DD9421A30}" type="pres">
      <dgm:prSet presAssocID="{4D970D7E-7E71-174D-B1D6-509BC809E80B}" presName="composite" presStyleCnt="0"/>
      <dgm:spPr/>
    </dgm:pt>
    <dgm:pt modelId="{96F4CFF9-2F14-C34B-BE26-BB862EFBBA01}" type="pres">
      <dgm:prSet presAssocID="{4D970D7E-7E71-174D-B1D6-509BC809E80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D3A83B7-3177-F848-A5F2-DBB0B40A0D84}" type="pres">
      <dgm:prSet presAssocID="{4D970D7E-7E71-174D-B1D6-509BC809E80B}" presName="desTx" presStyleLbl="alignAccFollowNode1" presStyleIdx="0" presStyleCnt="3">
        <dgm:presLayoutVars>
          <dgm:bulletEnabled val="1"/>
        </dgm:presLayoutVars>
      </dgm:prSet>
      <dgm:spPr/>
    </dgm:pt>
    <dgm:pt modelId="{C1E1BDD2-9E76-2147-99AC-8E02250B3B00}" type="pres">
      <dgm:prSet presAssocID="{D065C336-7513-F146-AEF8-185163346AED}" presName="space" presStyleCnt="0"/>
      <dgm:spPr/>
    </dgm:pt>
    <dgm:pt modelId="{7F76A9B0-CD4C-C047-80C6-CFF8B3FB6F8B}" type="pres">
      <dgm:prSet presAssocID="{9E0AACAA-8450-DF46-AAB8-B06B227290B4}" presName="composite" presStyleCnt="0"/>
      <dgm:spPr/>
    </dgm:pt>
    <dgm:pt modelId="{9F5EDEBB-3383-BF4F-8503-388B2D22D545}" type="pres">
      <dgm:prSet presAssocID="{9E0AACAA-8450-DF46-AAB8-B06B227290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437D1E5-50CE-B34C-B638-810ECAC2C7FB}" type="pres">
      <dgm:prSet presAssocID="{9E0AACAA-8450-DF46-AAB8-B06B227290B4}" presName="desTx" presStyleLbl="alignAccFollowNode1" presStyleIdx="1" presStyleCnt="3">
        <dgm:presLayoutVars>
          <dgm:bulletEnabled val="1"/>
        </dgm:presLayoutVars>
      </dgm:prSet>
      <dgm:spPr/>
    </dgm:pt>
    <dgm:pt modelId="{623942FF-E2FE-F340-B972-DA633A6C1A8D}" type="pres">
      <dgm:prSet presAssocID="{946990D0-C861-6044-95DA-8373644E560F}" presName="space" presStyleCnt="0"/>
      <dgm:spPr/>
    </dgm:pt>
    <dgm:pt modelId="{22C2F7BA-B6C1-DC4A-BD49-E322EC62D49E}" type="pres">
      <dgm:prSet presAssocID="{462743D2-E5AB-CB45-8FC4-38B24534C38E}" presName="composite" presStyleCnt="0"/>
      <dgm:spPr/>
    </dgm:pt>
    <dgm:pt modelId="{9B1A5EC4-B495-8E47-AA30-C0C378BF0742}" type="pres">
      <dgm:prSet presAssocID="{462743D2-E5AB-CB45-8FC4-38B24534C38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937BE70-838C-2C4F-9570-4B540EF0EA00}" type="pres">
      <dgm:prSet presAssocID="{462743D2-E5AB-CB45-8FC4-38B24534C38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BB5DE05-75EB-EF4F-AEFC-7C3A11259E61}" srcId="{9E0AACAA-8450-DF46-AAB8-B06B227290B4}" destId="{2FEB28DC-E1B8-F746-A3F4-71B8F8D90694}" srcOrd="0" destOrd="0" parTransId="{EB74ACC4-9FA9-1C4E-BA79-DCC7808F7A32}" sibTransId="{513FE4C8-DDD3-454A-8C75-52F14DDCDAAF}"/>
    <dgm:cxn modelId="{B520EE05-8D48-2048-8641-2B0504D92C15}" srcId="{462743D2-E5AB-CB45-8FC4-38B24534C38E}" destId="{A978BB4A-37DF-1147-A54E-870DA6580FDC}" srcOrd="0" destOrd="0" parTransId="{36FB2C48-A71D-7045-A354-ACB0E9403B02}" sibTransId="{00FA01B7-6F99-6148-8954-5C642F89FA50}"/>
    <dgm:cxn modelId="{E5361318-D3A8-F445-BF7B-B930EEF546EF}" type="presOf" srcId="{462743D2-E5AB-CB45-8FC4-38B24534C38E}" destId="{9B1A5EC4-B495-8E47-AA30-C0C378BF0742}" srcOrd="0" destOrd="0" presId="urn:microsoft.com/office/officeart/2005/8/layout/hList1"/>
    <dgm:cxn modelId="{25462928-26EC-984D-A836-7FBE6A431B6B}" srcId="{DCA1846F-13C2-1947-80ED-CF5EDD52B82B}" destId="{9E0AACAA-8450-DF46-AAB8-B06B227290B4}" srcOrd="1" destOrd="0" parTransId="{F2EE0619-259A-834C-9A83-70B3F9348215}" sibTransId="{946990D0-C861-6044-95DA-8373644E560F}"/>
    <dgm:cxn modelId="{3B57F234-AF3E-0B44-896E-158A1BC5CBC2}" type="presOf" srcId="{4D970D7E-7E71-174D-B1D6-509BC809E80B}" destId="{96F4CFF9-2F14-C34B-BE26-BB862EFBBA01}" srcOrd="0" destOrd="0" presId="urn:microsoft.com/office/officeart/2005/8/layout/hList1"/>
    <dgm:cxn modelId="{87576D3D-749C-6D42-9FC0-E7C6DFACCE9E}" type="presOf" srcId="{78A83993-0D8B-BA46-91D7-3FA3455E1549}" destId="{0D3A83B7-3177-F848-A5F2-DBB0B40A0D84}" srcOrd="0" destOrd="0" presId="urn:microsoft.com/office/officeart/2005/8/layout/hList1"/>
    <dgm:cxn modelId="{5EED686A-2283-8547-AD62-9DF914943A19}" type="presOf" srcId="{2FEB28DC-E1B8-F746-A3F4-71B8F8D90694}" destId="{3437D1E5-50CE-B34C-B638-810ECAC2C7FB}" srcOrd="0" destOrd="0" presId="urn:microsoft.com/office/officeart/2005/8/layout/hList1"/>
    <dgm:cxn modelId="{F801257D-6B7F-C243-94B2-AB5A1667E9A2}" srcId="{DCA1846F-13C2-1947-80ED-CF5EDD52B82B}" destId="{462743D2-E5AB-CB45-8FC4-38B24534C38E}" srcOrd="2" destOrd="0" parTransId="{CC6F52EE-D376-D941-86F0-6639692E72DC}" sibTransId="{3230251F-4FBB-4E4E-9204-8A9E91F1C661}"/>
    <dgm:cxn modelId="{7165E493-55B0-7242-97D2-36517E9F1CA4}" srcId="{DCA1846F-13C2-1947-80ED-CF5EDD52B82B}" destId="{4D970D7E-7E71-174D-B1D6-509BC809E80B}" srcOrd="0" destOrd="0" parTransId="{59C4AAB9-C9D5-3B49-97DF-FB6DA582AE3A}" sibTransId="{D065C336-7513-F146-AEF8-185163346AED}"/>
    <dgm:cxn modelId="{68AFDCA4-718D-6D4A-AFC2-9160DA93B672}" srcId="{4D970D7E-7E71-174D-B1D6-509BC809E80B}" destId="{78A83993-0D8B-BA46-91D7-3FA3455E1549}" srcOrd="0" destOrd="0" parTransId="{61B0E9D6-B321-CE44-B7CB-35DC53111783}" sibTransId="{6AA2858B-0794-4A43-80B0-9900DB0CB71F}"/>
    <dgm:cxn modelId="{580E8AB1-AE1A-0B44-BABE-DFC11EDFBE5B}" type="presOf" srcId="{DCA1846F-13C2-1947-80ED-CF5EDD52B82B}" destId="{63A121B5-BCDC-6C49-AA1B-03C057E1D1E0}" srcOrd="0" destOrd="0" presId="urn:microsoft.com/office/officeart/2005/8/layout/hList1"/>
    <dgm:cxn modelId="{784856D4-5E55-8049-AAA1-FFDAABECFC60}" srcId="{9E0AACAA-8450-DF46-AAB8-B06B227290B4}" destId="{05D1115A-DD2B-514F-AE11-8662C076F6E3}" srcOrd="1" destOrd="0" parTransId="{49046297-30C5-6245-83CA-D00E1D540554}" sibTransId="{A583A319-9AA6-0A4E-93D6-4B7C41C51B7F}"/>
    <dgm:cxn modelId="{1E00E1DA-9C43-2440-BBE9-1D7244DAFB64}" type="presOf" srcId="{9E0AACAA-8450-DF46-AAB8-B06B227290B4}" destId="{9F5EDEBB-3383-BF4F-8503-388B2D22D545}" srcOrd="0" destOrd="0" presId="urn:microsoft.com/office/officeart/2005/8/layout/hList1"/>
    <dgm:cxn modelId="{9421A1FA-9AB4-0E4C-BDA2-741E791163CE}" type="presOf" srcId="{05D1115A-DD2B-514F-AE11-8662C076F6E3}" destId="{3437D1E5-50CE-B34C-B638-810ECAC2C7FB}" srcOrd="0" destOrd="1" presId="urn:microsoft.com/office/officeart/2005/8/layout/hList1"/>
    <dgm:cxn modelId="{B82FB5FA-226A-3B41-83FF-6F7954927677}" type="presOf" srcId="{A978BB4A-37DF-1147-A54E-870DA6580FDC}" destId="{B937BE70-838C-2C4F-9570-4B540EF0EA00}" srcOrd="0" destOrd="0" presId="urn:microsoft.com/office/officeart/2005/8/layout/hList1"/>
    <dgm:cxn modelId="{3495B86D-153C-7243-85E6-AAFBA0B3A8A3}" type="presParOf" srcId="{63A121B5-BCDC-6C49-AA1B-03C057E1D1E0}" destId="{F5519D12-9958-1E49-8925-939DD9421A30}" srcOrd="0" destOrd="0" presId="urn:microsoft.com/office/officeart/2005/8/layout/hList1"/>
    <dgm:cxn modelId="{C835898A-3266-7A4A-A145-042F7A4455CE}" type="presParOf" srcId="{F5519D12-9958-1E49-8925-939DD9421A30}" destId="{96F4CFF9-2F14-C34B-BE26-BB862EFBBA01}" srcOrd="0" destOrd="0" presId="urn:microsoft.com/office/officeart/2005/8/layout/hList1"/>
    <dgm:cxn modelId="{605B382D-C9C2-F441-AB0B-7BE33C171985}" type="presParOf" srcId="{F5519D12-9958-1E49-8925-939DD9421A30}" destId="{0D3A83B7-3177-F848-A5F2-DBB0B40A0D84}" srcOrd="1" destOrd="0" presId="urn:microsoft.com/office/officeart/2005/8/layout/hList1"/>
    <dgm:cxn modelId="{CC28B887-65E1-664C-886A-5F5ECA294674}" type="presParOf" srcId="{63A121B5-BCDC-6C49-AA1B-03C057E1D1E0}" destId="{C1E1BDD2-9E76-2147-99AC-8E02250B3B00}" srcOrd="1" destOrd="0" presId="urn:microsoft.com/office/officeart/2005/8/layout/hList1"/>
    <dgm:cxn modelId="{DB61F695-B2D7-9E49-8E59-4F1E90A4689D}" type="presParOf" srcId="{63A121B5-BCDC-6C49-AA1B-03C057E1D1E0}" destId="{7F76A9B0-CD4C-C047-80C6-CFF8B3FB6F8B}" srcOrd="2" destOrd="0" presId="urn:microsoft.com/office/officeart/2005/8/layout/hList1"/>
    <dgm:cxn modelId="{700CDA36-C135-9240-8B88-8EA1D9D6A956}" type="presParOf" srcId="{7F76A9B0-CD4C-C047-80C6-CFF8B3FB6F8B}" destId="{9F5EDEBB-3383-BF4F-8503-388B2D22D545}" srcOrd="0" destOrd="0" presId="urn:microsoft.com/office/officeart/2005/8/layout/hList1"/>
    <dgm:cxn modelId="{B0048C6B-D3A5-C04E-AF73-6D9256C7E7A0}" type="presParOf" srcId="{7F76A9B0-CD4C-C047-80C6-CFF8B3FB6F8B}" destId="{3437D1E5-50CE-B34C-B638-810ECAC2C7FB}" srcOrd="1" destOrd="0" presId="urn:microsoft.com/office/officeart/2005/8/layout/hList1"/>
    <dgm:cxn modelId="{B790ADAA-113D-C14F-B132-D525A5951D45}" type="presParOf" srcId="{63A121B5-BCDC-6C49-AA1B-03C057E1D1E0}" destId="{623942FF-E2FE-F340-B972-DA633A6C1A8D}" srcOrd="3" destOrd="0" presId="urn:microsoft.com/office/officeart/2005/8/layout/hList1"/>
    <dgm:cxn modelId="{DE2386C8-8F29-5A49-B600-8D584ECFF405}" type="presParOf" srcId="{63A121B5-BCDC-6C49-AA1B-03C057E1D1E0}" destId="{22C2F7BA-B6C1-DC4A-BD49-E322EC62D49E}" srcOrd="4" destOrd="0" presId="urn:microsoft.com/office/officeart/2005/8/layout/hList1"/>
    <dgm:cxn modelId="{A5992A9B-38D0-844F-9F60-CFA155ECB6CA}" type="presParOf" srcId="{22C2F7BA-B6C1-DC4A-BD49-E322EC62D49E}" destId="{9B1A5EC4-B495-8E47-AA30-C0C378BF0742}" srcOrd="0" destOrd="0" presId="urn:microsoft.com/office/officeart/2005/8/layout/hList1"/>
    <dgm:cxn modelId="{78B4A2EA-99F0-B741-90E7-6B79207DF29D}" type="presParOf" srcId="{22C2F7BA-B6C1-DC4A-BD49-E322EC62D49E}" destId="{B937BE70-838C-2C4F-9570-4B540EF0EA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D8DA02-97F0-D649-AAC4-BE8E956E174D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E6E846DD-4108-4740-8890-A8218B1BD901}">
      <dgm:prSet phldrT="[Текст]"/>
      <dgm:spPr/>
      <dgm:t>
        <a:bodyPr/>
        <a:lstStyle/>
        <a:p>
          <a:r>
            <a:rPr lang="ru-RU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Представление взаимодействует только с </a:t>
          </a:r>
          <a:r>
            <a:rPr lang="ru-RU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ViewModel</a:t>
          </a:r>
          <a:r>
            <a:rPr lang="ru-RU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.</a:t>
          </a:r>
        </a:p>
      </dgm:t>
    </dgm:pt>
    <dgm:pt modelId="{C580C661-3B48-8E4B-8484-28FE7EA0FCFB}" type="parTrans" cxnId="{17B14440-8AFA-E541-89FB-946584069A6C}">
      <dgm:prSet/>
      <dgm:spPr/>
      <dgm:t>
        <a:bodyPr/>
        <a:lstStyle/>
        <a:p>
          <a:endParaRPr lang="ru-RU">
            <a:latin typeface="Menlo" panose="020B0609030804020204" pitchFamily="49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B220C218-CA86-8349-98B5-5BB04C3C7248}" type="sibTrans" cxnId="{17B14440-8AFA-E541-89FB-946584069A6C}">
      <dgm:prSet/>
      <dgm:spPr/>
      <dgm:t>
        <a:bodyPr/>
        <a:lstStyle/>
        <a:p>
          <a:endParaRPr lang="ru-RU">
            <a:latin typeface="Menlo" panose="020B0609030804020204" pitchFamily="49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A36AD46E-253C-2347-89DA-4C243CA4048E}">
      <dgm:prSet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Представление ничего не знает о (доменной) модели, лежащей за ViewModel.</a:t>
          </a:r>
        </a:p>
      </dgm:t>
    </dgm:pt>
    <dgm:pt modelId="{021D60C3-A183-BB43-9257-B9D01EC194C3}" type="parTrans" cxnId="{D94B8C0F-1231-2445-ADDD-861100E97AD0}">
      <dgm:prSet/>
      <dgm:spPr/>
      <dgm:t>
        <a:bodyPr/>
        <a:lstStyle/>
        <a:p>
          <a:endParaRPr lang="ru-RU">
            <a:latin typeface="Menlo" panose="020B0609030804020204" pitchFamily="49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26C8B19B-EA0E-F940-99DA-0955F3D7FAC1}" type="sibTrans" cxnId="{D94B8C0F-1231-2445-ADDD-861100E97AD0}">
      <dgm:prSet/>
      <dgm:spPr/>
      <dgm:t>
        <a:bodyPr/>
        <a:lstStyle/>
        <a:p>
          <a:endParaRPr lang="ru-RU">
            <a:latin typeface="Menlo" panose="020B0609030804020204" pitchFamily="49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850AC023-A955-F249-95DF-81F6F3D6A20D}">
      <dgm:prSet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ViewModel не имеет ссылок на View и становится многоразовой для использования с любым View.</a:t>
          </a:r>
        </a:p>
      </dgm:t>
    </dgm:pt>
    <dgm:pt modelId="{BF68E742-0E51-2C49-AA60-175B7D5C4906}" type="parTrans" cxnId="{D708F3DD-7549-7E43-A8DA-94C8CFBA9ABE}">
      <dgm:prSet/>
      <dgm:spPr/>
      <dgm:t>
        <a:bodyPr/>
        <a:lstStyle/>
        <a:p>
          <a:endParaRPr lang="ru-RU">
            <a:latin typeface="Menlo" panose="020B0609030804020204" pitchFamily="49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A3D41F3B-753B-0243-B380-E8D2129BBB87}" type="sibTrans" cxnId="{D708F3DD-7549-7E43-A8DA-94C8CFBA9ABE}">
      <dgm:prSet/>
      <dgm:spPr/>
      <dgm:t>
        <a:bodyPr/>
        <a:lstStyle/>
        <a:p>
          <a:endParaRPr lang="ru-RU">
            <a:latin typeface="Menlo" panose="020B0609030804020204" pitchFamily="49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7460A3FA-AB1B-1E4D-8F96-BBCFACCBB2FC}" type="pres">
      <dgm:prSet presAssocID="{30D8DA02-97F0-D649-AAC4-BE8E956E174D}" presName="linear" presStyleCnt="0">
        <dgm:presLayoutVars>
          <dgm:animLvl val="lvl"/>
          <dgm:resizeHandles val="exact"/>
        </dgm:presLayoutVars>
      </dgm:prSet>
      <dgm:spPr/>
    </dgm:pt>
    <dgm:pt modelId="{DD26E8D0-2D64-0148-81F8-515A531563DE}" type="pres">
      <dgm:prSet presAssocID="{E6E846DD-4108-4740-8890-A8218B1BD9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57E0A2-5D57-B148-B8C9-2B11789F3758}" type="pres">
      <dgm:prSet presAssocID="{B220C218-CA86-8349-98B5-5BB04C3C7248}" presName="spacer" presStyleCnt="0"/>
      <dgm:spPr/>
    </dgm:pt>
    <dgm:pt modelId="{F799EE02-C3B0-404C-A669-2A3B3E5F492A}" type="pres">
      <dgm:prSet presAssocID="{A36AD46E-253C-2347-89DA-4C243CA404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4800DF-0DFA-6349-94A2-88340A99848A}" type="pres">
      <dgm:prSet presAssocID="{26C8B19B-EA0E-F940-99DA-0955F3D7FAC1}" presName="spacer" presStyleCnt="0"/>
      <dgm:spPr/>
    </dgm:pt>
    <dgm:pt modelId="{845335F3-9AD5-0C4E-94EA-8AE7CDEA2443}" type="pres">
      <dgm:prSet presAssocID="{850AC023-A955-F249-95DF-81F6F3D6A2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94B8C0F-1231-2445-ADDD-861100E97AD0}" srcId="{30D8DA02-97F0-D649-AAC4-BE8E956E174D}" destId="{A36AD46E-253C-2347-89DA-4C243CA4048E}" srcOrd="1" destOrd="0" parTransId="{021D60C3-A183-BB43-9257-B9D01EC194C3}" sibTransId="{26C8B19B-EA0E-F940-99DA-0955F3D7FAC1}"/>
    <dgm:cxn modelId="{89B48E23-270B-7247-858E-1C403E978151}" type="presOf" srcId="{E6E846DD-4108-4740-8890-A8218B1BD901}" destId="{DD26E8D0-2D64-0148-81F8-515A531563DE}" srcOrd="0" destOrd="0" presId="urn:microsoft.com/office/officeart/2005/8/layout/vList2"/>
    <dgm:cxn modelId="{17B14440-8AFA-E541-89FB-946584069A6C}" srcId="{30D8DA02-97F0-D649-AAC4-BE8E956E174D}" destId="{E6E846DD-4108-4740-8890-A8218B1BD901}" srcOrd="0" destOrd="0" parTransId="{C580C661-3B48-8E4B-8484-28FE7EA0FCFB}" sibTransId="{B220C218-CA86-8349-98B5-5BB04C3C7248}"/>
    <dgm:cxn modelId="{DC540D6B-5917-BC44-9B5E-7D77D07E1D16}" type="presOf" srcId="{A36AD46E-253C-2347-89DA-4C243CA4048E}" destId="{F799EE02-C3B0-404C-A669-2A3B3E5F492A}" srcOrd="0" destOrd="0" presId="urn:microsoft.com/office/officeart/2005/8/layout/vList2"/>
    <dgm:cxn modelId="{5E041C7F-B50A-DC45-834A-8BC25DB3522E}" type="presOf" srcId="{850AC023-A955-F249-95DF-81F6F3D6A20D}" destId="{845335F3-9AD5-0C4E-94EA-8AE7CDEA2443}" srcOrd="0" destOrd="0" presId="urn:microsoft.com/office/officeart/2005/8/layout/vList2"/>
    <dgm:cxn modelId="{D708F3DD-7549-7E43-A8DA-94C8CFBA9ABE}" srcId="{30D8DA02-97F0-D649-AAC4-BE8E956E174D}" destId="{850AC023-A955-F249-95DF-81F6F3D6A20D}" srcOrd="2" destOrd="0" parTransId="{BF68E742-0E51-2C49-AA60-175B7D5C4906}" sibTransId="{A3D41F3B-753B-0243-B380-E8D2129BBB87}"/>
    <dgm:cxn modelId="{F2B72EF9-1782-2B4F-81E2-D119EA236CD7}" type="presOf" srcId="{30D8DA02-97F0-D649-AAC4-BE8E956E174D}" destId="{7460A3FA-AB1B-1E4D-8F96-BBCFACCBB2FC}" srcOrd="0" destOrd="0" presId="urn:microsoft.com/office/officeart/2005/8/layout/vList2"/>
    <dgm:cxn modelId="{E960C043-3D56-1E43-9E54-3DE4E6FAA54D}" type="presParOf" srcId="{7460A3FA-AB1B-1E4D-8F96-BBCFACCBB2FC}" destId="{DD26E8D0-2D64-0148-81F8-515A531563DE}" srcOrd="0" destOrd="0" presId="urn:microsoft.com/office/officeart/2005/8/layout/vList2"/>
    <dgm:cxn modelId="{08BF503C-B644-ED46-8D5B-68B44E91D0EB}" type="presParOf" srcId="{7460A3FA-AB1B-1E4D-8F96-BBCFACCBB2FC}" destId="{1B57E0A2-5D57-B148-B8C9-2B11789F3758}" srcOrd="1" destOrd="0" presId="urn:microsoft.com/office/officeart/2005/8/layout/vList2"/>
    <dgm:cxn modelId="{C9E71628-297C-CA4A-90C7-0AB95EBBE80D}" type="presParOf" srcId="{7460A3FA-AB1B-1E4D-8F96-BBCFACCBB2FC}" destId="{F799EE02-C3B0-404C-A669-2A3B3E5F492A}" srcOrd="2" destOrd="0" presId="urn:microsoft.com/office/officeart/2005/8/layout/vList2"/>
    <dgm:cxn modelId="{CA36104D-BECC-DA44-B369-6837BEFC119F}" type="presParOf" srcId="{7460A3FA-AB1B-1E4D-8F96-BBCFACCBB2FC}" destId="{7C4800DF-0DFA-6349-94A2-88340A99848A}" srcOrd="3" destOrd="0" presId="urn:microsoft.com/office/officeart/2005/8/layout/vList2"/>
    <dgm:cxn modelId="{E718D070-D9D1-BD49-A312-02529C01B17B}" type="presParOf" srcId="{7460A3FA-AB1B-1E4D-8F96-BBCFACCBB2FC}" destId="{845335F3-9AD5-0C4E-94EA-8AE7CDEA24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E73A0D-C1D0-734C-B886-C0E56957815F}" type="doc">
      <dgm:prSet loTypeId="urn:microsoft.com/office/officeart/2005/8/layout/orgChar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317D4C29-DDA5-994B-B911-61C13D5E85F6}">
      <dgm:prSet phldrT="[Текст]" custT="1"/>
      <dgm:spPr/>
      <dgm:t>
        <a:bodyPr/>
        <a:lstStyle/>
        <a:p>
          <a:r>
            <a:rPr lang="ru-RU" sz="1600" b="1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Что вы отображаете?  </a:t>
          </a:r>
        </a:p>
      </dgm:t>
    </dgm:pt>
    <dgm:pt modelId="{8E2DA7B6-0EC5-2E4F-BF55-A60DD4CEBB39}" type="parTrans" cxnId="{44555FB9-FA7E-FE4B-BA99-9C2AFE0444FE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A257C6A6-1210-8F4B-8D5A-94CF0BAD0336}" type="sibTrans" cxnId="{44555FB9-FA7E-FE4B-BA99-9C2AFE0444FE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18964FF1-47E2-5C41-8052-65963D93F351}" type="asst">
      <dgm:prSet phldrT="[Текст]" custT="1"/>
      <dgm:spPr/>
      <dgm:t>
        <a:bodyPr/>
        <a:lstStyle/>
        <a:p>
          <a:r>
            <a:rPr lang="ru-RU" sz="16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Примитивные типы данных</a:t>
          </a:r>
        </a:p>
      </dgm:t>
    </dgm:pt>
    <dgm:pt modelId="{1349FBEB-D6DB-D94C-9237-05A6B6F58F17}" type="parTrans" cxnId="{7C536232-3616-D941-A029-B9AB71CE7B35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EF01E9E4-16D5-2F4B-A9C6-CD44C47B08AE}" type="sibTrans" cxnId="{7C536232-3616-D941-A029-B9AB71CE7B35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10E2D078-814B-5641-B1AC-4F4C35B5137B}" type="asst">
      <dgm:prSet custT="1"/>
      <dgm:spPr/>
      <dgm:t>
        <a:bodyPr/>
        <a:lstStyle/>
        <a:p>
          <a:r>
            <a:rPr lang="ru-RU" sz="16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Объект класса</a:t>
          </a:r>
        </a:p>
      </dgm:t>
    </dgm:pt>
    <dgm:pt modelId="{2FA365F5-91E5-A744-A045-7EFA362F6C94}" type="parTrans" cxnId="{67AEE6DE-B775-CD4F-9417-D72E241AA605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B1127396-1ED1-964A-B323-D0AD340A6A27}" type="sibTrans" cxnId="{67AEE6DE-B775-CD4F-9417-D72E241AA605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1FE1D0FE-59E5-294B-B118-AC834687ACCB}" type="asst">
      <dgm:prSet phldrT="[Текст]" custT="1"/>
      <dgm:spPr/>
      <dgm:t>
        <a:bodyPr/>
        <a:lstStyle/>
        <a:p>
          <a:r>
            <a:rPr lang="ru-RU" sz="16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Только чтение </a:t>
          </a:r>
          <a:endParaRPr lang="en-US" sz="1600" dirty="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  <a:p>
          <a:r>
            <a:rPr lang="en-US" sz="1600" b="1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Regular Property</a:t>
          </a:r>
          <a:endParaRPr lang="ru-RU" sz="1600" b="1" dirty="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73C8A63C-D30B-314C-B549-C3EDF1DD6D92}" type="parTrans" cxnId="{D478440B-0FB6-D541-80A1-002442474AD6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403E96B0-0D20-F24C-B372-E3E9BF1BFAC5}" type="sibTrans" cxnId="{D478440B-0FB6-D541-80A1-002442474AD6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87B2FD1A-B50B-2E49-B431-38906E4EA415}" type="asst">
      <dgm:prSet phldrT="[Текст]" custT="1"/>
      <dgm:spPr/>
      <dgm:t>
        <a:bodyPr/>
        <a:lstStyle/>
        <a:p>
          <a:r>
            <a:rPr lang="ru-RU" sz="160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Чтение/Запись</a:t>
          </a:r>
        </a:p>
        <a:p>
          <a:r>
            <a:rPr lang="ru-RU" sz="160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Кто владеет данными?</a:t>
          </a:r>
        </a:p>
      </dgm:t>
    </dgm:pt>
    <dgm:pt modelId="{0055FA83-C784-4949-8B36-B233546DF9B4}" type="parTrans" cxnId="{4A2C6931-5A9E-174B-BD99-3A01589A6F5F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C641ED96-6D9C-3C4F-8CB5-562C70BACEC6}" type="sibTrans" cxnId="{4A2C6931-5A9E-174B-BD99-3A01589A6F5F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3BDA8B7E-BB35-A04C-B73D-8E388FC988B2}" type="asst">
      <dgm:prSet phldrT="[Текст]" custT="1"/>
      <dgm:spPr/>
      <dgm:t>
        <a:bodyPr/>
        <a:lstStyle/>
        <a:p>
          <a:r>
            <a:rPr lang="ru-RU" sz="16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Передано снаружи</a:t>
          </a:r>
        </a:p>
        <a:p>
          <a:r>
            <a:rPr lang="en-US" sz="1600" b="1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@Binding</a:t>
          </a:r>
        </a:p>
      </dgm:t>
    </dgm:pt>
    <dgm:pt modelId="{48F3EB56-14A2-EA4D-92B3-2BB1D16F670B}" type="parTrans" cxnId="{75B3F034-F5B7-A04A-BEE6-F97F310503F1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94E00C9E-7124-4844-8836-95C2C9EE863D}" type="sibTrans" cxnId="{75B3F034-F5B7-A04A-BEE6-F97F310503F1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0A4AD208-C418-4249-805B-8E01BDF7018A}" type="asst">
      <dgm:prSet phldrT="[Текст]" custT="1"/>
      <dgm:spPr/>
      <dgm:t>
        <a:bodyPr/>
        <a:lstStyle/>
        <a:p>
          <a:r>
            <a:rPr lang="ru-RU" sz="16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Локально</a:t>
          </a:r>
          <a:endParaRPr lang="en-US" sz="1600" dirty="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  <a:p>
          <a:r>
            <a:rPr lang="en-US" sz="1600" b="1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@State</a:t>
          </a:r>
        </a:p>
      </dgm:t>
    </dgm:pt>
    <dgm:pt modelId="{A2412844-6C07-B341-8045-B82CAE4A7329}" type="parTrans" cxnId="{5AA10683-27D3-DA44-A3CE-BD330BE9E5A2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9D221934-9DD2-0D4D-98B1-4A423115CB02}" type="sibTrans" cxnId="{5AA10683-27D3-DA44-A3CE-BD330BE9E5A2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003365C6-FD78-584A-B8D0-8DB902813932}" type="asst">
      <dgm:prSet custT="1"/>
      <dgm:spPr/>
      <dgm:t>
        <a:bodyPr/>
        <a:lstStyle/>
        <a:p>
          <a:r>
            <a:rPr lang="ru-RU" sz="16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как параметр</a:t>
          </a:r>
        </a:p>
        <a:p>
          <a:r>
            <a:rPr lang="en-US" sz="1600" b="1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@</a:t>
          </a:r>
          <a:r>
            <a:rPr lang="en-US" sz="1600" b="1" dirty="0" err="1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ObservedObject</a:t>
          </a:r>
          <a:endParaRPr lang="ru-RU" sz="1600" b="1" dirty="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D5B9CEF6-9AB8-4B4B-A6EB-F64790C7B5FE}" type="parTrans" cxnId="{71F69E68-D717-5B4C-B041-9469A60F46B4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94842F14-A69B-0D43-8640-EAD21AC85481}" type="sibTrans" cxnId="{71F69E68-D717-5B4C-B041-9469A60F46B4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6B24F4B2-1BFE-4C4C-A231-52D5B653ABCA}" type="asst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 </a:t>
          </a:r>
          <a:r>
            <a:rPr lang="ru-RU" sz="16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Создано самим представлением</a:t>
          </a:r>
          <a:endParaRPr lang="en-US" sz="1600" dirty="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  <a:p>
          <a:r>
            <a:rPr lang="en-US" sz="1600" b="1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@</a:t>
          </a:r>
          <a:r>
            <a:rPr lang="en-US" sz="1600" b="1" dirty="0" err="1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StateObject</a:t>
          </a:r>
          <a:endParaRPr lang="ru-RU" sz="1600" b="1" dirty="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7EF0B4C4-2AC5-C844-84FB-2FF3FBAA876B}" type="parTrans" cxnId="{CB0A9341-C728-C74E-A380-509A3AD6F614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51360D71-0FA3-E74A-A97F-62227446B08A}" type="sibTrans" cxnId="{CB0A9341-C728-C74E-A380-509A3AD6F614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B74C5126-B5B0-DF4B-A798-177A123B3B69}" type="asst">
      <dgm:prSet custT="1"/>
      <dgm:spPr/>
      <dgm:t>
        <a:bodyPr/>
        <a:lstStyle/>
        <a:p>
          <a:r>
            <a:rPr lang="ru-RU" sz="16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Через среду</a:t>
          </a:r>
          <a:endParaRPr lang="en-US" sz="1600" dirty="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  <a:p>
          <a:r>
            <a:rPr lang="en-US" sz="1600" b="1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@</a:t>
          </a:r>
          <a:r>
            <a:rPr lang="en-US" sz="1600" b="1" dirty="0" err="1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EnvironmentObject</a:t>
          </a:r>
          <a:endParaRPr lang="ru-RU" sz="1600" b="1" dirty="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85D23C23-8AAC-E148-9939-CE4239E3992A}" type="parTrans" cxnId="{C9D8A09B-27A5-2944-9EFF-17C35F54A765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A1A8EB81-691F-B541-95C9-471BCC903E0C}" type="sibTrans" cxnId="{C9D8A09B-27A5-2944-9EFF-17C35F54A765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gm:t>
    </dgm:pt>
    <dgm:pt modelId="{906AEC7D-9DCD-B448-A991-4CB838C59EA8}" type="pres">
      <dgm:prSet presAssocID="{41E73A0D-C1D0-734C-B886-C0E5695781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45EE4A1-6E7E-9747-BB87-6B4248E9839D}" type="pres">
      <dgm:prSet presAssocID="{317D4C29-DDA5-994B-B911-61C13D5E85F6}" presName="hierRoot1" presStyleCnt="0">
        <dgm:presLayoutVars>
          <dgm:hierBranch val="init"/>
        </dgm:presLayoutVars>
      </dgm:prSet>
      <dgm:spPr/>
    </dgm:pt>
    <dgm:pt modelId="{7C6FE5EB-4130-4A49-8F51-7798938E43CC}" type="pres">
      <dgm:prSet presAssocID="{317D4C29-DDA5-994B-B911-61C13D5E85F6}" presName="rootComposite1" presStyleCnt="0"/>
      <dgm:spPr/>
    </dgm:pt>
    <dgm:pt modelId="{0306858C-9AF4-5E4D-A3C8-C57474ACCA77}" type="pres">
      <dgm:prSet presAssocID="{317D4C29-DDA5-994B-B911-61C13D5E85F6}" presName="rootText1" presStyleLbl="node0" presStyleIdx="0" presStyleCnt="1" custLinFactNeighborX="-65709" custLinFactNeighborY="-4162">
        <dgm:presLayoutVars>
          <dgm:chPref val="3"/>
        </dgm:presLayoutVars>
      </dgm:prSet>
      <dgm:spPr/>
    </dgm:pt>
    <dgm:pt modelId="{9A36267F-6C54-924D-B9A2-956AD4B745D7}" type="pres">
      <dgm:prSet presAssocID="{317D4C29-DDA5-994B-B911-61C13D5E85F6}" presName="rootConnector1" presStyleLbl="node1" presStyleIdx="0" presStyleCnt="0"/>
      <dgm:spPr/>
    </dgm:pt>
    <dgm:pt modelId="{50577D04-6D16-2348-8781-D4AF1E9DAC3C}" type="pres">
      <dgm:prSet presAssocID="{317D4C29-DDA5-994B-B911-61C13D5E85F6}" presName="hierChild2" presStyleCnt="0"/>
      <dgm:spPr/>
    </dgm:pt>
    <dgm:pt modelId="{68F1F159-AAC3-EE46-9223-AA6E918F9998}" type="pres">
      <dgm:prSet presAssocID="{317D4C29-DDA5-994B-B911-61C13D5E85F6}" presName="hierChild3" presStyleCnt="0"/>
      <dgm:spPr/>
    </dgm:pt>
    <dgm:pt modelId="{0D0CDD92-15A3-5548-BD3B-56876BD6677B}" type="pres">
      <dgm:prSet presAssocID="{1349FBEB-D6DB-D94C-9237-05A6B6F58F17}" presName="Name111" presStyleLbl="parChTrans1D2" presStyleIdx="0" presStyleCnt="2"/>
      <dgm:spPr/>
    </dgm:pt>
    <dgm:pt modelId="{87F59F3C-CFF9-F34E-98E0-E9661918BCCF}" type="pres">
      <dgm:prSet presAssocID="{18964FF1-47E2-5C41-8052-65963D93F351}" presName="hierRoot3" presStyleCnt="0">
        <dgm:presLayoutVars>
          <dgm:hierBranch val="init"/>
        </dgm:presLayoutVars>
      </dgm:prSet>
      <dgm:spPr/>
    </dgm:pt>
    <dgm:pt modelId="{C04E985C-B1D4-1B4C-B555-1652F68F4855}" type="pres">
      <dgm:prSet presAssocID="{18964FF1-47E2-5C41-8052-65963D93F351}" presName="rootComposite3" presStyleCnt="0"/>
      <dgm:spPr/>
    </dgm:pt>
    <dgm:pt modelId="{7968A172-D4D6-974F-8DCE-6D385FF36B8F}" type="pres">
      <dgm:prSet presAssocID="{18964FF1-47E2-5C41-8052-65963D93F351}" presName="rootText3" presStyleLbl="asst1" presStyleIdx="0" presStyleCnt="9" custLinFactNeighborX="53468" custLinFactNeighborY="-15479">
        <dgm:presLayoutVars>
          <dgm:chPref val="3"/>
        </dgm:presLayoutVars>
      </dgm:prSet>
      <dgm:spPr/>
    </dgm:pt>
    <dgm:pt modelId="{EC32C01C-11AE-624C-BF73-2877E469AAE3}" type="pres">
      <dgm:prSet presAssocID="{18964FF1-47E2-5C41-8052-65963D93F351}" presName="rootConnector3" presStyleLbl="asst1" presStyleIdx="0" presStyleCnt="9"/>
      <dgm:spPr/>
    </dgm:pt>
    <dgm:pt modelId="{378113C4-39D8-5046-95B9-3664E704D9BC}" type="pres">
      <dgm:prSet presAssocID="{18964FF1-47E2-5C41-8052-65963D93F351}" presName="hierChild6" presStyleCnt="0"/>
      <dgm:spPr/>
    </dgm:pt>
    <dgm:pt modelId="{8369EA3A-B96F-4048-97BF-A4E629F1E6BE}" type="pres">
      <dgm:prSet presAssocID="{18964FF1-47E2-5C41-8052-65963D93F351}" presName="hierChild7" presStyleCnt="0"/>
      <dgm:spPr/>
    </dgm:pt>
    <dgm:pt modelId="{04FD7C02-2C7E-BF4E-BBE7-34F24C030AC7}" type="pres">
      <dgm:prSet presAssocID="{73C8A63C-D30B-314C-B549-C3EDF1DD6D92}" presName="Name111" presStyleLbl="parChTrans1D3" presStyleIdx="0" presStyleCnt="5"/>
      <dgm:spPr/>
    </dgm:pt>
    <dgm:pt modelId="{819A7A70-715B-584B-B86F-C6602BA5BA67}" type="pres">
      <dgm:prSet presAssocID="{1FE1D0FE-59E5-294B-B118-AC834687ACCB}" presName="hierRoot3" presStyleCnt="0">
        <dgm:presLayoutVars>
          <dgm:hierBranch val="init"/>
        </dgm:presLayoutVars>
      </dgm:prSet>
      <dgm:spPr/>
    </dgm:pt>
    <dgm:pt modelId="{0DAB30F0-681F-194D-B528-6D87FEC17216}" type="pres">
      <dgm:prSet presAssocID="{1FE1D0FE-59E5-294B-B118-AC834687ACCB}" presName="rootComposite3" presStyleCnt="0"/>
      <dgm:spPr/>
    </dgm:pt>
    <dgm:pt modelId="{D2B93114-E6B0-2642-9C75-E23FDA019DC2}" type="pres">
      <dgm:prSet presAssocID="{1FE1D0FE-59E5-294B-B118-AC834687ACCB}" presName="rootText3" presStyleLbl="asst1" presStyleIdx="1" presStyleCnt="9" custLinFactNeighborX="40804" custLinFactNeighborY="-17929">
        <dgm:presLayoutVars>
          <dgm:chPref val="3"/>
        </dgm:presLayoutVars>
      </dgm:prSet>
      <dgm:spPr/>
    </dgm:pt>
    <dgm:pt modelId="{6E01D140-8B1D-D348-BBF9-80EEB685D798}" type="pres">
      <dgm:prSet presAssocID="{1FE1D0FE-59E5-294B-B118-AC834687ACCB}" presName="rootConnector3" presStyleLbl="asst1" presStyleIdx="1" presStyleCnt="9"/>
      <dgm:spPr/>
    </dgm:pt>
    <dgm:pt modelId="{BB17A19E-D390-ED46-A957-102A780B1021}" type="pres">
      <dgm:prSet presAssocID="{1FE1D0FE-59E5-294B-B118-AC834687ACCB}" presName="hierChild6" presStyleCnt="0"/>
      <dgm:spPr/>
    </dgm:pt>
    <dgm:pt modelId="{44608205-B9B5-FA4A-B384-A7BB0E827C02}" type="pres">
      <dgm:prSet presAssocID="{1FE1D0FE-59E5-294B-B118-AC834687ACCB}" presName="hierChild7" presStyleCnt="0"/>
      <dgm:spPr/>
    </dgm:pt>
    <dgm:pt modelId="{4317E35A-D09F-054A-9725-0C4C1418EE34}" type="pres">
      <dgm:prSet presAssocID="{0055FA83-C784-4949-8B36-B233546DF9B4}" presName="Name111" presStyleLbl="parChTrans1D3" presStyleIdx="1" presStyleCnt="5"/>
      <dgm:spPr/>
    </dgm:pt>
    <dgm:pt modelId="{B6738DA0-1FCA-1342-AC0C-23E1B367F386}" type="pres">
      <dgm:prSet presAssocID="{87B2FD1A-B50B-2E49-B431-38906E4EA415}" presName="hierRoot3" presStyleCnt="0">
        <dgm:presLayoutVars>
          <dgm:hierBranch val="init"/>
        </dgm:presLayoutVars>
      </dgm:prSet>
      <dgm:spPr/>
    </dgm:pt>
    <dgm:pt modelId="{D0919CD4-8A84-7F4F-9EC4-D821F2EC5D10}" type="pres">
      <dgm:prSet presAssocID="{87B2FD1A-B50B-2E49-B431-38906E4EA415}" presName="rootComposite3" presStyleCnt="0"/>
      <dgm:spPr/>
    </dgm:pt>
    <dgm:pt modelId="{81056A9A-C2E9-674E-9360-181ADE011533}" type="pres">
      <dgm:prSet presAssocID="{87B2FD1A-B50B-2E49-B431-38906E4EA415}" presName="rootText3" presStyleLbl="asst1" presStyleIdx="2" presStyleCnt="9" custLinFactNeighborX="885" custLinFactNeighborY="-17929">
        <dgm:presLayoutVars>
          <dgm:chPref val="3"/>
        </dgm:presLayoutVars>
      </dgm:prSet>
      <dgm:spPr/>
    </dgm:pt>
    <dgm:pt modelId="{AA2A2731-E3CF-F34C-83D7-E2B1B53651D4}" type="pres">
      <dgm:prSet presAssocID="{87B2FD1A-B50B-2E49-B431-38906E4EA415}" presName="rootConnector3" presStyleLbl="asst1" presStyleIdx="2" presStyleCnt="9"/>
      <dgm:spPr/>
    </dgm:pt>
    <dgm:pt modelId="{A4835F08-0342-C042-A625-84821DE7CF23}" type="pres">
      <dgm:prSet presAssocID="{87B2FD1A-B50B-2E49-B431-38906E4EA415}" presName="hierChild6" presStyleCnt="0"/>
      <dgm:spPr/>
    </dgm:pt>
    <dgm:pt modelId="{5BB50BD7-E746-EE41-8170-499046CA76AA}" type="pres">
      <dgm:prSet presAssocID="{87B2FD1A-B50B-2E49-B431-38906E4EA415}" presName="hierChild7" presStyleCnt="0"/>
      <dgm:spPr/>
    </dgm:pt>
    <dgm:pt modelId="{341B366A-C0C5-8847-A4D8-DAB966F706C0}" type="pres">
      <dgm:prSet presAssocID="{48F3EB56-14A2-EA4D-92B3-2BB1D16F670B}" presName="Name111" presStyleLbl="parChTrans1D4" presStyleIdx="0" presStyleCnt="2"/>
      <dgm:spPr/>
    </dgm:pt>
    <dgm:pt modelId="{791606E5-1F87-7D42-9F33-9249EA9F1644}" type="pres">
      <dgm:prSet presAssocID="{3BDA8B7E-BB35-A04C-B73D-8E388FC988B2}" presName="hierRoot3" presStyleCnt="0">
        <dgm:presLayoutVars>
          <dgm:hierBranch val="init"/>
        </dgm:presLayoutVars>
      </dgm:prSet>
      <dgm:spPr/>
    </dgm:pt>
    <dgm:pt modelId="{B7E5B06A-985C-6340-90B0-CB4505404BE2}" type="pres">
      <dgm:prSet presAssocID="{3BDA8B7E-BB35-A04C-B73D-8E388FC988B2}" presName="rootComposite3" presStyleCnt="0"/>
      <dgm:spPr/>
    </dgm:pt>
    <dgm:pt modelId="{20C82E4A-30FA-EB42-B743-398CC568F70B}" type="pres">
      <dgm:prSet presAssocID="{3BDA8B7E-BB35-A04C-B73D-8E388FC988B2}" presName="rootText3" presStyleLbl="asst1" presStyleIdx="3" presStyleCnt="9">
        <dgm:presLayoutVars>
          <dgm:chPref val="3"/>
        </dgm:presLayoutVars>
      </dgm:prSet>
      <dgm:spPr/>
    </dgm:pt>
    <dgm:pt modelId="{74FCDE7C-3B30-4B4F-91F1-6FABCA0A6BAB}" type="pres">
      <dgm:prSet presAssocID="{3BDA8B7E-BB35-A04C-B73D-8E388FC988B2}" presName="rootConnector3" presStyleLbl="asst1" presStyleIdx="3" presStyleCnt="9"/>
      <dgm:spPr/>
    </dgm:pt>
    <dgm:pt modelId="{D4B77BF8-32A4-8646-B95A-434ADF2E6889}" type="pres">
      <dgm:prSet presAssocID="{3BDA8B7E-BB35-A04C-B73D-8E388FC988B2}" presName="hierChild6" presStyleCnt="0"/>
      <dgm:spPr/>
    </dgm:pt>
    <dgm:pt modelId="{AE900843-031C-114A-96D7-F8FB75A411B5}" type="pres">
      <dgm:prSet presAssocID="{3BDA8B7E-BB35-A04C-B73D-8E388FC988B2}" presName="hierChild7" presStyleCnt="0"/>
      <dgm:spPr/>
    </dgm:pt>
    <dgm:pt modelId="{86A1B1D7-5492-EE47-B72C-06DAC755061D}" type="pres">
      <dgm:prSet presAssocID="{A2412844-6C07-B341-8045-B82CAE4A7329}" presName="Name111" presStyleLbl="parChTrans1D4" presStyleIdx="1" presStyleCnt="2"/>
      <dgm:spPr/>
    </dgm:pt>
    <dgm:pt modelId="{4CF77347-6AD4-6C4A-8107-E080698A55F7}" type="pres">
      <dgm:prSet presAssocID="{0A4AD208-C418-4249-805B-8E01BDF7018A}" presName="hierRoot3" presStyleCnt="0">
        <dgm:presLayoutVars>
          <dgm:hierBranch val="init"/>
        </dgm:presLayoutVars>
      </dgm:prSet>
      <dgm:spPr/>
    </dgm:pt>
    <dgm:pt modelId="{412A918A-978F-CD4C-AAEB-A5A8249AE14C}" type="pres">
      <dgm:prSet presAssocID="{0A4AD208-C418-4249-805B-8E01BDF7018A}" presName="rootComposite3" presStyleCnt="0"/>
      <dgm:spPr/>
    </dgm:pt>
    <dgm:pt modelId="{55E803C8-F879-2F48-B367-A5C9789F1CB0}" type="pres">
      <dgm:prSet presAssocID="{0A4AD208-C418-4249-805B-8E01BDF7018A}" presName="rootText3" presStyleLbl="asst1" presStyleIdx="4" presStyleCnt="9">
        <dgm:presLayoutVars>
          <dgm:chPref val="3"/>
        </dgm:presLayoutVars>
      </dgm:prSet>
      <dgm:spPr/>
    </dgm:pt>
    <dgm:pt modelId="{C161DDB0-38D6-E245-9E30-B6710C70834A}" type="pres">
      <dgm:prSet presAssocID="{0A4AD208-C418-4249-805B-8E01BDF7018A}" presName="rootConnector3" presStyleLbl="asst1" presStyleIdx="4" presStyleCnt="9"/>
      <dgm:spPr/>
    </dgm:pt>
    <dgm:pt modelId="{57A5022F-8EDD-6145-92CD-8B3CE22BA41B}" type="pres">
      <dgm:prSet presAssocID="{0A4AD208-C418-4249-805B-8E01BDF7018A}" presName="hierChild6" presStyleCnt="0"/>
      <dgm:spPr/>
    </dgm:pt>
    <dgm:pt modelId="{613344C0-C308-754C-88CF-D6EF4137F598}" type="pres">
      <dgm:prSet presAssocID="{0A4AD208-C418-4249-805B-8E01BDF7018A}" presName="hierChild7" presStyleCnt="0"/>
      <dgm:spPr/>
    </dgm:pt>
    <dgm:pt modelId="{A7A10AC1-8245-914C-B6AD-C658E26924EB}" type="pres">
      <dgm:prSet presAssocID="{2FA365F5-91E5-A744-A045-7EFA362F6C94}" presName="Name111" presStyleLbl="parChTrans1D2" presStyleIdx="1" presStyleCnt="2"/>
      <dgm:spPr/>
    </dgm:pt>
    <dgm:pt modelId="{2907A2D3-36BD-5B4B-B48D-B43EE6B0CF0C}" type="pres">
      <dgm:prSet presAssocID="{10E2D078-814B-5641-B1AC-4F4C35B5137B}" presName="hierRoot3" presStyleCnt="0">
        <dgm:presLayoutVars>
          <dgm:hierBranch val="init"/>
        </dgm:presLayoutVars>
      </dgm:prSet>
      <dgm:spPr/>
    </dgm:pt>
    <dgm:pt modelId="{A46B59CC-83FD-4D4E-82C7-47BEEC27DFD7}" type="pres">
      <dgm:prSet presAssocID="{10E2D078-814B-5641-B1AC-4F4C35B5137B}" presName="rootComposite3" presStyleCnt="0"/>
      <dgm:spPr/>
    </dgm:pt>
    <dgm:pt modelId="{D8F25C8B-B765-E74A-BBBE-42D072781DAF}" type="pres">
      <dgm:prSet presAssocID="{10E2D078-814B-5641-B1AC-4F4C35B5137B}" presName="rootText3" presStyleLbl="asst1" presStyleIdx="5" presStyleCnt="9" custLinFactNeighborX="-51533" custLinFactNeighborY="-15479">
        <dgm:presLayoutVars>
          <dgm:chPref val="3"/>
        </dgm:presLayoutVars>
      </dgm:prSet>
      <dgm:spPr/>
    </dgm:pt>
    <dgm:pt modelId="{C977AD39-6C4C-B840-89E8-FF09AB29DCE0}" type="pres">
      <dgm:prSet presAssocID="{10E2D078-814B-5641-B1AC-4F4C35B5137B}" presName="rootConnector3" presStyleLbl="asst1" presStyleIdx="5" presStyleCnt="9"/>
      <dgm:spPr/>
    </dgm:pt>
    <dgm:pt modelId="{01452687-A3ED-CA4B-A0CD-D168CB95138E}" type="pres">
      <dgm:prSet presAssocID="{10E2D078-814B-5641-B1AC-4F4C35B5137B}" presName="hierChild6" presStyleCnt="0"/>
      <dgm:spPr/>
    </dgm:pt>
    <dgm:pt modelId="{1D37CE10-EC93-F543-A30E-CB6D8BFF273A}" type="pres">
      <dgm:prSet presAssocID="{10E2D078-814B-5641-B1AC-4F4C35B5137B}" presName="hierChild7" presStyleCnt="0"/>
      <dgm:spPr/>
    </dgm:pt>
    <dgm:pt modelId="{77C3205B-6514-F543-8B55-E10DC4496C2D}" type="pres">
      <dgm:prSet presAssocID="{D5B9CEF6-9AB8-4B4B-A6EB-F64790C7B5FE}" presName="Name111" presStyleLbl="parChTrans1D3" presStyleIdx="2" presStyleCnt="5"/>
      <dgm:spPr/>
    </dgm:pt>
    <dgm:pt modelId="{995B1AE5-5A70-A248-936D-0628E0A4D160}" type="pres">
      <dgm:prSet presAssocID="{003365C6-FD78-584A-B8D0-8DB902813932}" presName="hierRoot3" presStyleCnt="0">
        <dgm:presLayoutVars>
          <dgm:hierBranch val="init"/>
        </dgm:presLayoutVars>
      </dgm:prSet>
      <dgm:spPr/>
    </dgm:pt>
    <dgm:pt modelId="{804BF093-12D6-D84A-A641-B1AE19A1BEFC}" type="pres">
      <dgm:prSet presAssocID="{003365C6-FD78-584A-B8D0-8DB902813932}" presName="rootComposite3" presStyleCnt="0"/>
      <dgm:spPr/>
    </dgm:pt>
    <dgm:pt modelId="{F5861CAC-2EC4-4A45-B844-78801285B3FE}" type="pres">
      <dgm:prSet presAssocID="{003365C6-FD78-584A-B8D0-8DB902813932}" presName="rootText3" presStyleLbl="asst1" presStyleIdx="6" presStyleCnt="9" custScaleX="113020" custLinFactNeighborX="-47840" custLinFactNeighborY="-18292">
        <dgm:presLayoutVars>
          <dgm:chPref val="3"/>
        </dgm:presLayoutVars>
      </dgm:prSet>
      <dgm:spPr/>
    </dgm:pt>
    <dgm:pt modelId="{E35151BD-D2DB-FE45-9E62-FB485F62230F}" type="pres">
      <dgm:prSet presAssocID="{003365C6-FD78-584A-B8D0-8DB902813932}" presName="rootConnector3" presStyleLbl="asst1" presStyleIdx="6" presStyleCnt="9"/>
      <dgm:spPr/>
    </dgm:pt>
    <dgm:pt modelId="{845FCAC0-A46C-1D48-9C3B-DAA8BBBEF29E}" type="pres">
      <dgm:prSet presAssocID="{003365C6-FD78-584A-B8D0-8DB902813932}" presName="hierChild6" presStyleCnt="0"/>
      <dgm:spPr/>
    </dgm:pt>
    <dgm:pt modelId="{D4C79E2B-5BD5-7242-888A-D9E84224CD0B}" type="pres">
      <dgm:prSet presAssocID="{003365C6-FD78-584A-B8D0-8DB902813932}" presName="hierChild7" presStyleCnt="0"/>
      <dgm:spPr/>
    </dgm:pt>
    <dgm:pt modelId="{5962B004-6A60-CE4F-8E75-D34E6C6ABCDB}" type="pres">
      <dgm:prSet presAssocID="{7EF0B4C4-2AC5-C844-84FB-2FF3FBAA876B}" presName="Name111" presStyleLbl="parChTrans1D3" presStyleIdx="3" presStyleCnt="5"/>
      <dgm:spPr/>
    </dgm:pt>
    <dgm:pt modelId="{A06C0076-6783-F64D-B9DF-18163496E6C7}" type="pres">
      <dgm:prSet presAssocID="{6B24F4B2-1BFE-4C4C-A231-52D5B653ABCA}" presName="hierRoot3" presStyleCnt="0">
        <dgm:presLayoutVars>
          <dgm:hierBranch val="init"/>
        </dgm:presLayoutVars>
      </dgm:prSet>
      <dgm:spPr/>
    </dgm:pt>
    <dgm:pt modelId="{C063BCDB-37D6-5448-90B8-8477385903CB}" type="pres">
      <dgm:prSet presAssocID="{6B24F4B2-1BFE-4C4C-A231-52D5B653ABCA}" presName="rootComposite3" presStyleCnt="0"/>
      <dgm:spPr/>
    </dgm:pt>
    <dgm:pt modelId="{2BF6D3B2-57CB-9440-B6CB-17B93AF0C2BF}" type="pres">
      <dgm:prSet presAssocID="{6B24F4B2-1BFE-4C4C-A231-52D5B653ABCA}" presName="rootText3" presStyleLbl="asst1" presStyleIdx="7" presStyleCnt="9" custLinFactNeighborX="-33066" custLinFactNeighborY="-19699">
        <dgm:presLayoutVars>
          <dgm:chPref val="3"/>
        </dgm:presLayoutVars>
      </dgm:prSet>
      <dgm:spPr/>
    </dgm:pt>
    <dgm:pt modelId="{0100E0F7-DEFD-1841-A789-97416E774A51}" type="pres">
      <dgm:prSet presAssocID="{6B24F4B2-1BFE-4C4C-A231-52D5B653ABCA}" presName="rootConnector3" presStyleLbl="asst1" presStyleIdx="7" presStyleCnt="9"/>
      <dgm:spPr/>
    </dgm:pt>
    <dgm:pt modelId="{EA041E73-08EB-0241-B702-478DD63A8D83}" type="pres">
      <dgm:prSet presAssocID="{6B24F4B2-1BFE-4C4C-A231-52D5B653ABCA}" presName="hierChild6" presStyleCnt="0"/>
      <dgm:spPr/>
    </dgm:pt>
    <dgm:pt modelId="{5ED6D2BC-BEAA-4A4E-84F3-CC99B4F93030}" type="pres">
      <dgm:prSet presAssocID="{6B24F4B2-1BFE-4C4C-A231-52D5B653ABCA}" presName="hierChild7" presStyleCnt="0"/>
      <dgm:spPr/>
    </dgm:pt>
    <dgm:pt modelId="{5DCF8D00-E566-7543-B10D-7864BC3F0E74}" type="pres">
      <dgm:prSet presAssocID="{85D23C23-8AAC-E148-9939-CE4239E3992A}" presName="Name111" presStyleLbl="parChTrans1D3" presStyleIdx="4" presStyleCnt="5"/>
      <dgm:spPr/>
    </dgm:pt>
    <dgm:pt modelId="{C90619CA-8320-934C-A41D-7AF4567A616E}" type="pres">
      <dgm:prSet presAssocID="{B74C5126-B5B0-DF4B-A798-177A123B3B69}" presName="hierRoot3" presStyleCnt="0">
        <dgm:presLayoutVars>
          <dgm:hierBranch val="init"/>
        </dgm:presLayoutVars>
      </dgm:prSet>
      <dgm:spPr/>
    </dgm:pt>
    <dgm:pt modelId="{B03E1448-5555-9940-9D83-7F5FC900852F}" type="pres">
      <dgm:prSet presAssocID="{B74C5126-B5B0-DF4B-A798-177A123B3B69}" presName="rootComposite3" presStyleCnt="0"/>
      <dgm:spPr/>
    </dgm:pt>
    <dgm:pt modelId="{05BCDAB0-7D35-2E4E-82AC-8185789419B3}" type="pres">
      <dgm:prSet presAssocID="{B74C5126-B5B0-DF4B-A798-177A123B3B69}" presName="rootText3" presStyleLbl="asst1" presStyleIdx="8" presStyleCnt="9" custLinFactNeighborX="83720" custLinFactNeighborY="-2814">
        <dgm:presLayoutVars>
          <dgm:chPref val="3"/>
        </dgm:presLayoutVars>
      </dgm:prSet>
      <dgm:spPr/>
    </dgm:pt>
    <dgm:pt modelId="{11D8667B-400E-C644-9E5A-64D17BA116E9}" type="pres">
      <dgm:prSet presAssocID="{B74C5126-B5B0-DF4B-A798-177A123B3B69}" presName="rootConnector3" presStyleLbl="asst1" presStyleIdx="8" presStyleCnt="9"/>
      <dgm:spPr/>
    </dgm:pt>
    <dgm:pt modelId="{E0688EFD-E896-FC47-857A-C1205D29D1C5}" type="pres">
      <dgm:prSet presAssocID="{B74C5126-B5B0-DF4B-A798-177A123B3B69}" presName="hierChild6" presStyleCnt="0"/>
      <dgm:spPr/>
    </dgm:pt>
    <dgm:pt modelId="{653149A6-6429-5D4A-9B82-3FE320F8C4D1}" type="pres">
      <dgm:prSet presAssocID="{B74C5126-B5B0-DF4B-A798-177A123B3B69}" presName="hierChild7" presStyleCnt="0"/>
      <dgm:spPr/>
    </dgm:pt>
  </dgm:ptLst>
  <dgm:cxnLst>
    <dgm:cxn modelId="{E1C83A0B-A029-3349-9A87-783E8EC31242}" type="presOf" srcId="{0055FA83-C784-4949-8B36-B233546DF9B4}" destId="{4317E35A-D09F-054A-9725-0C4C1418EE34}" srcOrd="0" destOrd="0" presId="urn:microsoft.com/office/officeart/2005/8/layout/orgChart1"/>
    <dgm:cxn modelId="{D478440B-0FB6-D541-80A1-002442474AD6}" srcId="{18964FF1-47E2-5C41-8052-65963D93F351}" destId="{1FE1D0FE-59E5-294B-B118-AC834687ACCB}" srcOrd="0" destOrd="0" parTransId="{73C8A63C-D30B-314C-B549-C3EDF1DD6D92}" sibTransId="{403E96B0-0D20-F24C-B372-E3E9BF1BFAC5}"/>
    <dgm:cxn modelId="{3392DB18-39DF-8045-852E-F515AAE72254}" type="presOf" srcId="{1FE1D0FE-59E5-294B-B118-AC834687ACCB}" destId="{6E01D140-8B1D-D348-BBF9-80EEB685D798}" srcOrd="1" destOrd="0" presId="urn:microsoft.com/office/officeart/2005/8/layout/orgChart1"/>
    <dgm:cxn modelId="{AA244A20-B218-C047-ACB4-0C7E124D7FBF}" type="presOf" srcId="{10E2D078-814B-5641-B1AC-4F4C35B5137B}" destId="{C977AD39-6C4C-B840-89E8-FF09AB29DCE0}" srcOrd="1" destOrd="0" presId="urn:microsoft.com/office/officeart/2005/8/layout/orgChart1"/>
    <dgm:cxn modelId="{D3271A22-94BA-FB49-9653-502750C80BF5}" type="presOf" srcId="{6B24F4B2-1BFE-4C4C-A231-52D5B653ABCA}" destId="{2BF6D3B2-57CB-9440-B6CB-17B93AF0C2BF}" srcOrd="0" destOrd="0" presId="urn:microsoft.com/office/officeart/2005/8/layout/orgChart1"/>
    <dgm:cxn modelId="{DAE6C922-AFAB-A049-8C57-A63D93C7AC4B}" type="presOf" srcId="{18964FF1-47E2-5C41-8052-65963D93F351}" destId="{EC32C01C-11AE-624C-BF73-2877E469AAE3}" srcOrd="1" destOrd="0" presId="urn:microsoft.com/office/officeart/2005/8/layout/orgChart1"/>
    <dgm:cxn modelId="{11564B27-991C-2D49-A9AC-EA9514B32392}" type="presOf" srcId="{87B2FD1A-B50B-2E49-B431-38906E4EA415}" destId="{AA2A2731-E3CF-F34C-83D7-E2B1B53651D4}" srcOrd="1" destOrd="0" presId="urn:microsoft.com/office/officeart/2005/8/layout/orgChart1"/>
    <dgm:cxn modelId="{DA54F028-6C68-ED49-BC6B-2E1D5CE7EFC2}" type="presOf" srcId="{2FA365F5-91E5-A744-A045-7EFA362F6C94}" destId="{A7A10AC1-8245-914C-B6AD-C658E26924EB}" srcOrd="0" destOrd="0" presId="urn:microsoft.com/office/officeart/2005/8/layout/orgChart1"/>
    <dgm:cxn modelId="{E91A942E-BA8B-2B49-A750-DCD4BAAC2114}" type="presOf" srcId="{B74C5126-B5B0-DF4B-A798-177A123B3B69}" destId="{11D8667B-400E-C644-9E5A-64D17BA116E9}" srcOrd="1" destOrd="0" presId="urn:microsoft.com/office/officeart/2005/8/layout/orgChart1"/>
    <dgm:cxn modelId="{4A2C6931-5A9E-174B-BD99-3A01589A6F5F}" srcId="{18964FF1-47E2-5C41-8052-65963D93F351}" destId="{87B2FD1A-B50B-2E49-B431-38906E4EA415}" srcOrd="1" destOrd="0" parTransId="{0055FA83-C784-4949-8B36-B233546DF9B4}" sibTransId="{C641ED96-6D9C-3C4F-8CB5-562C70BACEC6}"/>
    <dgm:cxn modelId="{7C536232-3616-D941-A029-B9AB71CE7B35}" srcId="{317D4C29-DDA5-994B-B911-61C13D5E85F6}" destId="{18964FF1-47E2-5C41-8052-65963D93F351}" srcOrd="0" destOrd="0" parTransId="{1349FBEB-D6DB-D94C-9237-05A6B6F58F17}" sibTransId="{EF01E9E4-16D5-2F4B-A9C6-CD44C47B08AE}"/>
    <dgm:cxn modelId="{75B3F034-F5B7-A04A-BEE6-F97F310503F1}" srcId="{87B2FD1A-B50B-2E49-B431-38906E4EA415}" destId="{3BDA8B7E-BB35-A04C-B73D-8E388FC988B2}" srcOrd="0" destOrd="0" parTransId="{48F3EB56-14A2-EA4D-92B3-2BB1D16F670B}" sibTransId="{94E00C9E-7124-4844-8836-95C2C9EE863D}"/>
    <dgm:cxn modelId="{CB0A9341-C728-C74E-A380-509A3AD6F614}" srcId="{10E2D078-814B-5641-B1AC-4F4C35B5137B}" destId="{6B24F4B2-1BFE-4C4C-A231-52D5B653ABCA}" srcOrd="1" destOrd="0" parTransId="{7EF0B4C4-2AC5-C844-84FB-2FF3FBAA876B}" sibTransId="{51360D71-0FA3-E74A-A97F-62227446B08A}"/>
    <dgm:cxn modelId="{098F394B-C93C-EB4A-AFBC-03D10DEAE63E}" type="presOf" srcId="{317D4C29-DDA5-994B-B911-61C13D5E85F6}" destId="{0306858C-9AF4-5E4D-A3C8-C57474ACCA77}" srcOrd="0" destOrd="0" presId="urn:microsoft.com/office/officeart/2005/8/layout/orgChart1"/>
    <dgm:cxn modelId="{766DD04D-BD8B-B841-A294-1DF1FBD36597}" type="presOf" srcId="{003365C6-FD78-584A-B8D0-8DB902813932}" destId="{E35151BD-D2DB-FE45-9E62-FB485F62230F}" srcOrd="1" destOrd="0" presId="urn:microsoft.com/office/officeart/2005/8/layout/orgChart1"/>
    <dgm:cxn modelId="{A5C4924E-CCD3-0146-80C3-4D72E2FCDDA1}" type="presOf" srcId="{D5B9CEF6-9AB8-4B4B-A6EB-F64790C7B5FE}" destId="{77C3205B-6514-F543-8B55-E10DC4496C2D}" srcOrd="0" destOrd="0" presId="urn:microsoft.com/office/officeart/2005/8/layout/orgChart1"/>
    <dgm:cxn modelId="{1EB15C55-0CEA-454D-8D75-16E99851D682}" type="presOf" srcId="{48F3EB56-14A2-EA4D-92B3-2BB1D16F670B}" destId="{341B366A-C0C5-8847-A4D8-DAB966F706C0}" srcOrd="0" destOrd="0" presId="urn:microsoft.com/office/officeart/2005/8/layout/orgChart1"/>
    <dgm:cxn modelId="{1468E55A-E2C0-9E45-A11D-4B457306E2FE}" type="presOf" srcId="{317D4C29-DDA5-994B-B911-61C13D5E85F6}" destId="{9A36267F-6C54-924D-B9A2-956AD4B745D7}" srcOrd="1" destOrd="0" presId="urn:microsoft.com/office/officeart/2005/8/layout/orgChart1"/>
    <dgm:cxn modelId="{F7D63D5B-87E4-4245-862B-E7DE582F8951}" type="presOf" srcId="{73C8A63C-D30B-314C-B549-C3EDF1DD6D92}" destId="{04FD7C02-2C7E-BF4E-BBE7-34F24C030AC7}" srcOrd="0" destOrd="0" presId="urn:microsoft.com/office/officeart/2005/8/layout/orgChart1"/>
    <dgm:cxn modelId="{BEDD985D-D8B3-EE4B-A1A7-4844B1A8C7D6}" type="presOf" srcId="{10E2D078-814B-5641-B1AC-4F4C35B5137B}" destId="{D8F25C8B-B765-E74A-BBBE-42D072781DAF}" srcOrd="0" destOrd="0" presId="urn:microsoft.com/office/officeart/2005/8/layout/orgChart1"/>
    <dgm:cxn modelId="{71F69E68-D717-5B4C-B041-9469A60F46B4}" srcId="{10E2D078-814B-5641-B1AC-4F4C35B5137B}" destId="{003365C6-FD78-584A-B8D0-8DB902813932}" srcOrd="0" destOrd="0" parTransId="{D5B9CEF6-9AB8-4B4B-A6EB-F64790C7B5FE}" sibTransId="{94842F14-A69B-0D43-8640-EAD21AC85481}"/>
    <dgm:cxn modelId="{61F23C6F-CDB2-D643-BD77-25DBD1426422}" type="presOf" srcId="{0A4AD208-C418-4249-805B-8E01BDF7018A}" destId="{C161DDB0-38D6-E245-9E30-B6710C70834A}" srcOrd="1" destOrd="0" presId="urn:microsoft.com/office/officeart/2005/8/layout/orgChart1"/>
    <dgm:cxn modelId="{732B7771-534A-7045-BD91-A7F73DB1E349}" type="presOf" srcId="{B74C5126-B5B0-DF4B-A798-177A123B3B69}" destId="{05BCDAB0-7D35-2E4E-82AC-8185789419B3}" srcOrd="0" destOrd="0" presId="urn:microsoft.com/office/officeart/2005/8/layout/orgChart1"/>
    <dgm:cxn modelId="{5AA10683-27D3-DA44-A3CE-BD330BE9E5A2}" srcId="{87B2FD1A-B50B-2E49-B431-38906E4EA415}" destId="{0A4AD208-C418-4249-805B-8E01BDF7018A}" srcOrd="1" destOrd="0" parTransId="{A2412844-6C07-B341-8045-B82CAE4A7329}" sibTransId="{9D221934-9DD2-0D4D-98B1-4A423115CB02}"/>
    <dgm:cxn modelId="{EA3A3785-2011-3D4F-9CD3-05D29C4E4FA0}" type="presOf" srcId="{6B24F4B2-1BFE-4C4C-A231-52D5B653ABCA}" destId="{0100E0F7-DEFD-1841-A789-97416E774A51}" srcOrd="1" destOrd="0" presId="urn:microsoft.com/office/officeart/2005/8/layout/orgChart1"/>
    <dgm:cxn modelId="{98936790-AC64-FF4B-BE73-4FBFFA971829}" type="presOf" srcId="{003365C6-FD78-584A-B8D0-8DB902813932}" destId="{F5861CAC-2EC4-4A45-B844-78801285B3FE}" srcOrd="0" destOrd="0" presId="urn:microsoft.com/office/officeart/2005/8/layout/orgChart1"/>
    <dgm:cxn modelId="{2A08C191-5FBB-8B49-AFC0-2BD836E9398A}" type="presOf" srcId="{41E73A0D-C1D0-734C-B886-C0E56957815F}" destId="{906AEC7D-9DCD-B448-A991-4CB838C59EA8}" srcOrd="0" destOrd="0" presId="urn:microsoft.com/office/officeart/2005/8/layout/orgChart1"/>
    <dgm:cxn modelId="{4F5C0C96-57EB-8342-BF51-848246BBAE7C}" type="presOf" srcId="{1FE1D0FE-59E5-294B-B118-AC834687ACCB}" destId="{D2B93114-E6B0-2642-9C75-E23FDA019DC2}" srcOrd="0" destOrd="0" presId="urn:microsoft.com/office/officeart/2005/8/layout/orgChart1"/>
    <dgm:cxn modelId="{C9D8A09B-27A5-2944-9EFF-17C35F54A765}" srcId="{10E2D078-814B-5641-B1AC-4F4C35B5137B}" destId="{B74C5126-B5B0-DF4B-A798-177A123B3B69}" srcOrd="2" destOrd="0" parTransId="{85D23C23-8AAC-E148-9939-CE4239E3992A}" sibTransId="{A1A8EB81-691F-B541-95C9-471BCC903E0C}"/>
    <dgm:cxn modelId="{B6E860A1-DAAA-6443-9141-C2E1D9580AE6}" type="presOf" srcId="{87B2FD1A-B50B-2E49-B431-38906E4EA415}" destId="{81056A9A-C2E9-674E-9360-181ADE011533}" srcOrd="0" destOrd="0" presId="urn:microsoft.com/office/officeart/2005/8/layout/orgChart1"/>
    <dgm:cxn modelId="{7C8050AB-42F2-9841-8DD4-B7776DEA43DF}" type="presOf" srcId="{3BDA8B7E-BB35-A04C-B73D-8E388FC988B2}" destId="{20C82E4A-30FA-EB42-B743-398CC568F70B}" srcOrd="0" destOrd="0" presId="urn:microsoft.com/office/officeart/2005/8/layout/orgChart1"/>
    <dgm:cxn modelId="{9FEA5CB7-20BD-A04F-8261-7EBADAE5E688}" type="presOf" srcId="{18964FF1-47E2-5C41-8052-65963D93F351}" destId="{7968A172-D4D6-974F-8DCE-6D385FF36B8F}" srcOrd="0" destOrd="0" presId="urn:microsoft.com/office/officeart/2005/8/layout/orgChart1"/>
    <dgm:cxn modelId="{44555FB9-FA7E-FE4B-BA99-9C2AFE0444FE}" srcId="{41E73A0D-C1D0-734C-B886-C0E56957815F}" destId="{317D4C29-DDA5-994B-B911-61C13D5E85F6}" srcOrd="0" destOrd="0" parTransId="{8E2DA7B6-0EC5-2E4F-BF55-A60DD4CEBB39}" sibTransId="{A257C6A6-1210-8F4B-8D5A-94CF0BAD0336}"/>
    <dgm:cxn modelId="{8B9374D1-8393-A245-8DF6-D1605F8466E7}" type="presOf" srcId="{A2412844-6C07-B341-8045-B82CAE4A7329}" destId="{86A1B1D7-5492-EE47-B72C-06DAC755061D}" srcOrd="0" destOrd="0" presId="urn:microsoft.com/office/officeart/2005/8/layout/orgChart1"/>
    <dgm:cxn modelId="{67AEE6DE-B775-CD4F-9417-D72E241AA605}" srcId="{317D4C29-DDA5-994B-B911-61C13D5E85F6}" destId="{10E2D078-814B-5641-B1AC-4F4C35B5137B}" srcOrd="1" destOrd="0" parTransId="{2FA365F5-91E5-A744-A045-7EFA362F6C94}" sibTransId="{B1127396-1ED1-964A-B323-D0AD340A6A27}"/>
    <dgm:cxn modelId="{2C2B80E8-18D1-344D-94EF-4A1A54204C26}" type="presOf" srcId="{7EF0B4C4-2AC5-C844-84FB-2FF3FBAA876B}" destId="{5962B004-6A60-CE4F-8E75-D34E6C6ABCDB}" srcOrd="0" destOrd="0" presId="urn:microsoft.com/office/officeart/2005/8/layout/orgChart1"/>
    <dgm:cxn modelId="{53F542EE-3E8C-6746-BE16-45A1D0B66583}" type="presOf" srcId="{3BDA8B7E-BB35-A04C-B73D-8E388FC988B2}" destId="{74FCDE7C-3B30-4B4F-91F1-6FABCA0A6BAB}" srcOrd="1" destOrd="0" presId="urn:microsoft.com/office/officeart/2005/8/layout/orgChart1"/>
    <dgm:cxn modelId="{9C2BA8EE-2C66-9648-8901-A1638EA773DF}" type="presOf" srcId="{85D23C23-8AAC-E148-9939-CE4239E3992A}" destId="{5DCF8D00-E566-7543-B10D-7864BC3F0E74}" srcOrd="0" destOrd="0" presId="urn:microsoft.com/office/officeart/2005/8/layout/orgChart1"/>
    <dgm:cxn modelId="{5E5393F0-4216-094A-9E1E-EDB4E0F15279}" type="presOf" srcId="{1349FBEB-D6DB-D94C-9237-05A6B6F58F17}" destId="{0D0CDD92-15A3-5548-BD3B-56876BD6677B}" srcOrd="0" destOrd="0" presId="urn:microsoft.com/office/officeart/2005/8/layout/orgChart1"/>
    <dgm:cxn modelId="{B97B1CFC-7A03-024C-AFE8-32B709091829}" type="presOf" srcId="{0A4AD208-C418-4249-805B-8E01BDF7018A}" destId="{55E803C8-F879-2F48-B367-A5C9789F1CB0}" srcOrd="0" destOrd="0" presId="urn:microsoft.com/office/officeart/2005/8/layout/orgChart1"/>
    <dgm:cxn modelId="{28961C3A-284E-0F44-9793-330545CD0D44}" type="presParOf" srcId="{906AEC7D-9DCD-B448-A991-4CB838C59EA8}" destId="{645EE4A1-6E7E-9747-BB87-6B4248E9839D}" srcOrd="0" destOrd="0" presId="urn:microsoft.com/office/officeart/2005/8/layout/orgChart1"/>
    <dgm:cxn modelId="{B5C33C66-883D-9E46-A345-7C6C5C9E346A}" type="presParOf" srcId="{645EE4A1-6E7E-9747-BB87-6B4248E9839D}" destId="{7C6FE5EB-4130-4A49-8F51-7798938E43CC}" srcOrd="0" destOrd="0" presId="urn:microsoft.com/office/officeart/2005/8/layout/orgChart1"/>
    <dgm:cxn modelId="{4A04BB05-CBBB-AF43-A5E0-DB55F4DE50FF}" type="presParOf" srcId="{7C6FE5EB-4130-4A49-8F51-7798938E43CC}" destId="{0306858C-9AF4-5E4D-A3C8-C57474ACCA77}" srcOrd="0" destOrd="0" presId="urn:microsoft.com/office/officeart/2005/8/layout/orgChart1"/>
    <dgm:cxn modelId="{E770C591-D748-424E-BA68-221A538A43A1}" type="presParOf" srcId="{7C6FE5EB-4130-4A49-8F51-7798938E43CC}" destId="{9A36267F-6C54-924D-B9A2-956AD4B745D7}" srcOrd="1" destOrd="0" presId="urn:microsoft.com/office/officeart/2005/8/layout/orgChart1"/>
    <dgm:cxn modelId="{E911343D-B7AB-0241-8B05-3DA224616DE8}" type="presParOf" srcId="{645EE4A1-6E7E-9747-BB87-6B4248E9839D}" destId="{50577D04-6D16-2348-8781-D4AF1E9DAC3C}" srcOrd="1" destOrd="0" presId="urn:microsoft.com/office/officeart/2005/8/layout/orgChart1"/>
    <dgm:cxn modelId="{75137F58-55FE-614D-875A-054C74DF27D9}" type="presParOf" srcId="{645EE4A1-6E7E-9747-BB87-6B4248E9839D}" destId="{68F1F159-AAC3-EE46-9223-AA6E918F9998}" srcOrd="2" destOrd="0" presId="urn:microsoft.com/office/officeart/2005/8/layout/orgChart1"/>
    <dgm:cxn modelId="{DBD5EDA6-AE21-F84E-B41E-653FBD30A172}" type="presParOf" srcId="{68F1F159-AAC3-EE46-9223-AA6E918F9998}" destId="{0D0CDD92-15A3-5548-BD3B-56876BD6677B}" srcOrd="0" destOrd="0" presId="urn:microsoft.com/office/officeart/2005/8/layout/orgChart1"/>
    <dgm:cxn modelId="{00F99D54-07F2-9042-A54B-D35613816497}" type="presParOf" srcId="{68F1F159-AAC3-EE46-9223-AA6E918F9998}" destId="{87F59F3C-CFF9-F34E-98E0-E9661918BCCF}" srcOrd="1" destOrd="0" presId="urn:microsoft.com/office/officeart/2005/8/layout/orgChart1"/>
    <dgm:cxn modelId="{2ACDC4EE-A5C4-FE4F-B296-976072FFB9DD}" type="presParOf" srcId="{87F59F3C-CFF9-F34E-98E0-E9661918BCCF}" destId="{C04E985C-B1D4-1B4C-B555-1652F68F4855}" srcOrd="0" destOrd="0" presId="urn:microsoft.com/office/officeart/2005/8/layout/orgChart1"/>
    <dgm:cxn modelId="{7971D491-1C92-194C-B18D-FD14940C2F75}" type="presParOf" srcId="{C04E985C-B1D4-1B4C-B555-1652F68F4855}" destId="{7968A172-D4D6-974F-8DCE-6D385FF36B8F}" srcOrd="0" destOrd="0" presId="urn:microsoft.com/office/officeart/2005/8/layout/orgChart1"/>
    <dgm:cxn modelId="{F379AECF-BFDD-8A49-96B3-F2B20B790FEE}" type="presParOf" srcId="{C04E985C-B1D4-1B4C-B555-1652F68F4855}" destId="{EC32C01C-11AE-624C-BF73-2877E469AAE3}" srcOrd="1" destOrd="0" presId="urn:microsoft.com/office/officeart/2005/8/layout/orgChart1"/>
    <dgm:cxn modelId="{138DD8AA-16FA-9E45-8FD5-ED2D3EE4BD9E}" type="presParOf" srcId="{87F59F3C-CFF9-F34E-98E0-E9661918BCCF}" destId="{378113C4-39D8-5046-95B9-3664E704D9BC}" srcOrd="1" destOrd="0" presId="urn:microsoft.com/office/officeart/2005/8/layout/orgChart1"/>
    <dgm:cxn modelId="{DA2AF509-50F5-194B-8DC3-77E6BFECA8EF}" type="presParOf" srcId="{87F59F3C-CFF9-F34E-98E0-E9661918BCCF}" destId="{8369EA3A-B96F-4048-97BF-A4E629F1E6BE}" srcOrd="2" destOrd="0" presId="urn:microsoft.com/office/officeart/2005/8/layout/orgChart1"/>
    <dgm:cxn modelId="{AD6BA557-EFCC-314D-9A02-9174D6FAEAAF}" type="presParOf" srcId="{8369EA3A-B96F-4048-97BF-A4E629F1E6BE}" destId="{04FD7C02-2C7E-BF4E-BBE7-34F24C030AC7}" srcOrd="0" destOrd="0" presId="urn:microsoft.com/office/officeart/2005/8/layout/orgChart1"/>
    <dgm:cxn modelId="{DA771D9C-A211-B04D-93DF-AF6B9033422B}" type="presParOf" srcId="{8369EA3A-B96F-4048-97BF-A4E629F1E6BE}" destId="{819A7A70-715B-584B-B86F-C6602BA5BA67}" srcOrd="1" destOrd="0" presId="urn:microsoft.com/office/officeart/2005/8/layout/orgChart1"/>
    <dgm:cxn modelId="{2F305BFA-EB65-DF45-B25C-3E9929A24B24}" type="presParOf" srcId="{819A7A70-715B-584B-B86F-C6602BA5BA67}" destId="{0DAB30F0-681F-194D-B528-6D87FEC17216}" srcOrd="0" destOrd="0" presId="urn:microsoft.com/office/officeart/2005/8/layout/orgChart1"/>
    <dgm:cxn modelId="{BAE05999-BDCB-4D49-956F-70372B4C9B88}" type="presParOf" srcId="{0DAB30F0-681F-194D-B528-6D87FEC17216}" destId="{D2B93114-E6B0-2642-9C75-E23FDA019DC2}" srcOrd="0" destOrd="0" presId="urn:microsoft.com/office/officeart/2005/8/layout/orgChart1"/>
    <dgm:cxn modelId="{C1960890-0749-0F43-AE04-C93955DC9042}" type="presParOf" srcId="{0DAB30F0-681F-194D-B528-6D87FEC17216}" destId="{6E01D140-8B1D-D348-BBF9-80EEB685D798}" srcOrd="1" destOrd="0" presId="urn:microsoft.com/office/officeart/2005/8/layout/orgChart1"/>
    <dgm:cxn modelId="{9398340C-DECA-154F-BC03-D94A31C1AF6A}" type="presParOf" srcId="{819A7A70-715B-584B-B86F-C6602BA5BA67}" destId="{BB17A19E-D390-ED46-A957-102A780B1021}" srcOrd="1" destOrd="0" presId="urn:microsoft.com/office/officeart/2005/8/layout/orgChart1"/>
    <dgm:cxn modelId="{D2FD4A71-8C3F-1A41-8BA0-AD2904C8499C}" type="presParOf" srcId="{819A7A70-715B-584B-B86F-C6602BA5BA67}" destId="{44608205-B9B5-FA4A-B384-A7BB0E827C02}" srcOrd="2" destOrd="0" presId="urn:microsoft.com/office/officeart/2005/8/layout/orgChart1"/>
    <dgm:cxn modelId="{E80BF71E-041E-5D41-9931-D0321F7EC5BB}" type="presParOf" srcId="{8369EA3A-B96F-4048-97BF-A4E629F1E6BE}" destId="{4317E35A-D09F-054A-9725-0C4C1418EE34}" srcOrd="2" destOrd="0" presId="urn:microsoft.com/office/officeart/2005/8/layout/orgChart1"/>
    <dgm:cxn modelId="{64086453-4226-754B-B2E1-FE02B3DC49D3}" type="presParOf" srcId="{8369EA3A-B96F-4048-97BF-A4E629F1E6BE}" destId="{B6738DA0-1FCA-1342-AC0C-23E1B367F386}" srcOrd="3" destOrd="0" presId="urn:microsoft.com/office/officeart/2005/8/layout/orgChart1"/>
    <dgm:cxn modelId="{FC197080-58EE-3147-8E6E-265BBA238CAA}" type="presParOf" srcId="{B6738DA0-1FCA-1342-AC0C-23E1B367F386}" destId="{D0919CD4-8A84-7F4F-9EC4-D821F2EC5D10}" srcOrd="0" destOrd="0" presId="urn:microsoft.com/office/officeart/2005/8/layout/orgChart1"/>
    <dgm:cxn modelId="{0B61C14C-29AC-9947-9884-D4493BB117F5}" type="presParOf" srcId="{D0919CD4-8A84-7F4F-9EC4-D821F2EC5D10}" destId="{81056A9A-C2E9-674E-9360-181ADE011533}" srcOrd="0" destOrd="0" presId="urn:microsoft.com/office/officeart/2005/8/layout/orgChart1"/>
    <dgm:cxn modelId="{7267E19D-B7C6-9140-83E1-EA401EA715D5}" type="presParOf" srcId="{D0919CD4-8A84-7F4F-9EC4-D821F2EC5D10}" destId="{AA2A2731-E3CF-F34C-83D7-E2B1B53651D4}" srcOrd="1" destOrd="0" presId="urn:microsoft.com/office/officeart/2005/8/layout/orgChart1"/>
    <dgm:cxn modelId="{444FF79F-ECEA-1548-9037-A98C303B1C96}" type="presParOf" srcId="{B6738DA0-1FCA-1342-AC0C-23E1B367F386}" destId="{A4835F08-0342-C042-A625-84821DE7CF23}" srcOrd="1" destOrd="0" presId="urn:microsoft.com/office/officeart/2005/8/layout/orgChart1"/>
    <dgm:cxn modelId="{AE475369-6552-EE48-8BE4-81B340BEE065}" type="presParOf" srcId="{B6738DA0-1FCA-1342-AC0C-23E1B367F386}" destId="{5BB50BD7-E746-EE41-8170-499046CA76AA}" srcOrd="2" destOrd="0" presId="urn:microsoft.com/office/officeart/2005/8/layout/orgChart1"/>
    <dgm:cxn modelId="{E2A9EE98-F325-0E4B-A975-1FEFA4B50532}" type="presParOf" srcId="{5BB50BD7-E746-EE41-8170-499046CA76AA}" destId="{341B366A-C0C5-8847-A4D8-DAB966F706C0}" srcOrd="0" destOrd="0" presId="urn:microsoft.com/office/officeart/2005/8/layout/orgChart1"/>
    <dgm:cxn modelId="{E86EA714-EECF-0B45-BD62-493166A94CC2}" type="presParOf" srcId="{5BB50BD7-E746-EE41-8170-499046CA76AA}" destId="{791606E5-1F87-7D42-9F33-9249EA9F1644}" srcOrd="1" destOrd="0" presId="urn:microsoft.com/office/officeart/2005/8/layout/orgChart1"/>
    <dgm:cxn modelId="{5728595B-9503-7E45-94C4-04816AE1E4F9}" type="presParOf" srcId="{791606E5-1F87-7D42-9F33-9249EA9F1644}" destId="{B7E5B06A-985C-6340-90B0-CB4505404BE2}" srcOrd="0" destOrd="0" presId="urn:microsoft.com/office/officeart/2005/8/layout/orgChart1"/>
    <dgm:cxn modelId="{D2B064D9-CD87-084C-9B71-2BCFD1AADEF7}" type="presParOf" srcId="{B7E5B06A-985C-6340-90B0-CB4505404BE2}" destId="{20C82E4A-30FA-EB42-B743-398CC568F70B}" srcOrd="0" destOrd="0" presId="urn:microsoft.com/office/officeart/2005/8/layout/orgChart1"/>
    <dgm:cxn modelId="{4428F661-1E72-D348-85F5-071EEDD158F1}" type="presParOf" srcId="{B7E5B06A-985C-6340-90B0-CB4505404BE2}" destId="{74FCDE7C-3B30-4B4F-91F1-6FABCA0A6BAB}" srcOrd="1" destOrd="0" presId="urn:microsoft.com/office/officeart/2005/8/layout/orgChart1"/>
    <dgm:cxn modelId="{1CC2B161-E139-AF49-B85A-179405B6FFA1}" type="presParOf" srcId="{791606E5-1F87-7D42-9F33-9249EA9F1644}" destId="{D4B77BF8-32A4-8646-B95A-434ADF2E6889}" srcOrd="1" destOrd="0" presId="urn:microsoft.com/office/officeart/2005/8/layout/orgChart1"/>
    <dgm:cxn modelId="{CE5CCAF6-F0A2-6744-9D5B-B7EBFACFC9B9}" type="presParOf" srcId="{791606E5-1F87-7D42-9F33-9249EA9F1644}" destId="{AE900843-031C-114A-96D7-F8FB75A411B5}" srcOrd="2" destOrd="0" presId="urn:microsoft.com/office/officeart/2005/8/layout/orgChart1"/>
    <dgm:cxn modelId="{FEC6F8FF-0DB1-3244-87B4-82D3D4CD2D70}" type="presParOf" srcId="{5BB50BD7-E746-EE41-8170-499046CA76AA}" destId="{86A1B1D7-5492-EE47-B72C-06DAC755061D}" srcOrd="2" destOrd="0" presId="urn:microsoft.com/office/officeart/2005/8/layout/orgChart1"/>
    <dgm:cxn modelId="{F0EE5AE2-8D9E-FA44-B4EB-F5287FCFE36D}" type="presParOf" srcId="{5BB50BD7-E746-EE41-8170-499046CA76AA}" destId="{4CF77347-6AD4-6C4A-8107-E080698A55F7}" srcOrd="3" destOrd="0" presId="urn:microsoft.com/office/officeart/2005/8/layout/orgChart1"/>
    <dgm:cxn modelId="{2DC7294A-632D-6740-A34F-C0E2FB9AC71C}" type="presParOf" srcId="{4CF77347-6AD4-6C4A-8107-E080698A55F7}" destId="{412A918A-978F-CD4C-AAEB-A5A8249AE14C}" srcOrd="0" destOrd="0" presId="urn:microsoft.com/office/officeart/2005/8/layout/orgChart1"/>
    <dgm:cxn modelId="{A588BC64-8AD1-3949-83E1-8CF4490CAC6D}" type="presParOf" srcId="{412A918A-978F-CD4C-AAEB-A5A8249AE14C}" destId="{55E803C8-F879-2F48-B367-A5C9789F1CB0}" srcOrd="0" destOrd="0" presId="urn:microsoft.com/office/officeart/2005/8/layout/orgChart1"/>
    <dgm:cxn modelId="{D75721DF-38AD-EF47-830A-CCD510E9A79C}" type="presParOf" srcId="{412A918A-978F-CD4C-AAEB-A5A8249AE14C}" destId="{C161DDB0-38D6-E245-9E30-B6710C70834A}" srcOrd="1" destOrd="0" presId="urn:microsoft.com/office/officeart/2005/8/layout/orgChart1"/>
    <dgm:cxn modelId="{97D45C49-456F-F547-821A-D15E5B8298B8}" type="presParOf" srcId="{4CF77347-6AD4-6C4A-8107-E080698A55F7}" destId="{57A5022F-8EDD-6145-92CD-8B3CE22BA41B}" srcOrd="1" destOrd="0" presId="urn:microsoft.com/office/officeart/2005/8/layout/orgChart1"/>
    <dgm:cxn modelId="{9FAFF503-BDC2-9C42-BBAB-269DAD2FF916}" type="presParOf" srcId="{4CF77347-6AD4-6C4A-8107-E080698A55F7}" destId="{613344C0-C308-754C-88CF-D6EF4137F598}" srcOrd="2" destOrd="0" presId="urn:microsoft.com/office/officeart/2005/8/layout/orgChart1"/>
    <dgm:cxn modelId="{94818DA6-9EDD-A641-860B-A37F35FAF2D6}" type="presParOf" srcId="{68F1F159-AAC3-EE46-9223-AA6E918F9998}" destId="{A7A10AC1-8245-914C-B6AD-C658E26924EB}" srcOrd="2" destOrd="0" presId="urn:microsoft.com/office/officeart/2005/8/layout/orgChart1"/>
    <dgm:cxn modelId="{1AB6173D-EBB8-5748-B526-20F546967C40}" type="presParOf" srcId="{68F1F159-AAC3-EE46-9223-AA6E918F9998}" destId="{2907A2D3-36BD-5B4B-B48D-B43EE6B0CF0C}" srcOrd="3" destOrd="0" presId="urn:microsoft.com/office/officeart/2005/8/layout/orgChart1"/>
    <dgm:cxn modelId="{7F5561D8-B05D-004A-8E11-9EB7FFCACF14}" type="presParOf" srcId="{2907A2D3-36BD-5B4B-B48D-B43EE6B0CF0C}" destId="{A46B59CC-83FD-4D4E-82C7-47BEEC27DFD7}" srcOrd="0" destOrd="0" presId="urn:microsoft.com/office/officeart/2005/8/layout/orgChart1"/>
    <dgm:cxn modelId="{DFE0DB67-F4CB-7E4F-A8F5-F445EC3C4D08}" type="presParOf" srcId="{A46B59CC-83FD-4D4E-82C7-47BEEC27DFD7}" destId="{D8F25C8B-B765-E74A-BBBE-42D072781DAF}" srcOrd="0" destOrd="0" presId="urn:microsoft.com/office/officeart/2005/8/layout/orgChart1"/>
    <dgm:cxn modelId="{FCD15813-0B4F-2143-8BA0-C3861C08AE16}" type="presParOf" srcId="{A46B59CC-83FD-4D4E-82C7-47BEEC27DFD7}" destId="{C977AD39-6C4C-B840-89E8-FF09AB29DCE0}" srcOrd="1" destOrd="0" presId="urn:microsoft.com/office/officeart/2005/8/layout/orgChart1"/>
    <dgm:cxn modelId="{47BEC580-F98C-684E-895A-CAE17ED77B7B}" type="presParOf" srcId="{2907A2D3-36BD-5B4B-B48D-B43EE6B0CF0C}" destId="{01452687-A3ED-CA4B-A0CD-D168CB95138E}" srcOrd="1" destOrd="0" presId="urn:microsoft.com/office/officeart/2005/8/layout/orgChart1"/>
    <dgm:cxn modelId="{E3AF5E9D-5F22-474C-B1A5-C79F48EECE9B}" type="presParOf" srcId="{2907A2D3-36BD-5B4B-B48D-B43EE6B0CF0C}" destId="{1D37CE10-EC93-F543-A30E-CB6D8BFF273A}" srcOrd="2" destOrd="0" presId="urn:microsoft.com/office/officeart/2005/8/layout/orgChart1"/>
    <dgm:cxn modelId="{8CB020A4-CEC6-5548-AF51-B2467C12F645}" type="presParOf" srcId="{1D37CE10-EC93-F543-A30E-CB6D8BFF273A}" destId="{77C3205B-6514-F543-8B55-E10DC4496C2D}" srcOrd="0" destOrd="0" presId="urn:microsoft.com/office/officeart/2005/8/layout/orgChart1"/>
    <dgm:cxn modelId="{14CF1F00-29EC-714A-B74B-2FBF9D243042}" type="presParOf" srcId="{1D37CE10-EC93-F543-A30E-CB6D8BFF273A}" destId="{995B1AE5-5A70-A248-936D-0628E0A4D160}" srcOrd="1" destOrd="0" presId="urn:microsoft.com/office/officeart/2005/8/layout/orgChart1"/>
    <dgm:cxn modelId="{8761E7AC-4A8C-C54D-83BA-2F1A8D26CAC8}" type="presParOf" srcId="{995B1AE5-5A70-A248-936D-0628E0A4D160}" destId="{804BF093-12D6-D84A-A641-B1AE19A1BEFC}" srcOrd="0" destOrd="0" presId="urn:microsoft.com/office/officeart/2005/8/layout/orgChart1"/>
    <dgm:cxn modelId="{1507F5AE-F6D5-8242-9451-7F2F43802112}" type="presParOf" srcId="{804BF093-12D6-D84A-A641-B1AE19A1BEFC}" destId="{F5861CAC-2EC4-4A45-B844-78801285B3FE}" srcOrd="0" destOrd="0" presId="urn:microsoft.com/office/officeart/2005/8/layout/orgChart1"/>
    <dgm:cxn modelId="{5A6ECE1E-2CC1-C34E-A992-CDA814292C58}" type="presParOf" srcId="{804BF093-12D6-D84A-A641-B1AE19A1BEFC}" destId="{E35151BD-D2DB-FE45-9E62-FB485F62230F}" srcOrd="1" destOrd="0" presId="urn:microsoft.com/office/officeart/2005/8/layout/orgChart1"/>
    <dgm:cxn modelId="{A2E16925-98D4-9F47-B3B7-8D94725763DE}" type="presParOf" srcId="{995B1AE5-5A70-A248-936D-0628E0A4D160}" destId="{845FCAC0-A46C-1D48-9C3B-DAA8BBBEF29E}" srcOrd="1" destOrd="0" presId="urn:microsoft.com/office/officeart/2005/8/layout/orgChart1"/>
    <dgm:cxn modelId="{1C014E9B-9749-3D4F-B671-6A0B5F660E33}" type="presParOf" srcId="{995B1AE5-5A70-A248-936D-0628E0A4D160}" destId="{D4C79E2B-5BD5-7242-888A-D9E84224CD0B}" srcOrd="2" destOrd="0" presId="urn:microsoft.com/office/officeart/2005/8/layout/orgChart1"/>
    <dgm:cxn modelId="{802909D6-4461-794D-9D88-96E0591105A6}" type="presParOf" srcId="{1D37CE10-EC93-F543-A30E-CB6D8BFF273A}" destId="{5962B004-6A60-CE4F-8E75-D34E6C6ABCDB}" srcOrd="2" destOrd="0" presId="urn:microsoft.com/office/officeart/2005/8/layout/orgChart1"/>
    <dgm:cxn modelId="{EB603679-86E4-474E-836D-084489A85ABE}" type="presParOf" srcId="{1D37CE10-EC93-F543-A30E-CB6D8BFF273A}" destId="{A06C0076-6783-F64D-B9DF-18163496E6C7}" srcOrd="3" destOrd="0" presId="urn:microsoft.com/office/officeart/2005/8/layout/orgChart1"/>
    <dgm:cxn modelId="{1C3FD1D5-6E73-E242-B089-79A950A3B06D}" type="presParOf" srcId="{A06C0076-6783-F64D-B9DF-18163496E6C7}" destId="{C063BCDB-37D6-5448-90B8-8477385903CB}" srcOrd="0" destOrd="0" presId="urn:microsoft.com/office/officeart/2005/8/layout/orgChart1"/>
    <dgm:cxn modelId="{6677FAA9-BF13-514B-9BB0-C1862C94B5F7}" type="presParOf" srcId="{C063BCDB-37D6-5448-90B8-8477385903CB}" destId="{2BF6D3B2-57CB-9440-B6CB-17B93AF0C2BF}" srcOrd="0" destOrd="0" presId="urn:microsoft.com/office/officeart/2005/8/layout/orgChart1"/>
    <dgm:cxn modelId="{317942E0-C61A-DF44-97B1-8492FB6F0AA2}" type="presParOf" srcId="{C063BCDB-37D6-5448-90B8-8477385903CB}" destId="{0100E0F7-DEFD-1841-A789-97416E774A51}" srcOrd="1" destOrd="0" presId="urn:microsoft.com/office/officeart/2005/8/layout/orgChart1"/>
    <dgm:cxn modelId="{2F1B308E-78F6-794D-8BFD-8703F79E428A}" type="presParOf" srcId="{A06C0076-6783-F64D-B9DF-18163496E6C7}" destId="{EA041E73-08EB-0241-B702-478DD63A8D83}" srcOrd="1" destOrd="0" presId="urn:microsoft.com/office/officeart/2005/8/layout/orgChart1"/>
    <dgm:cxn modelId="{73281EB1-F8D6-6F47-82D8-DC8C61C85C3B}" type="presParOf" srcId="{A06C0076-6783-F64D-B9DF-18163496E6C7}" destId="{5ED6D2BC-BEAA-4A4E-84F3-CC99B4F93030}" srcOrd="2" destOrd="0" presId="urn:microsoft.com/office/officeart/2005/8/layout/orgChart1"/>
    <dgm:cxn modelId="{F10B3CAE-E3CF-A847-AC8F-D53A314640C3}" type="presParOf" srcId="{1D37CE10-EC93-F543-A30E-CB6D8BFF273A}" destId="{5DCF8D00-E566-7543-B10D-7864BC3F0E74}" srcOrd="4" destOrd="0" presId="urn:microsoft.com/office/officeart/2005/8/layout/orgChart1"/>
    <dgm:cxn modelId="{E2FD1BA6-797B-CB42-B127-FC9FE02FD4A8}" type="presParOf" srcId="{1D37CE10-EC93-F543-A30E-CB6D8BFF273A}" destId="{C90619CA-8320-934C-A41D-7AF4567A616E}" srcOrd="5" destOrd="0" presId="urn:microsoft.com/office/officeart/2005/8/layout/orgChart1"/>
    <dgm:cxn modelId="{26B3F499-E228-464D-BAFB-17C67A6187CC}" type="presParOf" srcId="{C90619CA-8320-934C-A41D-7AF4567A616E}" destId="{B03E1448-5555-9940-9D83-7F5FC900852F}" srcOrd="0" destOrd="0" presId="urn:microsoft.com/office/officeart/2005/8/layout/orgChart1"/>
    <dgm:cxn modelId="{F46AE4D4-AE4F-3149-B606-2A2C6A49BD24}" type="presParOf" srcId="{B03E1448-5555-9940-9D83-7F5FC900852F}" destId="{05BCDAB0-7D35-2E4E-82AC-8185789419B3}" srcOrd="0" destOrd="0" presId="urn:microsoft.com/office/officeart/2005/8/layout/orgChart1"/>
    <dgm:cxn modelId="{FE98ABD3-E333-E946-9139-2BBF3FAE75D1}" type="presParOf" srcId="{B03E1448-5555-9940-9D83-7F5FC900852F}" destId="{11D8667B-400E-C644-9E5A-64D17BA116E9}" srcOrd="1" destOrd="0" presId="urn:microsoft.com/office/officeart/2005/8/layout/orgChart1"/>
    <dgm:cxn modelId="{1BC2D992-201D-F54A-87E7-F9C33674A26D}" type="presParOf" srcId="{C90619CA-8320-934C-A41D-7AF4567A616E}" destId="{E0688EFD-E896-FC47-857A-C1205D29D1C5}" srcOrd="1" destOrd="0" presId="urn:microsoft.com/office/officeart/2005/8/layout/orgChart1"/>
    <dgm:cxn modelId="{4C665DA4-19A9-AA42-84E6-4AED5FFBED51}" type="presParOf" srcId="{C90619CA-8320-934C-A41D-7AF4567A616E}" destId="{653149A6-6429-5D4A-9B82-3FE320F8C4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B34519-B2CE-754A-8454-0AE6710DEFA3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D2E388CF-2290-5948-BEBB-9FF610D460A9}">
      <dgm:prSet phldrT="[Текст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mbria" panose="02040503050406030204" pitchFamily="18" charset="0"/>
            </a:rPr>
            <a:t>@State</a:t>
          </a:r>
          <a:r>
            <a:rPr lang="ru-RU" b="1" dirty="0">
              <a:solidFill>
                <a:schemeClr val="tx1"/>
              </a:solidFill>
              <a:latin typeface="Cambria" panose="02040503050406030204" pitchFamily="18" charset="0"/>
            </a:rPr>
            <a:t> - состояние</a:t>
          </a:r>
        </a:p>
      </dgm:t>
    </dgm:pt>
    <dgm:pt modelId="{677F637C-1688-7E48-82DB-855F0658D1B6}" type="parTrans" cxnId="{78DB8BC3-4034-394B-84EA-EE10A0BD488F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B961641C-76C5-A340-A7F0-228F570A3A91}" type="sibTrans" cxnId="{78DB8BC3-4034-394B-84EA-EE10A0BD488F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A1151345-7C39-0740-A264-C8C76EAC571B}">
      <dgm:prSet phldrT="[Текст]"/>
      <dgm:spPr/>
      <dgm:t>
        <a:bodyPr/>
        <a:lstStyle/>
        <a:p>
          <a:r>
            <a:rPr lang="ru-RU" dirty="0">
              <a:latin typeface="Cambria" panose="02040503050406030204" pitchFamily="18" charset="0"/>
            </a:rPr>
            <a:t>это </a:t>
          </a:r>
          <a:r>
            <a:rPr lang="ru-RU" dirty="0" err="1">
              <a:latin typeface="Cambria" panose="02040503050406030204" pitchFamily="18" charset="0"/>
            </a:rPr>
            <a:t>облочка</a:t>
          </a:r>
          <a:r>
            <a:rPr lang="ru-RU" dirty="0">
              <a:latin typeface="Cambria" panose="02040503050406030204" pitchFamily="18" charset="0"/>
            </a:rPr>
            <a:t>, которую мы можем использовать для обозначения состояния View. </a:t>
          </a:r>
        </a:p>
      </dgm:t>
    </dgm:pt>
    <dgm:pt modelId="{C3FF9D34-80DE-A445-A3B8-7C4BF84FDEDF}" type="parTrans" cxnId="{C9114D00-0439-1840-A109-49BA95CC03AC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1EB98D8F-C73B-F94B-9C3B-DD9630199205}" type="sibTrans" cxnId="{C9114D00-0439-1840-A109-49BA95CC03AC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8AAC1AE0-E647-814D-B36B-D4757B4BBB5E}">
      <dgm:prSet phldrT="[Текст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mbria" panose="02040503050406030204" pitchFamily="18" charset="0"/>
            </a:rPr>
            <a:t>@Binding</a:t>
          </a:r>
          <a:r>
            <a:rPr lang="ru-RU" b="1" dirty="0">
              <a:solidFill>
                <a:schemeClr val="tx1"/>
              </a:solidFill>
              <a:latin typeface="Cambria" panose="02040503050406030204" pitchFamily="18" charset="0"/>
            </a:rPr>
            <a:t> - привязка</a:t>
          </a:r>
        </a:p>
      </dgm:t>
    </dgm:pt>
    <dgm:pt modelId="{F351CFF6-E0C4-2E4B-AA61-F351E17BED26}" type="parTrans" cxnId="{9BE23CF6-6550-B54C-A7E9-928B197B276E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8D217A93-6B48-524B-AFE3-42A0B330A1A4}" type="sibTrans" cxnId="{9BE23CF6-6550-B54C-A7E9-928B197B276E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93F9B56B-DCB0-A345-93D2-A488F2021138}">
      <dgm:prSet phldrT="[Текст]"/>
      <dgm:spPr/>
      <dgm:t>
        <a:bodyPr/>
        <a:lstStyle/>
        <a:p>
          <a:r>
            <a:rPr lang="ru-RU" dirty="0">
              <a:latin typeface="Cambria" panose="02040503050406030204" pitchFamily="18" charset="0"/>
            </a:rPr>
            <a:t>используется для свойств, которые передаются другим представлениям</a:t>
          </a:r>
          <a:r>
            <a:rPr lang="en-US" dirty="0">
              <a:latin typeface="Cambria" panose="02040503050406030204" pitchFamily="18" charset="0"/>
            </a:rPr>
            <a:t> (View)</a:t>
          </a:r>
          <a:r>
            <a:rPr lang="ru-RU" dirty="0">
              <a:latin typeface="Cambria" panose="02040503050406030204" pitchFamily="18" charset="0"/>
            </a:rPr>
            <a:t>. </a:t>
          </a:r>
        </a:p>
      </dgm:t>
    </dgm:pt>
    <dgm:pt modelId="{3A6A54C7-A97F-BA4D-ACB0-3AE0B0DB3BA0}" type="parTrans" cxnId="{7009006F-7A96-264D-8290-33C5D10E9A01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4FA79831-7C4E-734E-BAF5-CBED5E068391}" type="sibTrans" cxnId="{7009006F-7A96-264D-8290-33C5D10E9A01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4C6285B1-9621-5D4A-ACAE-4F0D7B7CB941}">
      <dgm:prSet/>
      <dgm:spPr/>
      <dgm:t>
        <a:bodyPr/>
        <a:lstStyle/>
        <a:p>
          <a:r>
            <a:rPr lang="ru-RU">
              <a:latin typeface="Cambria" panose="02040503050406030204" pitchFamily="18" charset="0"/>
            </a:rPr>
            <a:t>SwiftUI будет хранить ее в специальной внутренней памяти вне структуры View. </a:t>
          </a:r>
          <a:endParaRPr lang="en-US" dirty="0">
            <a:latin typeface="Cambria" panose="02040503050406030204" pitchFamily="18" charset="0"/>
          </a:endParaRPr>
        </a:p>
      </dgm:t>
    </dgm:pt>
    <dgm:pt modelId="{29F9B01E-3924-3740-A432-491D29F761E4}" type="parTrans" cxnId="{5940C1F1-E267-7E48-8D1B-07AB1539E62F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6855D13A-0009-BF47-9328-DD7C26E7A680}" type="sibTrans" cxnId="{5940C1F1-E267-7E48-8D1B-07AB1539E62F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68D4E950-2996-B246-88E4-6BAA6B6478E7}">
      <dgm:prSet/>
      <dgm:spPr/>
      <dgm:t>
        <a:bodyPr/>
        <a:lstStyle/>
        <a:p>
          <a:r>
            <a:rPr lang="ru-RU">
              <a:latin typeface="Cambria" panose="02040503050406030204" pitchFamily="18" charset="0"/>
            </a:rPr>
            <a:t>Только связанный View может получить к ней доступ. </a:t>
          </a:r>
          <a:endParaRPr lang="en-US" dirty="0">
            <a:latin typeface="Cambria" panose="02040503050406030204" pitchFamily="18" charset="0"/>
          </a:endParaRPr>
        </a:p>
      </dgm:t>
    </dgm:pt>
    <dgm:pt modelId="{36DE4DD2-D7FA-6849-8DA4-93EEBDABE539}" type="parTrans" cxnId="{F580779C-A445-6F46-963B-3CB993959BE8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6654B560-6FC0-B64B-8A1A-B939111C4306}" type="sibTrans" cxnId="{F580779C-A445-6F46-963B-3CB993959BE8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329D4C7D-DD4A-7240-80FC-7918EA289B01}">
      <dgm:prSet/>
      <dgm:spPr/>
      <dgm:t>
        <a:bodyPr/>
        <a:lstStyle/>
        <a:p>
          <a:r>
            <a:rPr lang="ru-RU" dirty="0">
              <a:latin typeface="Cambria" panose="02040503050406030204" pitchFamily="18" charset="0"/>
            </a:rPr>
            <a:t>Как только значение свойства @State изменяется, </a:t>
          </a:r>
          <a:r>
            <a:rPr lang="ru-RU" dirty="0" err="1">
              <a:latin typeface="Cambria" panose="02040503050406030204" pitchFamily="18" charset="0"/>
            </a:rPr>
            <a:t>SwiftUI</a:t>
          </a:r>
          <a:r>
            <a:rPr lang="ru-RU" dirty="0">
              <a:latin typeface="Cambria" panose="02040503050406030204" pitchFamily="18" charset="0"/>
            </a:rPr>
            <a:t> перестраивает View для учета изменений состояния.</a:t>
          </a:r>
        </a:p>
      </dgm:t>
    </dgm:pt>
    <dgm:pt modelId="{530F6FF3-31AA-934A-BBCA-E2F90775FE12}" type="parTrans" cxnId="{5A801477-0F67-974A-ADEB-DC82D1D5A11E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008FFC87-F673-3646-B57F-FF7BA38375BD}" type="sibTrans" cxnId="{5A801477-0F67-974A-ADEB-DC82D1D5A11E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CCDF363A-49D7-E04D-9B86-28EEA700DF7B}">
      <dgm:prSet/>
      <dgm:spPr/>
      <dgm:t>
        <a:bodyPr/>
        <a:lstStyle/>
        <a:p>
          <a:r>
            <a:rPr lang="ru-RU">
              <a:latin typeface="Cambria" panose="02040503050406030204" pitchFamily="18" charset="0"/>
            </a:rPr>
            <a:t>Представление, которое получает привязку, может читать привязанное свойство, реагировать на изменения, внесенные внешними источниками (например, родительским представлением), и имеет доступ на запись к свойству. </a:t>
          </a:r>
          <a:endParaRPr lang="ru-RU" dirty="0">
            <a:latin typeface="Cambria" panose="02040503050406030204" pitchFamily="18" charset="0"/>
          </a:endParaRPr>
        </a:p>
      </dgm:t>
    </dgm:pt>
    <dgm:pt modelId="{750F71F4-C822-3946-BC2F-39588D555C28}" type="parTrans" cxnId="{77AEB7A1-6C89-424A-9E69-FD2EF6F72193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A48D5D31-1F77-594C-B18C-09C24AAFF153}" type="sibTrans" cxnId="{77AEB7A1-6C89-424A-9E69-FD2EF6F72193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C8FB1DAD-9E76-0945-A092-44B02A098EAF}">
      <dgm:prSet/>
      <dgm:spPr/>
      <dgm:t>
        <a:bodyPr/>
        <a:lstStyle/>
        <a:p>
          <a:r>
            <a:rPr lang="ru-RU" dirty="0">
              <a:latin typeface="Cambria" panose="02040503050406030204" pitchFamily="18" charset="0"/>
            </a:rPr>
            <a:t>Это означает, что обновление @</a:t>
          </a:r>
          <a:r>
            <a:rPr lang="en-US" dirty="0">
              <a:latin typeface="Cambria" panose="02040503050406030204" pitchFamily="18" charset="0"/>
            </a:rPr>
            <a:t>Binding</a:t>
          </a:r>
          <a:r>
            <a:rPr lang="ru-RU" dirty="0">
              <a:latin typeface="Cambria" panose="02040503050406030204" pitchFamily="18" charset="0"/>
            </a:rPr>
            <a:t> обновляет соответствующее свойство в представлении</a:t>
          </a:r>
          <a:r>
            <a:rPr lang="en-US" dirty="0">
              <a:latin typeface="Cambria" panose="02040503050406030204" pitchFamily="18" charset="0"/>
            </a:rPr>
            <a:t> (View)</a:t>
          </a:r>
          <a:r>
            <a:rPr lang="ru-RU" dirty="0">
              <a:latin typeface="Cambria" panose="02040503050406030204" pitchFamily="18" charset="0"/>
            </a:rPr>
            <a:t>, которое предоставило @</a:t>
          </a:r>
          <a:r>
            <a:rPr lang="en-US" dirty="0">
              <a:latin typeface="Cambria" panose="02040503050406030204" pitchFamily="18" charset="0"/>
            </a:rPr>
            <a:t>Binding</a:t>
          </a:r>
          <a:r>
            <a:rPr lang="ru-RU" dirty="0">
              <a:latin typeface="Cambria" panose="02040503050406030204" pitchFamily="18" charset="0"/>
            </a:rPr>
            <a:t>.</a:t>
          </a:r>
        </a:p>
      </dgm:t>
    </dgm:pt>
    <dgm:pt modelId="{459CC8DC-EA46-9747-8C80-FDE5E8687194}" type="parTrans" cxnId="{55E0D4EC-B8FF-4F41-B9CA-59E3B58330B2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5FF27CEA-A653-E84C-8CBB-089DC58465D2}" type="sibTrans" cxnId="{55E0D4EC-B8FF-4F41-B9CA-59E3B58330B2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8376E739-A342-0143-9DDD-9B0C8D6AA4D0}" type="pres">
      <dgm:prSet presAssocID="{65B34519-B2CE-754A-8454-0AE6710DEFA3}" presName="Name0" presStyleCnt="0">
        <dgm:presLayoutVars>
          <dgm:dir/>
          <dgm:animLvl val="lvl"/>
          <dgm:resizeHandles val="exact"/>
        </dgm:presLayoutVars>
      </dgm:prSet>
      <dgm:spPr/>
    </dgm:pt>
    <dgm:pt modelId="{9B04037D-F9B1-A44F-8E21-585866884F09}" type="pres">
      <dgm:prSet presAssocID="{D2E388CF-2290-5948-BEBB-9FF610D460A9}" presName="composite" presStyleCnt="0"/>
      <dgm:spPr/>
    </dgm:pt>
    <dgm:pt modelId="{07D5F696-2CE7-AF45-BC88-A57D3A398946}" type="pres">
      <dgm:prSet presAssocID="{D2E388CF-2290-5948-BEBB-9FF610D460A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07DCE7F-42C1-FD41-86F6-AA2A3EC52110}" type="pres">
      <dgm:prSet presAssocID="{D2E388CF-2290-5948-BEBB-9FF610D460A9}" presName="desTx" presStyleLbl="alignAccFollowNode1" presStyleIdx="0" presStyleCnt="2">
        <dgm:presLayoutVars>
          <dgm:bulletEnabled val="1"/>
        </dgm:presLayoutVars>
      </dgm:prSet>
      <dgm:spPr/>
    </dgm:pt>
    <dgm:pt modelId="{8451726C-67EC-E640-90F0-B463ED550A1B}" type="pres">
      <dgm:prSet presAssocID="{B961641C-76C5-A340-A7F0-228F570A3A91}" presName="space" presStyleCnt="0"/>
      <dgm:spPr/>
    </dgm:pt>
    <dgm:pt modelId="{6706CC51-59C8-DE44-B553-64388BF6910D}" type="pres">
      <dgm:prSet presAssocID="{8AAC1AE0-E647-814D-B36B-D4757B4BBB5E}" presName="composite" presStyleCnt="0"/>
      <dgm:spPr/>
    </dgm:pt>
    <dgm:pt modelId="{4C07084C-7819-E44F-9DBB-1BC5292ACFB6}" type="pres">
      <dgm:prSet presAssocID="{8AAC1AE0-E647-814D-B36B-D4757B4BBB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4BA6773-03B9-2143-B610-5FE8B12F5F78}" type="pres">
      <dgm:prSet presAssocID="{8AAC1AE0-E647-814D-B36B-D4757B4BBB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9114D00-0439-1840-A109-49BA95CC03AC}" srcId="{D2E388CF-2290-5948-BEBB-9FF610D460A9}" destId="{A1151345-7C39-0740-A264-C8C76EAC571B}" srcOrd="0" destOrd="0" parTransId="{C3FF9D34-80DE-A445-A3B8-7C4BF84FDEDF}" sibTransId="{1EB98D8F-C73B-F94B-9C3B-DD9630199205}"/>
    <dgm:cxn modelId="{289F0B1B-8E1E-C245-92B2-131A48C7B0BD}" type="presOf" srcId="{CCDF363A-49D7-E04D-9B86-28EEA700DF7B}" destId="{84BA6773-03B9-2143-B610-5FE8B12F5F78}" srcOrd="0" destOrd="1" presId="urn:microsoft.com/office/officeart/2005/8/layout/hList1"/>
    <dgm:cxn modelId="{0A611A22-AAB5-7E45-BC0A-EA008C270100}" type="presOf" srcId="{329D4C7D-DD4A-7240-80FC-7918EA289B01}" destId="{507DCE7F-42C1-FD41-86F6-AA2A3EC52110}" srcOrd="0" destOrd="3" presId="urn:microsoft.com/office/officeart/2005/8/layout/hList1"/>
    <dgm:cxn modelId="{9976CE28-FC50-5B43-8B34-9F698E28C161}" type="presOf" srcId="{4C6285B1-9621-5D4A-ACAE-4F0D7B7CB941}" destId="{507DCE7F-42C1-FD41-86F6-AA2A3EC52110}" srcOrd="0" destOrd="1" presId="urn:microsoft.com/office/officeart/2005/8/layout/hList1"/>
    <dgm:cxn modelId="{17E99F34-BC26-2F43-BA6A-7F799E90805E}" type="presOf" srcId="{C8FB1DAD-9E76-0945-A092-44B02A098EAF}" destId="{84BA6773-03B9-2143-B610-5FE8B12F5F78}" srcOrd="0" destOrd="2" presId="urn:microsoft.com/office/officeart/2005/8/layout/hList1"/>
    <dgm:cxn modelId="{7009006F-7A96-264D-8290-33C5D10E9A01}" srcId="{8AAC1AE0-E647-814D-B36B-D4757B4BBB5E}" destId="{93F9B56B-DCB0-A345-93D2-A488F2021138}" srcOrd="0" destOrd="0" parTransId="{3A6A54C7-A97F-BA4D-ACB0-3AE0B0DB3BA0}" sibTransId="{4FA79831-7C4E-734E-BAF5-CBED5E068391}"/>
    <dgm:cxn modelId="{F723C375-36A3-4941-B25B-5DDB153AE6A6}" type="presOf" srcId="{68D4E950-2996-B246-88E4-6BAA6B6478E7}" destId="{507DCE7F-42C1-FD41-86F6-AA2A3EC52110}" srcOrd="0" destOrd="2" presId="urn:microsoft.com/office/officeart/2005/8/layout/hList1"/>
    <dgm:cxn modelId="{5A801477-0F67-974A-ADEB-DC82D1D5A11E}" srcId="{D2E388CF-2290-5948-BEBB-9FF610D460A9}" destId="{329D4C7D-DD4A-7240-80FC-7918EA289B01}" srcOrd="3" destOrd="0" parTransId="{530F6FF3-31AA-934A-BBCA-E2F90775FE12}" sibTransId="{008FFC87-F673-3646-B57F-FF7BA38375BD}"/>
    <dgm:cxn modelId="{C826927E-7485-2D4D-910F-B02E9ABF546B}" type="presOf" srcId="{65B34519-B2CE-754A-8454-0AE6710DEFA3}" destId="{8376E739-A342-0143-9DDD-9B0C8D6AA4D0}" srcOrd="0" destOrd="0" presId="urn:microsoft.com/office/officeart/2005/8/layout/hList1"/>
    <dgm:cxn modelId="{F580779C-A445-6F46-963B-3CB993959BE8}" srcId="{D2E388CF-2290-5948-BEBB-9FF610D460A9}" destId="{68D4E950-2996-B246-88E4-6BAA6B6478E7}" srcOrd="2" destOrd="0" parTransId="{36DE4DD2-D7FA-6849-8DA4-93EEBDABE539}" sibTransId="{6654B560-6FC0-B64B-8A1A-B939111C4306}"/>
    <dgm:cxn modelId="{77AEB7A1-6C89-424A-9E69-FD2EF6F72193}" srcId="{8AAC1AE0-E647-814D-B36B-D4757B4BBB5E}" destId="{CCDF363A-49D7-E04D-9B86-28EEA700DF7B}" srcOrd="1" destOrd="0" parTransId="{750F71F4-C822-3946-BC2F-39588D555C28}" sibTransId="{A48D5D31-1F77-594C-B18C-09C24AAFF153}"/>
    <dgm:cxn modelId="{CF2392B2-9396-C942-84A0-A3E8F9AD943B}" type="presOf" srcId="{A1151345-7C39-0740-A264-C8C76EAC571B}" destId="{507DCE7F-42C1-FD41-86F6-AA2A3EC52110}" srcOrd="0" destOrd="0" presId="urn:microsoft.com/office/officeart/2005/8/layout/hList1"/>
    <dgm:cxn modelId="{B2C6A3BA-396F-9346-B5E1-ED88BCE449E3}" type="presOf" srcId="{93F9B56B-DCB0-A345-93D2-A488F2021138}" destId="{84BA6773-03B9-2143-B610-5FE8B12F5F78}" srcOrd="0" destOrd="0" presId="urn:microsoft.com/office/officeart/2005/8/layout/hList1"/>
    <dgm:cxn modelId="{78DB8BC3-4034-394B-84EA-EE10A0BD488F}" srcId="{65B34519-B2CE-754A-8454-0AE6710DEFA3}" destId="{D2E388CF-2290-5948-BEBB-9FF610D460A9}" srcOrd="0" destOrd="0" parTransId="{677F637C-1688-7E48-82DB-855F0658D1B6}" sibTransId="{B961641C-76C5-A340-A7F0-228F570A3A91}"/>
    <dgm:cxn modelId="{BB0C30C7-2A74-D646-84E3-83F5B6088688}" type="presOf" srcId="{D2E388CF-2290-5948-BEBB-9FF610D460A9}" destId="{07D5F696-2CE7-AF45-BC88-A57D3A398946}" srcOrd="0" destOrd="0" presId="urn:microsoft.com/office/officeart/2005/8/layout/hList1"/>
    <dgm:cxn modelId="{ACE357E2-65D5-804E-AB75-6D2136E97891}" type="presOf" srcId="{8AAC1AE0-E647-814D-B36B-D4757B4BBB5E}" destId="{4C07084C-7819-E44F-9DBB-1BC5292ACFB6}" srcOrd="0" destOrd="0" presId="urn:microsoft.com/office/officeart/2005/8/layout/hList1"/>
    <dgm:cxn modelId="{55E0D4EC-B8FF-4F41-B9CA-59E3B58330B2}" srcId="{8AAC1AE0-E647-814D-B36B-D4757B4BBB5E}" destId="{C8FB1DAD-9E76-0945-A092-44B02A098EAF}" srcOrd="2" destOrd="0" parTransId="{459CC8DC-EA46-9747-8C80-FDE5E8687194}" sibTransId="{5FF27CEA-A653-E84C-8CBB-089DC58465D2}"/>
    <dgm:cxn modelId="{5940C1F1-E267-7E48-8D1B-07AB1539E62F}" srcId="{D2E388CF-2290-5948-BEBB-9FF610D460A9}" destId="{4C6285B1-9621-5D4A-ACAE-4F0D7B7CB941}" srcOrd="1" destOrd="0" parTransId="{29F9B01E-3924-3740-A432-491D29F761E4}" sibTransId="{6855D13A-0009-BF47-9328-DD7C26E7A680}"/>
    <dgm:cxn modelId="{9BE23CF6-6550-B54C-A7E9-928B197B276E}" srcId="{65B34519-B2CE-754A-8454-0AE6710DEFA3}" destId="{8AAC1AE0-E647-814D-B36B-D4757B4BBB5E}" srcOrd="1" destOrd="0" parTransId="{F351CFF6-E0C4-2E4B-AA61-F351E17BED26}" sibTransId="{8D217A93-6B48-524B-AFE3-42A0B330A1A4}"/>
    <dgm:cxn modelId="{3F08E947-20E0-AF46-B4E4-BDA4A5B63BE1}" type="presParOf" srcId="{8376E739-A342-0143-9DDD-9B0C8D6AA4D0}" destId="{9B04037D-F9B1-A44F-8E21-585866884F09}" srcOrd="0" destOrd="0" presId="urn:microsoft.com/office/officeart/2005/8/layout/hList1"/>
    <dgm:cxn modelId="{4F1B27FF-F9DD-9E43-B2C8-DE2535864E0D}" type="presParOf" srcId="{9B04037D-F9B1-A44F-8E21-585866884F09}" destId="{07D5F696-2CE7-AF45-BC88-A57D3A398946}" srcOrd="0" destOrd="0" presId="urn:microsoft.com/office/officeart/2005/8/layout/hList1"/>
    <dgm:cxn modelId="{F721208F-D0CB-1442-8DB1-C37115CFFF24}" type="presParOf" srcId="{9B04037D-F9B1-A44F-8E21-585866884F09}" destId="{507DCE7F-42C1-FD41-86F6-AA2A3EC52110}" srcOrd="1" destOrd="0" presId="urn:microsoft.com/office/officeart/2005/8/layout/hList1"/>
    <dgm:cxn modelId="{E321157F-932D-674F-8745-D4B22E25EC52}" type="presParOf" srcId="{8376E739-A342-0143-9DDD-9B0C8D6AA4D0}" destId="{8451726C-67EC-E640-90F0-B463ED550A1B}" srcOrd="1" destOrd="0" presId="urn:microsoft.com/office/officeart/2005/8/layout/hList1"/>
    <dgm:cxn modelId="{9EA04591-2809-D741-84C1-4AFC4F8BE6E0}" type="presParOf" srcId="{8376E739-A342-0143-9DDD-9B0C8D6AA4D0}" destId="{6706CC51-59C8-DE44-B553-64388BF6910D}" srcOrd="2" destOrd="0" presId="urn:microsoft.com/office/officeart/2005/8/layout/hList1"/>
    <dgm:cxn modelId="{91443E1C-0458-3B4F-B882-2E31CFCFB6FE}" type="presParOf" srcId="{6706CC51-59C8-DE44-B553-64388BF6910D}" destId="{4C07084C-7819-E44F-9DBB-1BC5292ACFB6}" srcOrd="0" destOrd="0" presId="urn:microsoft.com/office/officeart/2005/8/layout/hList1"/>
    <dgm:cxn modelId="{D600BBF1-2EC4-3A45-AD14-C7E574996466}" type="presParOf" srcId="{6706CC51-59C8-DE44-B553-64388BF6910D}" destId="{84BA6773-03B9-2143-B610-5FE8B12F5F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DAB935-C3A0-624B-A223-2228E0A68B68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870DCE37-EB0A-AE40-A5DF-10E8938EF43C}">
      <dgm:prSet phldrT="[Текст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Cambria" panose="02040503050406030204" pitchFamily="18" charset="0"/>
            </a:rPr>
            <a:t>@</a:t>
          </a:r>
          <a:r>
            <a:rPr lang="en-US" sz="2400" b="1" dirty="0" err="1">
              <a:solidFill>
                <a:schemeClr val="tx1"/>
              </a:solidFill>
              <a:latin typeface="Cambria" panose="02040503050406030204" pitchFamily="18" charset="0"/>
            </a:rPr>
            <a:t>StateObject</a:t>
          </a:r>
          <a:endParaRPr lang="ru-RU" sz="24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1CB3B57F-DF03-574F-89A7-1AEAB75328D9}" type="parTrans" cxnId="{374F975F-5CB7-AA4A-BDB8-D4053DD34F68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1551A91F-0408-8542-A032-D4A5C9C1FFA8}" type="sibTrans" cxnId="{374F975F-5CB7-AA4A-BDB8-D4053DD34F68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61020EFB-52B0-364C-9190-6504AA8FC015}">
      <dgm:prSet phldrT="[Текст]"/>
      <dgm:spPr/>
      <dgm:t>
        <a:bodyPr/>
        <a:lstStyle/>
        <a:p>
          <a:r>
            <a:rPr lang="ru-RU" dirty="0">
              <a:latin typeface="Cambria" panose="02040503050406030204" pitchFamily="18" charset="0"/>
            </a:rPr>
            <a:t>Свойство @</a:t>
          </a:r>
          <a:r>
            <a:rPr lang="en-US" dirty="0" err="1">
              <a:latin typeface="Cambria" panose="02040503050406030204" pitchFamily="18" charset="0"/>
            </a:rPr>
            <a:t>StateObject</a:t>
          </a:r>
          <a:r>
            <a:rPr lang="ru-RU" dirty="0">
              <a:latin typeface="Cambria" panose="02040503050406030204" pitchFamily="18" charset="0"/>
            </a:rPr>
            <a:t> используется по тем же причинам, что и @</a:t>
          </a:r>
          <a:r>
            <a:rPr lang="en-US" dirty="0">
              <a:latin typeface="Cambria" panose="02040503050406030204" pitchFamily="18" charset="0"/>
            </a:rPr>
            <a:t>State</a:t>
          </a:r>
          <a:r>
            <a:rPr lang="ru-RU" dirty="0">
              <a:latin typeface="Cambria" panose="02040503050406030204" pitchFamily="18" charset="0"/>
            </a:rPr>
            <a:t>, за исключением того, что оно применяется к </a:t>
          </a:r>
          <a:r>
            <a:rPr lang="en-US" dirty="0" err="1">
              <a:latin typeface="Cambria" panose="02040503050406030204" pitchFamily="18" charset="0"/>
            </a:rPr>
            <a:t>ObservableObjects</a:t>
          </a:r>
          <a:r>
            <a:rPr lang="ru-RU" dirty="0">
              <a:latin typeface="Cambria" panose="02040503050406030204" pitchFamily="18" charset="0"/>
            </a:rPr>
            <a:t>.</a:t>
          </a:r>
        </a:p>
      </dgm:t>
    </dgm:pt>
    <dgm:pt modelId="{C2489FF1-80AF-5C4E-B44C-CCE9AE964D89}" type="parTrans" cxnId="{3F9EB84C-B26D-8644-96F3-77540C5B9AE4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9ABECC3F-051C-9B43-883E-8BFE2BBC363B}" type="sibTrans" cxnId="{3F9EB84C-B26D-8644-96F3-77540C5B9AE4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103C3D41-FAE1-5847-B538-BC552E54F4F9}">
      <dgm:prSet phldrT="[Текст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Cambria" panose="02040503050406030204" pitchFamily="18" charset="0"/>
            </a:rPr>
            <a:t>@</a:t>
          </a:r>
          <a:r>
            <a:rPr lang="en-US" sz="2400" b="1" dirty="0" err="1">
              <a:solidFill>
                <a:schemeClr val="tx1"/>
              </a:solidFill>
              <a:latin typeface="Cambria" panose="02040503050406030204" pitchFamily="18" charset="0"/>
            </a:rPr>
            <a:t>ObservedObject</a:t>
          </a:r>
          <a:endParaRPr lang="ru-RU" sz="24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C947E320-B78D-2B41-8125-66B71DFE1C59}" type="parTrans" cxnId="{15D2DC24-A215-DD4B-B207-1483FE5413E1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9FBAB0EF-FA5A-514B-937D-1018D2C507C7}" type="sibTrans" cxnId="{15D2DC24-A215-DD4B-B207-1483FE5413E1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E8A19EEF-1D19-FE4B-968A-F1D664F332BC}">
      <dgm:prSet phldrT="[Текст]"/>
      <dgm:spPr/>
      <dgm:t>
        <a:bodyPr/>
        <a:lstStyle/>
        <a:p>
          <a:r>
            <a:rPr lang="ru-RU" dirty="0">
              <a:latin typeface="Cambria" panose="02040503050406030204" pitchFamily="18" charset="0"/>
            </a:rPr>
            <a:t>@</a:t>
          </a:r>
          <a:r>
            <a:rPr lang="en-US" dirty="0" err="1">
              <a:latin typeface="Cambria" panose="02040503050406030204" pitchFamily="18" charset="0"/>
            </a:rPr>
            <a:t>ObservedObject</a:t>
          </a:r>
          <a:r>
            <a:rPr lang="ru-RU" dirty="0">
              <a:latin typeface="Cambria" panose="02040503050406030204" pitchFamily="18" charset="0"/>
            </a:rPr>
            <a:t> используется для обертывания экземпляров </a:t>
          </a:r>
          <a:r>
            <a:rPr lang="en-US" dirty="0" err="1">
              <a:latin typeface="Cambria" panose="02040503050406030204" pitchFamily="18" charset="0"/>
            </a:rPr>
            <a:t>ObservableObject</a:t>
          </a:r>
          <a:r>
            <a:rPr lang="ru-RU" dirty="0">
              <a:latin typeface="Cambria" panose="02040503050406030204" pitchFamily="18" charset="0"/>
            </a:rPr>
            <a:t>, которые </a:t>
          </a:r>
          <a:r>
            <a:rPr lang="ru-RU" u="sng" dirty="0">
              <a:latin typeface="Cambria" panose="02040503050406030204" pitchFamily="18" charset="0"/>
            </a:rPr>
            <a:t>не созданы или не принадлежат используемому </a:t>
          </a:r>
          <a:r>
            <a:rPr lang="ru-RU" dirty="0">
              <a:latin typeface="Cambria" panose="02040503050406030204" pitchFamily="18" charset="0"/>
            </a:rPr>
            <a:t>в представлении. </a:t>
          </a:r>
        </a:p>
      </dgm:t>
    </dgm:pt>
    <dgm:pt modelId="{5895F6BF-6F89-4C4E-BCB7-073203A531A5}" type="parTrans" cxnId="{B3FC50FC-FAA8-054D-9DB6-891F156F83ED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39A1B95E-FDB9-2241-91CE-CDA6F7F60AE4}" type="sibTrans" cxnId="{B3FC50FC-FAA8-054D-9DB6-891F156F83ED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B78EA5F3-5CCF-0D43-901F-A808E2698D4B}">
      <dgm:prSet phldrT="[Текст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Cambria" panose="02040503050406030204" pitchFamily="18" charset="0"/>
            </a:rPr>
            <a:t>@</a:t>
          </a:r>
          <a:r>
            <a:rPr lang="en-US" sz="2400" b="1" dirty="0" err="1">
              <a:solidFill>
                <a:schemeClr val="tx1"/>
              </a:solidFill>
              <a:latin typeface="Cambria" panose="02040503050406030204" pitchFamily="18" charset="0"/>
            </a:rPr>
            <a:t>EnvironmentObject</a:t>
          </a:r>
          <a:endParaRPr lang="ru-RU" sz="24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39194B99-CED0-3B41-8FC3-0764AE612D1B}" type="parTrans" cxnId="{9675C922-DA78-3D43-A2EC-E29496AB49DF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B5F34956-6DCA-654F-8602-FC76B47F3E5F}" type="sibTrans" cxnId="{9675C922-DA78-3D43-A2EC-E29496AB49DF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105AF9D3-7E6F-A945-8C9B-8F71ECA7418B}">
      <dgm:prSet phldrT="[Текст]"/>
      <dgm:spPr/>
      <dgm:t>
        <a:bodyPr/>
        <a:lstStyle/>
        <a:p>
          <a:r>
            <a:rPr lang="ru-RU">
              <a:latin typeface="Cambria" panose="02040503050406030204" pitchFamily="18" charset="0"/>
            </a:rPr>
            <a:t>Иногда у вас есть объекты, которые необходимы в различных местах вашего приложения, и вы можете не захотеть передавать эти объекты инициализатору каждого создаваемого вами представления. В таких случаях вам может потребоваться сделать зависимость доступной для всех дочерних элементов представления, вашего приложения или сцены</a:t>
          </a:r>
          <a:endParaRPr lang="ru-RU" dirty="0">
            <a:latin typeface="Cambria" panose="02040503050406030204" pitchFamily="18" charset="0"/>
          </a:endParaRPr>
        </a:p>
      </dgm:t>
    </dgm:pt>
    <dgm:pt modelId="{C2EFF754-20C3-C447-8E5F-7A990FA60EAB}" type="parTrans" cxnId="{6210D824-FB7F-A549-A89B-862210D73E96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6ECCEFE5-56D8-D240-95CC-9C988B46A51B}" type="sibTrans" cxnId="{6210D824-FB7F-A549-A89B-862210D73E96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5A17FE0A-1A59-214A-A83C-BD03420CBA87}">
      <dgm:prSet phldrT="[Текст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ObservableObject</a:t>
          </a:r>
          <a:r>
            <a:rPr lang="ru-RU" dirty="0">
              <a:latin typeface="Cambria" panose="02040503050406030204" pitchFamily="18" charset="0"/>
            </a:rPr>
            <a:t> всегда является ссылочным типом (классом) и сообщает </a:t>
          </a:r>
          <a:r>
            <a:rPr lang="en-US" dirty="0" err="1">
              <a:latin typeface="Cambria" panose="02040503050406030204" pitchFamily="18" charset="0"/>
            </a:rPr>
            <a:t>SwiftUI</a:t>
          </a:r>
          <a:r>
            <a:rPr lang="ru-RU" dirty="0">
              <a:latin typeface="Cambria" panose="02040503050406030204" pitchFamily="18" charset="0"/>
            </a:rPr>
            <a:t> всякий раз, когда одно из его свойств @</a:t>
          </a:r>
          <a:r>
            <a:rPr lang="en-US" dirty="0">
              <a:latin typeface="Cambria" panose="02040503050406030204" pitchFamily="18" charset="0"/>
            </a:rPr>
            <a:t>Published</a:t>
          </a:r>
          <a:r>
            <a:rPr lang="ru-RU" dirty="0">
              <a:latin typeface="Cambria" panose="02040503050406030204" pitchFamily="18" charset="0"/>
            </a:rPr>
            <a:t> изменится</a:t>
          </a:r>
        </a:p>
      </dgm:t>
    </dgm:pt>
    <dgm:pt modelId="{B2B6E1A9-69A5-0D46-BA34-AD3F4A0F47F6}" type="parTrans" cxnId="{F42C0431-DA3A-AB4C-A9D6-7AC6C70A4839}">
      <dgm:prSet/>
      <dgm:spPr/>
      <dgm:t>
        <a:bodyPr/>
        <a:lstStyle/>
        <a:p>
          <a:endParaRPr lang="ru-RU"/>
        </a:p>
      </dgm:t>
    </dgm:pt>
    <dgm:pt modelId="{5AEAF9C2-16B1-314B-89B6-F82A26455BCF}" type="sibTrans" cxnId="{F42C0431-DA3A-AB4C-A9D6-7AC6C70A4839}">
      <dgm:prSet/>
      <dgm:spPr/>
      <dgm:t>
        <a:bodyPr/>
        <a:lstStyle/>
        <a:p>
          <a:endParaRPr lang="ru-RU"/>
        </a:p>
      </dgm:t>
    </dgm:pt>
    <dgm:pt modelId="{A26CD55C-1695-E64E-ACE0-41B4273BF946}">
      <dgm:prSet phldrT="[Текст]"/>
      <dgm:spPr/>
      <dgm:t>
        <a:bodyPr/>
        <a:lstStyle/>
        <a:p>
          <a:r>
            <a:rPr lang="ru-RU" dirty="0">
              <a:latin typeface="Cambria" panose="02040503050406030204" pitchFamily="18" charset="0"/>
            </a:rPr>
            <a:t>Он применяется к тем же типам объектов, что и @</a:t>
          </a:r>
          <a:r>
            <a:rPr lang="en-US" dirty="0" err="1">
              <a:latin typeface="Cambria" panose="02040503050406030204" pitchFamily="18" charset="0"/>
            </a:rPr>
            <a:t>StateObject</a:t>
          </a:r>
          <a:r>
            <a:rPr lang="ru-RU" dirty="0">
              <a:latin typeface="Cambria" panose="02040503050406030204" pitchFamily="18" charset="0"/>
            </a:rPr>
            <a:t>, и предоставляет аналогичные функции, за исключением того, что представление не создает свой собственный </a:t>
          </a:r>
          <a:r>
            <a:rPr lang="en-US" dirty="0">
              <a:latin typeface="Cambria" panose="02040503050406030204" pitchFamily="18" charset="0"/>
            </a:rPr>
            <a:t>  </a:t>
          </a:r>
          <a:r>
            <a:rPr lang="ru-RU" dirty="0">
              <a:latin typeface="Cambria" panose="02040503050406030204" pitchFamily="18" charset="0"/>
            </a:rPr>
            <a:t>экземпляр </a:t>
          </a:r>
          <a:r>
            <a:rPr lang="en-US" dirty="0" err="1">
              <a:latin typeface="Cambria" panose="02040503050406030204" pitchFamily="18" charset="0"/>
            </a:rPr>
            <a:t>ObservedObject</a:t>
          </a:r>
          <a:r>
            <a:rPr lang="ru-RU" dirty="0">
              <a:latin typeface="Cambria" panose="02040503050406030204" pitchFamily="18" charset="0"/>
            </a:rPr>
            <a:t>. Вместо этого они передаются таким представлениям.</a:t>
          </a:r>
        </a:p>
      </dgm:t>
    </dgm:pt>
    <dgm:pt modelId="{EDC9981A-3DC8-CD4A-91E5-52C818B54397}" type="parTrans" cxnId="{EF2D1E40-5C12-284C-86AC-A4F03F8C9B32}">
      <dgm:prSet/>
      <dgm:spPr/>
      <dgm:t>
        <a:bodyPr/>
        <a:lstStyle/>
        <a:p>
          <a:endParaRPr lang="ru-RU"/>
        </a:p>
      </dgm:t>
    </dgm:pt>
    <dgm:pt modelId="{7A8DEB07-4708-C14A-8DD7-607F3A88E199}" type="sibTrans" cxnId="{EF2D1E40-5C12-284C-86AC-A4F03F8C9B32}">
      <dgm:prSet/>
      <dgm:spPr/>
      <dgm:t>
        <a:bodyPr/>
        <a:lstStyle/>
        <a:p>
          <a:endParaRPr lang="ru-RU"/>
        </a:p>
      </dgm:t>
    </dgm:pt>
    <dgm:pt modelId="{3ACC0816-12E0-8344-87C9-1276C7DD120C}" type="pres">
      <dgm:prSet presAssocID="{6BDAB935-C3A0-624B-A223-2228E0A68B68}" presName="Name0" presStyleCnt="0">
        <dgm:presLayoutVars>
          <dgm:dir/>
          <dgm:animLvl val="lvl"/>
          <dgm:resizeHandles val="exact"/>
        </dgm:presLayoutVars>
      </dgm:prSet>
      <dgm:spPr/>
    </dgm:pt>
    <dgm:pt modelId="{0A6E75E5-C263-0942-849C-D196788D05BF}" type="pres">
      <dgm:prSet presAssocID="{870DCE37-EB0A-AE40-A5DF-10E8938EF43C}" presName="composite" presStyleCnt="0"/>
      <dgm:spPr/>
    </dgm:pt>
    <dgm:pt modelId="{2174DDD1-B0FC-D544-95E1-275DB99899FC}" type="pres">
      <dgm:prSet presAssocID="{870DCE37-EB0A-AE40-A5DF-10E8938EF43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C633FB-5BA5-D849-863E-6733B7FA6707}" type="pres">
      <dgm:prSet presAssocID="{870DCE37-EB0A-AE40-A5DF-10E8938EF43C}" presName="desTx" presStyleLbl="alignAccFollowNode1" presStyleIdx="0" presStyleCnt="3">
        <dgm:presLayoutVars>
          <dgm:bulletEnabled val="1"/>
        </dgm:presLayoutVars>
      </dgm:prSet>
      <dgm:spPr/>
    </dgm:pt>
    <dgm:pt modelId="{1C278805-452F-7F4B-BFDA-1CB979D13920}" type="pres">
      <dgm:prSet presAssocID="{1551A91F-0408-8542-A032-D4A5C9C1FFA8}" presName="space" presStyleCnt="0"/>
      <dgm:spPr/>
    </dgm:pt>
    <dgm:pt modelId="{A8BE084A-B3A1-6341-AED8-4A3A85AA40AC}" type="pres">
      <dgm:prSet presAssocID="{103C3D41-FAE1-5847-B538-BC552E54F4F9}" presName="composite" presStyleCnt="0"/>
      <dgm:spPr/>
    </dgm:pt>
    <dgm:pt modelId="{3D9C672C-0A69-354A-A184-401A2AA77095}" type="pres">
      <dgm:prSet presAssocID="{103C3D41-FAE1-5847-B538-BC552E54F4F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0DAB1FB-D602-624D-929E-CFC6F2693BD4}" type="pres">
      <dgm:prSet presAssocID="{103C3D41-FAE1-5847-B538-BC552E54F4F9}" presName="desTx" presStyleLbl="alignAccFollowNode1" presStyleIdx="1" presStyleCnt="3">
        <dgm:presLayoutVars>
          <dgm:bulletEnabled val="1"/>
        </dgm:presLayoutVars>
      </dgm:prSet>
      <dgm:spPr/>
    </dgm:pt>
    <dgm:pt modelId="{47A71DA5-02A9-9247-9C25-5097447ACE1B}" type="pres">
      <dgm:prSet presAssocID="{9FBAB0EF-FA5A-514B-937D-1018D2C507C7}" presName="space" presStyleCnt="0"/>
      <dgm:spPr/>
    </dgm:pt>
    <dgm:pt modelId="{FE7D3AA4-0BCF-5341-B524-44CBCF796D6E}" type="pres">
      <dgm:prSet presAssocID="{B78EA5F3-5CCF-0D43-901F-A808E2698D4B}" presName="composite" presStyleCnt="0"/>
      <dgm:spPr/>
    </dgm:pt>
    <dgm:pt modelId="{4623C33A-A000-464F-95CF-1A9E787E15E9}" type="pres">
      <dgm:prSet presAssocID="{B78EA5F3-5CCF-0D43-901F-A808E2698D4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49006E3-3CB5-4146-9FF1-BFF634F194D7}" type="pres">
      <dgm:prSet presAssocID="{B78EA5F3-5CCF-0D43-901F-A808E2698D4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75C9116-7AC4-B84C-9BCA-98F66E6CB5A1}" type="presOf" srcId="{B78EA5F3-5CCF-0D43-901F-A808E2698D4B}" destId="{4623C33A-A000-464F-95CF-1A9E787E15E9}" srcOrd="0" destOrd="0" presId="urn:microsoft.com/office/officeart/2005/8/layout/hList1"/>
    <dgm:cxn modelId="{9675C922-DA78-3D43-A2EC-E29496AB49DF}" srcId="{6BDAB935-C3A0-624B-A223-2228E0A68B68}" destId="{B78EA5F3-5CCF-0D43-901F-A808E2698D4B}" srcOrd="2" destOrd="0" parTransId="{39194B99-CED0-3B41-8FC3-0764AE612D1B}" sibTransId="{B5F34956-6DCA-654F-8602-FC76B47F3E5F}"/>
    <dgm:cxn modelId="{C7238123-8217-6B46-80A6-760A60F26087}" type="presOf" srcId="{5A17FE0A-1A59-214A-A83C-BD03420CBA87}" destId="{45C633FB-5BA5-D849-863E-6733B7FA6707}" srcOrd="0" destOrd="1" presId="urn:microsoft.com/office/officeart/2005/8/layout/hList1"/>
    <dgm:cxn modelId="{6210D824-FB7F-A549-A89B-862210D73E96}" srcId="{B78EA5F3-5CCF-0D43-901F-A808E2698D4B}" destId="{105AF9D3-7E6F-A945-8C9B-8F71ECA7418B}" srcOrd="0" destOrd="0" parTransId="{C2EFF754-20C3-C447-8E5F-7A990FA60EAB}" sibTransId="{6ECCEFE5-56D8-D240-95CC-9C988B46A51B}"/>
    <dgm:cxn modelId="{15D2DC24-A215-DD4B-B207-1483FE5413E1}" srcId="{6BDAB935-C3A0-624B-A223-2228E0A68B68}" destId="{103C3D41-FAE1-5847-B538-BC552E54F4F9}" srcOrd="1" destOrd="0" parTransId="{C947E320-B78D-2B41-8125-66B71DFE1C59}" sibTransId="{9FBAB0EF-FA5A-514B-937D-1018D2C507C7}"/>
    <dgm:cxn modelId="{F42C0431-DA3A-AB4C-A9D6-7AC6C70A4839}" srcId="{870DCE37-EB0A-AE40-A5DF-10E8938EF43C}" destId="{5A17FE0A-1A59-214A-A83C-BD03420CBA87}" srcOrd="1" destOrd="0" parTransId="{B2B6E1A9-69A5-0D46-BA34-AD3F4A0F47F6}" sibTransId="{5AEAF9C2-16B1-314B-89B6-F82A26455BCF}"/>
    <dgm:cxn modelId="{EF2D1E40-5C12-284C-86AC-A4F03F8C9B32}" srcId="{103C3D41-FAE1-5847-B538-BC552E54F4F9}" destId="{A26CD55C-1695-E64E-ACE0-41B4273BF946}" srcOrd="1" destOrd="0" parTransId="{EDC9981A-3DC8-CD4A-91E5-52C818B54397}" sibTransId="{7A8DEB07-4708-C14A-8DD7-607F3A88E199}"/>
    <dgm:cxn modelId="{3F9EB84C-B26D-8644-96F3-77540C5B9AE4}" srcId="{870DCE37-EB0A-AE40-A5DF-10E8938EF43C}" destId="{61020EFB-52B0-364C-9190-6504AA8FC015}" srcOrd="0" destOrd="0" parTransId="{C2489FF1-80AF-5C4E-B44C-CCE9AE964D89}" sibTransId="{9ABECC3F-051C-9B43-883E-8BFE2BBC363B}"/>
    <dgm:cxn modelId="{4AAA235D-D512-4C44-8529-3057D2773DEB}" type="presOf" srcId="{A26CD55C-1695-E64E-ACE0-41B4273BF946}" destId="{E0DAB1FB-D602-624D-929E-CFC6F2693BD4}" srcOrd="0" destOrd="1" presId="urn:microsoft.com/office/officeart/2005/8/layout/hList1"/>
    <dgm:cxn modelId="{374F975F-5CB7-AA4A-BDB8-D4053DD34F68}" srcId="{6BDAB935-C3A0-624B-A223-2228E0A68B68}" destId="{870DCE37-EB0A-AE40-A5DF-10E8938EF43C}" srcOrd="0" destOrd="0" parTransId="{1CB3B57F-DF03-574F-89A7-1AEAB75328D9}" sibTransId="{1551A91F-0408-8542-A032-D4A5C9C1FFA8}"/>
    <dgm:cxn modelId="{9E668690-A8E6-AF4D-826C-3709E38F93EB}" type="presOf" srcId="{E8A19EEF-1D19-FE4B-968A-F1D664F332BC}" destId="{E0DAB1FB-D602-624D-929E-CFC6F2693BD4}" srcOrd="0" destOrd="0" presId="urn:microsoft.com/office/officeart/2005/8/layout/hList1"/>
    <dgm:cxn modelId="{D535CAA6-23DF-264C-A73A-E5FEFF22EB8F}" type="presOf" srcId="{6BDAB935-C3A0-624B-A223-2228E0A68B68}" destId="{3ACC0816-12E0-8344-87C9-1276C7DD120C}" srcOrd="0" destOrd="0" presId="urn:microsoft.com/office/officeart/2005/8/layout/hList1"/>
    <dgm:cxn modelId="{A2E435C3-2751-E349-A640-0618B2609821}" type="presOf" srcId="{103C3D41-FAE1-5847-B538-BC552E54F4F9}" destId="{3D9C672C-0A69-354A-A184-401A2AA77095}" srcOrd="0" destOrd="0" presId="urn:microsoft.com/office/officeart/2005/8/layout/hList1"/>
    <dgm:cxn modelId="{6B2213D2-A437-5B43-9913-1E0CF5283924}" type="presOf" srcId="{870DCE37-EB0A-AE40-A5DF-10E8938EF43C}" destId="{2174DDD1-B0FC-D544-95E1-275DB99899FC}" srcOrd="0" destOrd="0" presId="urn:microsoft.com/office/officeart/2005/8/layout/hList1"/>
    <dgm:cxn modelId="{3B8107F6-2572-D847-A135-AF9EC38526B7}" type="presOf" srcId="{61020EFB-52B0-364C-9190-6504AA8FC015}" destId="{45C633FB-5BA5-D849-863E-6733B7FA6707}" srcOrd="0" destOrd="0" presId="urn:microsoft.com/office/officeart/2005/8/layout/hList1"/>
    <dgm:cxn modelId="{153EEEF7-8895-BB4D-834F-416EFA7D0DEB}" type="presOf" srcId="{105AF9D3-7E6F-A945-8C9B-8F71ECA7418B}" destId="{049006E3-3CB5-4146-9FF1-BFF634F194D7}" srcOrd="0" destOrd="0" presId="urn:microsoft.com/office/officeart/2005/8/layout/hList1"/>
    <dgm:cxn modelId="{B3FC50FC-FAA8-054D-9DB6-891F156F83ED}" srcId="{103C3D41-FAE1-5847-B538-BC552E54F4F9}" destId="{E8A19EEF-1D19-FE4B-968A-F1D664F332BC}" srcOrd="0" destOrd="0" parTransId="{5895F6BF-6F89-4C4E-BCB7-073203A531A5}" sibTransId="{39A1B95E-FDB9-2241-91CE-CDA6F7F60AE4}"/>
    <dgm:cxn modelId="{A3C60506-CDC0-9F48-BA74-AC4637FA10B8}" type="presParOf" srcId="{3ACC0816-12E0-8344-87C9-1276C7DD120C}" destId="{0A6E75E5-C263-0942-849C-D196788D05BF}" srcOrd="0" destOrd="0" presId="urn:microsoft.com/office/officeart/2005/8/layout/hList1"/>
    <dgm:cxn modelId="{7588E415-129C-014A-A20D-60CD6520F9A3}" type="presParOf" srcId="{0A6E75E5-C263-0942-849C-D196788D05BF}" destId="{2174DDD1-B0FC-D544-95E1-275DB99899FC}" srcOrd="0" destOrd="0" presId="urn:microsoft.com/office/officeart/2005/8/layout/hList1"/>
    <dgm:cxn modelId="{D60A4AF7-01BB-4343-B0A5-1CB3960017D7}" type="presParOf" srcId="{0A6E75E5-C263-0942-849C-D196788D05BF}" destId="{45C633FB-5BA5-D849-863E-6733B7FA6707}" srcOrd="1" destOrd="0" presId="urn:microsoft.com/office/officeart/2005/8/layout/hList1"/>
    <dgm:cxn modelId="{AC69B14C-137E-A349-8D8D-529798B466C6}" type="presParOf" srcId="{3ACC0816-12E0-8344-87C9-1276C7DD120C}" destId="{1C278805-452F-7F4B-BFDA-1CB979D13920}" srcOrd="1" destOrd="0" presId="urn:microsoft.com/office/officeart/2005/8/layout/hList1"/>
    <dgm:cxn modelId="{26531752-9ACD-DB40-B3C7-B404EB447D91}" type="presParOf" srcId="{3ACC0816-12E0-8344-87C9-1276C7DD120C}" destId="{A8BE084A-B3A1-6341-AED8-4A3A85AA40AC}" srcOrd="2" destOrd="0" presId="urn:microsoft.com/office/officeart/2005/8/layout/hList1"/>
    <dgm:cxn modelId="{EDC1857F-3AC4-AA4F-9B0B-57553BA3BA3A}" type="presParOf" srcId="{A8BE084A-B3A1-6341-AED8-4A3A85AA40AC}" destId="{3D9C672C-0A69-354A-A184-401A2AA77095}" srcOrd="0" destOrd="0" presId="urn:microsoft.com/office/officeart/2005/8/layout/hList1"/>
    <dgm:cxn modelId="{8DAFCE00-773F-1B46-BF80-A44D65AAF6AE}" type="presParOf" srcId="{A8BE084A-B3A1-6341-AED8-4A3A85AA40AC}" destId="{E0DAB1FB-D602-624D-929E-CFC6F2693BD4}" srcOrd="1" destOrd="0" presId="urn:microsoft.com/office/officeart/2005/8/layout/hList1"/>
    <dgm:cxn modelId="{D8206DD5-6AA3-ED4F-B0F8-1BCEE6CC3658}" type="presParOf" srcId="{3ACC0816-12E0-8344-87C9-1276C7DD120C}" destId="{47A71DA5-02A9-9247-9C25-5097447ACE1B}" srcOrd="3" destOrd="0" presId="urn:microsoft.com/office/officeart/2005/8/layout/hList1"/>
    <dgm:cxn modelId="{F54781C4-86D6-DC4B-B1EA-AB9FF949DE56}" type="presParOf" srcId="{3ACC0816-12E0-8344-87C9-1276C7DD120C}" destId="{FE7D3AA4-0BCF-5341-B524-44CBCF796D6E}" srcOrd="4" destOrd="0" presId="urn:microsoft.com/office/officeart/2005/8/layout/hList1"/>
    <dgm:cxn modelId="{88D40219-256A-124B-983A-4B18E85B7409}" type="presParOf" srcId="{FE7D3AA4-0BCF-5341-B524-44CBCF796D6E}" destId="{4623C33A-A000-464F-95CF-1A9E787E15E9}" srcOrd="0" destOrd="0" presId="urn:microsoft.com/office/officeart/2005/8/layout/hList1"/>
    <dgm:cxn modelId="{6457FB8B-18CA-6C44-B699-CB94B1223494}" type="presParOf" srcId="{FE7D3AA4-0BCF-5341-B524-44CBCF796D6E}" destId="{049006E3-3CB5-4146-9FF1-BFF634F194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E6107C-54D9-9B41-B36C-8CA8F1324769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1B8BEB44-766D-ED48-B474-A03ECCF61525}">
      <dgm:prSet phldrT="[Текст]" custT="1"/>
      <dgm:spPr/>
      <dgm:t>
        <a:bodyPr/>
        <a:lstStyle/>
        <a:p>
          <a:pPr>
            <a:buFont typeface="+mj-lt"/>
            <a:buAutoNum type="arabicPeriod"/>
          </a:pPr>
          <a:r>
            <a:rPr lang="ru-RU" sz="1800" b="1" dirty="0">
              <a:solidFill>
                <a:schemeClr val="tx1"/>
              </a:solidFill>
              <a:latin typeface="Cambria" panose="02040503050406030204" pitchFamily="18" charset="0"/>
            </a:rPr>
            <a:t>Используйте State и </a:t>
          </a:r>
          <a:r>
            <a:rPr lang="ru-RU" sz="1800" b="1" dirty="0" err="1">
              <a:solidFill>
                <a:schemeClr val="tx1"/>
              </a:solidFill>
              <a:latin typeface="Cambria" panose="02040503050406030204" pitchFamily="18" charset="0"/>
            </a:rPr>
            <a:t>Binding</a:t>
          </a:r>
          <a:r>
            <a:rPr lang="ru-RU" sz="1800" b="1" dirty="0">
              <a:solidFill>
                <a:schemeClr val="tx1"/>
              </a:solidFill>
              <a:latin typeface="Cambria" panose="02040503050406030204" pitchFamily="18" charset="0"/>
            </a:rPr>
            <a:t> для простых локальных состояний</a:t>
          </a:r>
          <a:r>
            <a:rPr lang="ru-RU" sz="1800" dirty="0">
              <a:solidFill>
                <a:schemeClr val="tx1"/>
              </a:solidFill>
              <a:latin typeface="Cambria" panose="02040503050406030204" pitchFamily="18" charset="0"/>
            </a:rPr>
            <a:t>. State и </a:t>
          </a:r>
          <a:r>
            <a:rPr lang="ru-RU" sz="1800" dirty="0" err="1">
              <a:solidFill>
                <a:schemeClr val="tx1"/>
              </a:solidFill>
              <a:latin typeface="Cambria" panose="02040503050406030204" pitchFamily="18" charset="0"/>
            </a:rPr>
            <a:t>Binding</a:t>
          </a:r>
          <a:r>
            <a:rPr lang="ru-RU" sz="1800" dirty="0">
              <a:solidFill>
                <a:schemeClr val="tx1"/>
              </a:solidFill>
              <a:latin typeface="Cambria" panose="02040503050406030204" pitchFamily="18" charset="0"/>
            </a:rPr>
            <a:t>  идеально подходят для управления простым состоянием, которое локально для представления или может быть передано от родительского представления к дочернему. Помните, что эти </a:t>
          </a:r>
          <a:r>
            <a:rPr lang="ru-RU" sz="1800" dirty="0">
              <a:solidFill>
                <a:schemeClr val="tx1"/>
              </a:solidFill>
              <a:latin typeface="Cambria" panose="020405030504060302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обертки свойств</a:t>
          </a:r>
          <a:r>
            <a:rPr lang="ru-RU" sz="1800" dirty="0">
              <a:solidFill>
                <a:schemeClr val="tx1"/>
              </a:solidFill>
              <a:latin typeface="Cambria" panose="02040503050406030204" pitchFamily="18" charset="0"/>
            </a:rPr>
            <a:t> предназначены для работы с типами значений.</a:t>
          </a:r>
        </a:p>
      </dgm:t>
    </dgm:pt>
    <dgm:pt modelId="{BEA22626-001A-934A-82E9-BE9E32CF9DD4}" type="parTrans" cxnId="{B4FAFE0E-010D-E841-9EA3-35FC7FA79089}">
      <dgm:prSet/>
      <dgm:spPr/>
      <dgm:t>
        <a:bodyPr/>
        <a:lstStyle/>
        <a:p>
          <a:endParaRPr lang="ru-RU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DE45F50A-7EB4-824A-A793-A9473AC2F4B6}" type="sibTrans" cxnId="{B4FAFE0E-010D-E841-9EA3-35FC7FA79089}">
      <dgm:prSet/>
      <dgm:spPr/>
      <dgm:t>
        <a:bodyPr/>
        <a:lstStyle/>
        <a:p>
          <a:endParaRPr lang="ru-RU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6074D714-FBE6-C047-9E68-DD261F3C9ACF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ru-RU" sz="1800" b="1">
              <a:solidFill>
                <a:schemeClr val="tx1"/>
              </a:solidFill>
              <a:latin typeface="Cambria" panose="02040503050406030204" pitchFamily="18" charset="0"/>
            </a:rPr>
            <a:t>Для сложных состояний используйте ObservedObject и Published</a:t>
          </a:r>
          <a:r>
            <a:rPr lang="ru-RU" sz="1800">
              <a:solidFill>
                <a:schemeClr val="tx1"/>
              </a:solidFill>
              <a:latin typeface="Cambria" panose="02040503050406030204" pitchFamily="18" charset="0"/>
            </a:rPr>
            <a:t>. Если у вас есть более сложное состояние, которое может быть общим для нескольких представлений, рассмотрите возможность использования ObservedObject и Published в сочетании с отдельным классом управления состоянием.</a:t>
          </a:r>
        </a:p>
      </dgm:t>
    </dgm:pt>
    <dgm:pt modelId="{32DD652F-9164-604A-81CA-9AB808E87B3B}" type="parTrans" cxnId="{C6FD02A5-29BC-E043-8E8B-C683F5D1F5CC}">
      <dgm:prSet/>
      <dgm:spPr/>
      <dgm:t>
        <a:bodyPr/>
        <a:lstStyle/>
        <a:p>
          <a:endParaRPr lang="ru-RU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2D3E5AC0-CF4B-8140-B008-9C567218AA8A}" type="sibTrans" cxnId="{C6FD02A5-29BC-E043-8E8B-C683F5D1F5CC}">
      <dgm:prSet/>
      <dgm:spPr/>
      <dgm:t>
        <a:bodyPr/>
        <a:lstStyle/>
        <a:p>
          <a:endParaRPr lang="ru-RU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7A5635CB-83A0-7643-AB92-4A8F51B455FE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ru-RU" sz="1800" b="1">
              <a:solidFill>
                <a:schemeClr val="tx1"/>
              </a:solidFill>
              <a:latin typeface="Cambria" panose="02040503050406030204" pitchFamily="18" charset="0"/>
            </a:rPr>
            <a:t>Используйте EnvironmentObject для совместного использования состояния в несвязанных представлениях</a:t>
          </a:r>
          <a:r>
            <a:rPr lang="ru-RU" sz="1800">
              <a:solidFill>
                <a:schemeClr val="tx1"/>
              </a:solidFill>
              <a:latin typeface="Cambria" panose="02040503050406030204" pitchFamily="18" charset="0"/>
            </a:rPr>
            <a:t>. Если вам нужно разделить состояние между несколькими представлениями, которые не связаны напрямую через отношения родитель-ребенок, EnvironmentObject может быть хорошим выбором.</a:t>
          </a:r>
        </a:p>
      </dgm:t>
    </dgm:pt>
    <dgm:pt modelId="{2C6E77F1-C3CF-FE44-8361-B93246C366A1}" type="parTrans" cxnId="{55FAEE19-A125-AD4D-9C52-8123C33957B7}">
      <dgm:prSet/>
      <dgm:spPr/>
      <dgm:t>
        <a:bodyPr/>
        <a:lstStyle/>
        <a:p>
          <a:endParaRPr lang="ru-RU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93A1BE7E-477B-C641-9C02-40A1A3846F24}" type="sibTrans" cxnId="{55FAEE19-A125-AD4D-9C52-8123C33957B7}">
      <dgm:prSet/>
      <dgm:spPr/>
      <dgm:t>
        <a:bodyPr/>
        <a:lstStyle/>
        <a:p>
          <a:endParaRPr lang="ru-RU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11CC8832-0FBE-7A4D-87F9-A44AA00591F2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ru-RU" sz="1800" b="1">
              <a:solidFill>
                <a:schemeClr val="tx1"/>
              </a:solidFill>
              <a:latin typeface="Cambria" panose="02040503050406030204" pitchFamily="18" charset="0"/>
            </a:rPr>
            <a:t>Избегайте больших State переменных</a:t>
          </a:r>
          <a:r>
            <a:rPr lang="ru-RU" sz="1800">
              <a:solidFill>
                <a:schemeClr val="tx1"/>
              </a:solidFill>
              <a:latin typeface="Cambria" panose="02040503050406030204" pitchFamily="18" charset="0"/>
            </a:rPr>
            <a:t>. Хранение большого количества данных в State переменных  может привести к проблемам с производительностью, поскольку SwiftUI пересоздает представление при каждом изменении состояния.</a:t>
          </a:r>
        </a:p>
      </dgm:t>
    </dgm:pt>
    <dgm:pt modelId="{B2606730-39B9-FF46-8607-E0BD4F17ADD5}" type="parTrans" cxnId="{991ECEEF-3077-9E4E-B5E0-404724217FC8}">
      <dgm:prSet/>
      <dgm:spPr/>
      <dgm:t>
        <a:bodyPr/>
        <a:lstStyle/>
        <a:p>
          <a:endParaRPr lang="ru-RU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E1A1C7D8-9581-B742-8C6A-A65908D5BEA2}" type="sibTrans" cxnId="{991ECEEF-3077-9E4E-B5E0-404724217FC8}">
      <dgm:prSet/>
      <dgm:spPr/>
      <dgm:t>
        <a:bodyPr/>
        <a:lstStyle/>
        <a:p>
          <a:endParaRPr lang="ru-RU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221D1CCE-453D-B04E-8C95-EAFE2EE06BC1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ru-RU" sz="1800" b="1">
              <a:solidFill>
                <a:schemeClr val="tx1"/>
              </a:solidFill>
              <a:latin typeface="Cambria" panose="02040503050406030204" pitchFamily="18" charset="0"/>
            </a:rPr>
            <a:t>Отложите сложные вычисления и побочные эффекты</a:t>
          </a:r>
          <a:r>
            <a:rPr lang="ru-RU" sz="1800">
              <a:solidFill>
                <a:schemeClr val="tx1"/>
              </a:solidFill>
              <a:latin typeface="Cambria" panose="02040503050406030204" pitchFamily="18" charset="0"/>
            </a:rPr>
            <a:t>. Избегайте выполнения сложных вычислений или побочных эффектов, например сетевых запросов, непосредственно в структурах представления.</a:t>
          </a:r>
          <a:endParaRPr lang="ru-RU" sz="18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96C24D6B-7FFB-7947-9064-607D785D11C4}" type="parTrans" cxnId="{B10E4A2F-D492-9E42-93A7-9783CB364C57}">
      <dgm:prSet/>
      <dgm:spPr/>
      <dgm:t>
        <a:bodyPr/>
        <a:lstStyle/>
        <a:p>
          <a:endParaRPr lang="ru-RU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8240B542-BC38-2445-B711-257DD091AB0A}" type="sibTrans" cxnId="{B10E4A2F-D492-9E42-93A7-9783CB364C57}">
      <dgm:prSet/>
      <dgm:spPr/>
      <dgm:t>
        <a:bodyPr/>
        <a:lstStyle/>
        <a:p>
          <a:endParaRPr lang="ru-RU" sz="200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E66F4056-0A8E-7A49-BBD2-0B880246AD96}" type="pres">
      <dgm:prSet presAssocID="{18E6107C-54D9-9B41-B36C-8CA8F1324769}" presName="linear" presStyleCnt="0">
        <dgm:presLayoutVars>
          <dgm:animLvl val="lvl"/>
          <dgm:resizeHandles val="exact"/>
        </dgm:presLayoutVars>
      </dgm:prSet>
      <dgm:spPr/>
    </dgm:pt>
    <dgm:pt modelId="{0E046F06-66AC-7747-B5C4-90E7BFD3CB56}" type="pres">
      <dgm:prSet presAssocID="{1B8BEB44-766D-ED48-B474-A03ECCF6152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26D72EA-1717-E746-A1DB-215205362C12}" type="pres">
      <dgm:prSet presAssocID="{DE45F50A-7EB4-824A-A793-A9473AC2F4B6}" presName="spacer" presStyleCnt="0"/>
      <dgm:spPr/>
    </dgm:pt>
    <dgm:pt modelId="{C81AE2F2-E36F-0645-BE15-885B0A2AEC2B}" type="pres">
      <dgm:prSet presAssocID="{6074D714-FBE6-C047-9E68-DD261F3C9AC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848EA96-05E3-0C42-9F8F-594ED8E80B77}" type="pres">
      <dgm:prSet presAssocID="{2D3E5AC0-CF4B-8140-B008-9C567218AA8A}" presName="spacer" presStyleCnt="0"/>
      <dgm:spPr/>
    </dgm:pt>
    <dgm:pt modelId="{9856EF7B-DC9F-4348-8AF7-9789371F96A2}" type="pres">
      <dgm:prSet presAssocID="{7A5635CB-83A0-7643-AB92-4A8F51B455F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B5127AF-27AF-2140-9BBB-3EE2626CE4F4}" type="pres">
      <dgm:prSet presAssocID="{93A1BE7E-477B-C641-9C02-40A1A3846F24}" presName="spacer" presStyleCnt="0"/>
      <dgm:spPr/>
    </dgm:pt>
    <dgm:pt modelId="{F891EACA-C341-6E42-9235-7DA9050C1FFF}" type="pres">
      <dgm:prSet presAssocID="{11CC8832-0FBE-7A4D-87F9-A44AA00591F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54DAC85-E6D2-B742-B68B-43EC3CBD774F}" type="pres">
      <dgm:prSet presAssocID="{E1A1C7D8-9581-B742-8C6A-A65908D5BEA2}" presName="spacer" presStyleCnt="0"/>
      <dgm:spPr/>
    </dgm:pt>
    <dgm:pt modelId="{BE73251B-0609-5349-ABAC-CB6DF9FEF970}" type="pres">
      <dgm:prSet presAssocID="{221D1CCE-453D-B04E-8C95-EAFE2EE06BC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B55CA06-2080-8A49-B0A1-136786001077}" type="presOf" srcId="{221D1CCE-453D-B04E-8C95-EAFE2EE06BC1}" destId="{BE73251B-0609-5349-ABAC-CB6DF9FEF970}" srcOrd="0" destOrd="0" presId="urn:microsoft.com/office/officeart/2005/8/layout/vList2"/>
    <dgm:cxn modelId="{B4FAFE0E-010D-E841-9EA3-35FC7FA79089}" srcId="{18E6107C-54D9-9B41-B36C-8CA8F1324769}" destId="{1B8BEB44-766D-ED48-B474-A03ECCF61525}" srcOrd="0" destOrd="0" parTransId="{BEA22626-001A-934A-82E9-BE9E32CF9DD4}" sibTransId="{DE45F50A-7EB4-824A-A793-A9473AC2F4B6}"/>
    <dgm:cxn modelId="{55FAEE19-A125-AD4D-9C52-8123C33957B7}" srcId="{18E6107C-54D9-9B41-B36C-8CA8F1324769}" destId="{7A5635CB-83A0-7643-AB92-4A8F51B455FE}" srcOrd="2" destOrd="0" parTransId="{2C6E77F1-C3CF-FE44-8361-B93246C366A1}" sibTransId="{93A1BE7E-477B-C641-9C02-40A1A3846F24}"/>
    <dgm:cxn modelId="{B10E4A2F-D492-9E42-93A7-9783CB364C57}" srcId="{18E6107C-54D9-9B41-B36C-8CA8F1324769}" destId="{221D1CCE-453D-B04E-8C95-EAFE2EE06BC1}" srcOrd="4" destOrd="0" parTransId="{96C24D6B-7FFB-7947-9064-607D785D11C4}" sibTransId="{8240B542-BC38-2445-B711-257DD091AB0A}"/>
    <dgm:cxn modelId="{0BE33C44-DB4B-4945-8059-CFA506677F70}" type="presOf" srcId="{1B8BEB44-766D-ED48-B474-A03ECCF61525}" destId="{0E046F06-66AC-7747-B5C4-90E7BFD3CB56}" srcOrd="0" destOrd="0" presId="urn:microsoft.com/office/officeart/2005/8/layout/vList2"/>
    <dgm:cxn modelId="{92CD7F81-49E6-8947-B7F6-6BA65A489D4C}" type="presOf" srcId="{18E6107C-54D9-9B41-B36C-8CA8F1324769}" destId="{E66F4056-0A8E-7A49-BBD2-0B880246AD96}" srcOrd="0" destOrd="0" presId="urn:microsoft.com/office/officeart/2005/8/layout/vList2"/>
    <dgm:cxn modelId="{6671F39D-7C58-224E-B2D4-46E89BB7D5D5}" type="presOf" srcId="{11CC8832-0FBE-7A4D-87F9-A44AA00591F2}" destId="{F891EACA-C341-6E42-9235-7DA9050C1FFF}" srcOrd="0" destOrd="0" presId="urn:microsoft.com/office/officeart/2005/8/layout/vList2"/>
    <dgm:cxn modelId="{C6FD02A5-29BC-E043-8E8B-C683F5D1F5CC}" srcId="{18E6107C-54D9-9B41-B36C-8CA8F1324769}" destId="{6074D714-FBE6-C047-9E68-DD261F3C9ACF}" srcOrd="1" destOrd="0" parTransId="{32DD652F-9164-604A-81CA-9AB808E87B3B}" sibTransId="{2D3E5AC0-CF4B-8140-B008-9C567218AA8A}"/>
    <dgm:cxn modelId="{162674C3-CBDA-1C4C-A7F5-420E04734702}" type="presOf" srcId="{7A5635CB-83A0-7643-AB92-4A8F51B455FE}" destId="{9856EF7B-DC9F-4348-8AF7-9789371F96A2}" srcOrd="0" destOrd="0" presId="urn:microsoft.com/office/officeart/2005/8/layout/vList2"/>
    <dgm:cxn modelId="{D2D2A2CA-D79B-6B4F-BE80-FA133C8CF79C}" type="presOf" srcId="{6074D714-FBE6-C047-9E68-DD261F3C9ACF}" destId="{C81AE2F2-E36F-0645-BE15-885B0A2AEC2B}" srcOrd="0" destOrd="0" presId="urn:microsoft.com/office/officeart/2005/8/layout/vList2"/>
    <dgm:cxn modelId="{991ECEEF-3077-9E4E-B5E0-404724217FC8}" srcId="{18E6107C-54D9-9B41-B36C-8CA8F1324769}" destId="{11CC8832-0FBE-7A4D-87F9-A44AA00591F2}" srcOrd="3" destOrd="0" parTransId="{B2606730-39B9-FF46-8607-E0BD4F17ADD5}" sibTransId="{E1A1C7D8-9581-B742-8C6A-A65908D5BEA2}"/>
    <dgm:cxn modelId="{94C88D37-B1B6-B440-A9E4-D4C0BFB293EC}" type="presParOf" srcId="{E66F4056-0A8E-7A49-BBD2-0B880246AD96}" destId="{0E046F06-66AC-7747-B5C4-90E7BFD3CB56}" srcOrd="0" destOrd="0" presId="urn:microsoft.com/office/officeart/2005/8/layout/vList2"/>
    <dgm:cxn modelId="{E0974F65-79BB-5C47-B025-BD73A4D1AA43}" type="presParOf" srcId="{E66F4056-0A8E-7A49-BBD2-0B880246AD96}" destId="{E26D72EA-1717-E746-A1DB-215205362C12}" srcOrd="1" destOrd="0" presId="urn:microsoft.com/office/officeart/2005/8/layout/vList2"/>
    <dgm:cxn modelId="{2F248872-77E2-5A45-9DA2-E729094608A6}" type="presParOf" srcId="{E66F4056-0A8E-7A49-BBD2-0B880246AD96}" destId="{C81AE2F2-E36F-0645-BE15-885B0A2AEC2B}" srcOrd="2" destOrd="0" presId="urn:microsoft.com/office/officeart/2005/8/layout/vList2"/>
    <dgm:cxn modelId="{063CC819-901E-C648-93CC-8C1E3294E609}" type="presParOf" srcId="{E66F4056-0A8E-7A49-BBD2-0B880246AD96}" destId="{D848EA96-05E3-0C42-9F8F-594ED8E80B77}" srcOrd="3" destOrd="0" presId="urn:microsoft.com/office/officeart/2005/8/layout/vList2"/>
    <dgm:cxn modelId="{AE058577-658E-2F47-9E30-CB6E770BC914}" type="presParOf" srcId="{E66F4056-0A8E-7A49-BBD2-0B880246AD96}" destId="{9856EF7B-DC9F-4348-8AF7-9789371F96A2}" srcOrd="4" destOrd="0" presId="urn:microsoft.com/office/officeart/2005/8/layout/vList2"/>
    <dgm:cxn modelId="{1041E62A-825F-504F-9C6F-7ED150F086B3}" type="presParOf" srcId="{E66F4056-0A8E-7A49-BBD2-0B880246AD96}" destId="{DB5127AF-27AF-2140-9BBB-3EE2626CE4F4}" srcOrd="5" destOrd="0" presId="urn:microsoft.com/office/officeart/2005/8/layout/vList2"/>
    <dgm:cxn modelId="{AFCA393E-A8CE-4146-8A4B-8D5F2EAF9447}" type="presParOf" srcId="{E66F4056-0A8E-7A49-BBD2-0B880246AD96}" destId="{F891EACA-C341-6E42-9235-7DA9050C1FFF}" srcOrd="6" destOrd="0" presId="urn:microsoft.com/office/officeart/2005/8/layout/vList2"/>
    <dgm:cxn modelId="{B35B10F0-96F4-4347-AA97-6819810D8F84}" type="presParOf" srcId="{E66F4056-0A8E-7A49-BBD2-0B880246AD96}" destId="{B54DAC85-E6D2-B742-B68B-43EC3CBD774F}" srcOrd="7" destOrd="0" presId="urn:microsoft.com/office/officeart/2005/8/layout/vList2"/>
    <dgm:cxn modelId="{1B0BA058-8747-584C-AF37-C638428C84D9}" type="presParOf" srcId="{E66F4056-0A8E-7A49-BBD2-0B880246AD96}" destId="{BE73251B-0609-5349-ABAC-CB6DF9FEF97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FFF33-6CF7-0B4A-B5E9-67F111014D7E}">
      <dsp:nvSpPr>
        <dsp:cNvPr id="0" name=""/>
        <dsp:cNvSpPr/>
      </dsp:nvSpPr>
      <dsp:spPr>
        <a:xfrm>
          <a:off x="0" y="149081"/>
          <a:ext cx="10877798" cy="6475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2700" b="1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SOLID</a:t>
          </a:r>
          <a:endParaRPr lang="ru-RU" sz="2700" kern="1200" dirty="0"/>
        </a:p>
      </dsp:txBody>
      <dsp:txXfrm>
        <a:off x="31613" y="180694"/>
        <a:ext cx="10814572" cy="584369"/>
      </dsp:txXfrm>
    </dsp:sp>
    <dsp:sp modelId="{9443282A-5383-484C-A2B8-ECA94AFAC14C}">
      <dsp:nvSpPr>
        <dsp:cNvPr id="0" name=""/>
        <dsp:cNvSpPr/>
      </dsp:nvSpPr>
      <dsp:spPr>
        <a:xfrm>
          <a:off x="0" y="796676"/>
          <a:ext cx="10877798" cy="62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3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SzPts val="1000"/>
            <a:buFont typeface="Symbol" pitchFamily="2" charset="2"/>
            <a:buChar char=""/>
          </a:pPr>
          <a:r>
            <a:rPr lang="ru-RU" sz="21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5 принципов объектно-ориентированного программирования для построения простых в обслуживании и масштабируемых приложений.</a:t>
          </a:r>
          <a:endParaRPr lang="ru-RU" sz="2100" kern="1200" dirty="0"/>
        </a:p>
      </dsp:txBody>
      <dsp:txXfrm>
        <a:off x="0" y="796676"/>
        <a:ext cx="10877798" cy="628762"/>
      </dsp:txXfrm>
    </dsp:sp>
    <dsp:sp modelId="{B061808A-C3E6-6B47-B59D-FA7C358A1C03}">
      <dsp:nvSpPr>
        <dsp:cNvPr id="0" name=""/>
        <dsp:cNvSpPr/>
      </dsp:nvSpPr>
      <dsp:spPr>
        <a:xfrm>
          <a:off x="0" y="1425438"/>
          <a:ext cx="10877798" cy="647595"/>
        </a:xfrm>
        <a:prstGeom prst="roundRect">
          <a:avLst/>
        </a:prstGeom>
        <a:solidFill>
          <a:schemeClr val="accent4">
            <a:hueOff val="2646782"/>
            <a:satOff val="2433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KISS</a:t>
          </a:r>
          <a:endParaRPr lang="ru-RU" sz="2700" kern="1200" dirty="0">
            <a:effectLst/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31613" y="1457051"/>
        <a:ext cx="10814572" cy="584369"/>
      </dsp:txXfrm>
    </dsp:sp>
    <dsp:sp modelId="{C5017594-DA6D-3B4F-9585-57A9B8C71E09}">
      <dsp:nvSpPr>
        <dsp:cNvPr id="0" name=""/>
        <dsp:cNvSpPr/>
      </dsp:nvSpPr>
      <dsp:spPr>
        <a:xfrm>
          <a:off x="0" y="2073033"/>
          <a:ext cx="1087779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3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принцип сохранения простоты системы и кода для минимизации количества ошибок.</a:t>
          </a:r>
        </a:p>
      </dsp:txBody>
      <dsp:txXfrm>
        <a:off x="0" y="2073033"/>
        <a:ext cx="10877798" cy="447120"/>
      </dsp:txXfrm>
    </dsp:sp>
    <dsp:sp modelId="{2C8473A5-0E7C-FC4F-929A-FB09B8893D62}">
      <dsp:nvSpPr>
        <dsp:cNvPr id="0" name=""/>
        <dsp:cNvSpPr/>
      </dsp:nvSpPr>
      <dsp:spPr>
        <a:xfrm>
          <a:off x="0" y="2520153"/>
          <a:ext cx="10877798" cy="647595"/>
        </a:xfrm>
        <a:prstGeom prst="roundRect">
          <a:avLst/>
        </a:prstGeom>
        <a:solidFill>
          <a:schemeClr val="accent4">
            <a:hueOff val="5293564"/>
            <a:satOff val="4867"/>
            <a:lumOff val="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DRY</a:t>
          </a:r>
          <a:endParaRPr lang="ru-RU" sz="2700" kern="1200" dirty="0">
            <a:effectLst/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31613" y="2551766"/>
        <a:ext cx="10814572" cy="584369"/>
      </dsp:txXfrm>
    </dsp:sp>
    <dsp:sp modelId="{8FA90323-0E26-0C47-9FD6-68DAA9E318C1}">
      <dsp:nvSpPr>
        <dsp:cNvPr id="0" name=""/>
        <dsp:cNvSpPr/>
      </dsp:nvSpPr>
      <dsp:spPr>
        <a:xfrm>
          <a:off x="0" y="3167748"/>
          <a:ext cx="10877798" cy="600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3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принцип сокращения повторений в паттернах программного обеспечения для избежания избыточности.</a:t>
          </a:r>
        </a:p>
      </dsp:txBody>
      <dsp:txXfrm>
        <a:off x="0" y="3167748"/>
        <a:ext cx="10877798" cy="600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23E29-5053-B84A-8533-5612E82D6A44}">
      <dsp:nvSpPr>
        <dsp:cNvPr id="0" name=""/>
        <dsp:cNvSpPr/>
      </dsp:nvSpPr>
      <dsp:spPr>
        <a:xfrm>
          <a:off x="3518" y="138102"/>
          <a:ext cx="3430113" cy="494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rPr>
            <a:t>Слой данных и его функции</a:t>
          </a:r>
          <a:endParaRPr lang="ru-RU" sz="1400" kern="1200" dirty="0">
            <a:latin typeface="Arial" panose="020B0604020202020204" pitchFamily="34" charset="0"/>
            <a:ea typeface="Menlo" panose="020B0609030804020204" pitchFamily="49" charset="0"/>
            <a:cs typeface="Arial" panose="020B0604020202020204" pitchFamily="34" charset="0"/>
          </a:endParaRPr>
        </a:p>
      </dsp:txBody>
      <dsp:txXfrm>
        <a:off x="3518" y="138102"/>
        <a:ext cx="3430113" cy="494029"/>
      </dsp:txXfrm>
    </dsp:sp>
    <dsp:sp modelId="{EC02FCC9-1773-194F-926C-868F5519D80A}">
      <dsp:nvSpPr>
        <dsp:cNvPr id="0" name=""/>
        <dsp:cNvSpPr/>
      </dsp:nvSpPr>
      <dsp:spPr>
        <a:xfrm>
          <a:off x="3518" y="632131"/>
          <a:ext cx="3430113" cy="3766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rPr>
            <a:t>На этом слое хранится и обрабатывается информация, необходимая для работы приложения.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rPr>
            <a:t>Он состоит из источников данных и инструментов, обеспечивающих их обработку и извлечение. При его разработке важно учесть возможность масштабирования слоя при увеличении количества пользователей и расширении функциональности приложения.</a:t>
          </a:r>
        </a:p>
      </dsp:txBody>
      <dsp:txXfrm>
        <a:off x="3518" y="632131"/>
        <a:ext cx="3430113" cy="3766139"/>
      </dsp:txXfrm>
    </dsp:sp>
    <dsp:sp modelId="{274AB810-7CC2-4044-AB81-1AEE9E090CF5}">
      <dsp:nvSpPr>
        <dsp:cNvPr id="0" name=""/>
        <dsp:cNvSpPr/>
      </dsp:nvSpPr>
      <dsp:spPr>
        <a:xfrm>
          <a:off x="3913847" y="138102"/>
          <a:ext cx="3430113" cy="494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rPr>
            <a:t>Доменный слой и его роль в инкапсуляции бизнес-логики</a:t>
          </a:r>
        </a:p>
      </dsp:txBody>
      <dsp:txXfrm>
        <a:off x="3913847" y="138102"/>
        <a:ext cx="3430113" cy="494029"/>
      </dsp:txXfrm>
    </dsp:sp>
    <dsp:sp modelId="{046F4D0A-DF62-0047-B766-8A5F533BFBEF}">
      <dsp:nvSpPr>
        <dsp:cNvPr id="0" name=""/>
        <dsp:cNvSpPr/>
      </dsp:nvSpPr>
      <dsp:spPr>
        <a:xfrm>
          <a:off x="3913847" y="632131"/>
          <a:ext cx="3430113" cy="3766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rPr>
            <a:t>Процессы, которые происходят внутри приложения, скрыты от пользователей. А управление ими осуществляется через удобный интерфейс.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rPr>
            <a:t>Это возможно благодаря доменному слою, который располагается между UI-слоем и слоем данных и координирует работу сервиса. Он обеспечивает связь между пользовательским интерфейсом и бизнес-логикой приложения: отвечает за обмен информацией между ними, а также обработку команд от пользователей. На этом уровне происходит проверка информации, кэширование данных, логирование событий и выполнение других функций.</a:t>
          </a:r>
        </a:p>
      </dsp:txBody>
      <dsp:txXfrm>
        <a:off x="3913847" y="632131"/>
        <a:ext cx="3430113" cy="3766139"/>
      </dsp:txXfrm>
    </dsp:sp>
    <dsp:sp modelId="{D6AAEE62-40E3-8646-B64C-ADBCAC0638E8}">
      <dsp:nvSpPr>
        <dsp:cNvPr id="0" name=""/>
        <dsp:cNvSpPr/>
      </dsp:nvSpPr>
      <dsp:spPr>
        <a:xfrm>
          <a:off x="7824176" y="138102"/>
          <a:ext cx="3430113" cy="494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rPr>
            <a:t>Уровень представления и интерфейс пользователя</a:t>
          </a:r>
        </a:p>
      </dsp:txBody>
      <dsp:txXfrm>
        <a:off x="7824176" y="138102"/>
        <a:ext cx="3430113" cy="494029"/>
      </dsp:txXfrm>
    </dsp:sp>
    <dsp:sp modelId="{3C1A9B8B-6C81-6243-810E-E05EF5F14F92}">
      <dsp:nvSpPr>
        <dsp:cNvPr id="0" name=""/>
        <dsp:cNvSpPr/>
      </dsp:nvSpPr>
      <dsp:spPr>
        <a:xfrm>
          <a:off x="7824176" y="632131"/>
          <a:ext cx="3430113" cy="3766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rPr>
            <a:t>Презентационный слой - верхний слой архитектуры, который формирует дизайн интерфейса и пользовательский опыт. Благодаря ему на экране отображаются кнопки, иконки, текстовые поля и другие элементы, с которыми взаимодействуют юзеры.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rPr>
            <a:t>При его создании особое внимание уделяется UX/UI-дизайну: проработке навигации, подбору шрифтов и цветовой гаммы, а также настройке анимации</a:t>
          </a:r>
        </a:p>
      </dsp:txBody>
      <dsp:txXfrm>
        <a:off x="7824176" y="632131"/>
        <a:ext cx="3430113" cy="3766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4CFF9-2F14-C34B-BE26-BB862EFBBA01}">
      <dsp:nvSpPr>
        <dsp:cNvPr id="0" name=""/>
        <dsp:cNvSpPr/>
      </dsp:nvSpPr>
      <dsp:spPr>
        <a:xfrm>
          <a:off x="3335" y="7959"/>
          <a:ext cx="3252416" cy="5910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1700" b="0" kern="12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Модель представления (</a:t>
          </a:r>
          <a:r>
            <a:rPr lang="ru-RU" sz="1700" b="0" kern="1200" dirty="0" err="1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ViewModel</a:t>
          </a:r>
          <a:r>
            <a:rPr lang="ru-RU" sz="1700" b="0" kern="12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)</a:t>
          </a:r>
        </a:p>
      </dsp:txBody>
      <dsp:txXfrm>
        <a:off x="3335" y="7959"/>
        <a:ext cx="3252416" cy="591020"/>
      </dsp:txXfrm>
    </dsp:sp>
    <dsp:sp modelId="{0D3A83B7-3177-F848-A5F2-DBB0B40A0D84}">
      <dsp:nvSpPr>
        <dsp:cNvPr id="0" name=""/>
        <dsp:cNvSpPr/>
      </dsp:nvSpPr>
      <dsp:spPr>
        <a:xfrm>
          <a:off x="3335" y="598980"/>
          <a:ext cx="3252416" cy="345321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7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Представление напрямую </a:t>
          </a:r>
          <a:r>
            <a:rPr lang="ru-RU" sz="1700" kern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биндится</a:t>
          </a:r>
          <a:r>
            <a:rPr lang="ru-RU" sz="17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 со свойствами модели представления для отправки и получения обновлений. Поскольку модель представления не имеет ссылок на представление, она становится многоразовой для использования с несколькими представлениями.</a:t>
          </a:r>
        </a:p>
      </dsp:txBody>
      <dsp:txXfrm>
        <a:off x="3335" y="598980"/>
        <a:ext cx="3252416" cy="3453210"/>
      </dsp:txXfrm>
    </dsp:sp>
    <dsp:sp modelId="{9F5EDEBB-3383-BF4F-8503-388B2D22D545}">
      <dsp:nvSpPr>
        <dsp:cNvPr id="0" name=""/>
        <dsp:cNvSpPr/>
      </dsp:nvSpPr>
      <dsp:spPr>
        <a:xfrm>
          <a:off x="3711090" y="7959"/>
          <a:ext cx="3252416" cy="591020"/>
        </a:xfrm>
        <a:prstGeom prst="rect">
          <a:avLst/>
        </a:prstGeom>
        <a:solidFill>
          <a:schemeClr val="accent4">
            <a:hueOff val="2646782"/>
            <a:satOff val="2433"/>
            <a:lumOff val="3530"/>
            <a:alphaOff val="0"/>
          </a:schemeClr>
        </a:solidFill>
        <a:ln w="19050" cap="flat" cmpd="sng" algn="ctr">
          <a:solidFill>
            <a:schemeClr val="accent4">
              <a:hueOff val="2646782"/>
              <a:satOff val="2433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1700" b="0" kern="12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Модель (Model).</a:t>
          </a:r>
        </a:p>
      </dsp:txBody>
      <dsp:txXfrm>
        <a:off x="3711090" y="7959"/>
        <a:ext cx="3252416" cy="591020"/>
      </dsp:txXfrm>
    </dsp:sp>
    <dsp:sp modelId="{3437D1E5-50CE-B34C-B638-810ECAC2C7FB}">
      <dsp:nvSpPr>
        <dsp:cNvPr id="0" name=""/>
        <dsp:cNvSpPr/>
      </dsp:nvSpPr>
      <dsp:spPr>
        <a:xfrm>
          <a:off x="3711090" y="598980"/>
          <a:ext cx="3252416" cy="3453210"/>
        </a:xfrm>
        <a:prstGeom prst="rect">
          <a:avLst/>
        </a:prstGeom>
        <a:solidFill>
          <a:schemeClr val="accent4">
            <a:tint val="40000"/>
            <a:alpha val="90000"/>
            <a:hueOff val="2495930"/>
            <a:satOff val="2654"/>
            <a:lumOff val="792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2495930"/>
              <a:satOff val="2654"/>
              <a:lumOff val="7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7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Модель относится к домену модели.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7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Например, у </a:t>
          </a:r>
          <a:r>
            <a:rPr lang="ru-RU" sz="1700" kern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ContactView</a:t>
          </a:r>
          <a:r>
            <a:rPr lang="ru-RU" sz="17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 будет модель </a:t>
          </a:r>
          <a:r>
            <a:rPr lang="ru-RU" sz="1700" kern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ContactViewModel</a:t>
          </a:r>
          <a:r>
            <a:rPr lang="ru-RU" sz="17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, которая действует как уровень связи с доменной моделью Contact</a:t>
          </a:r>
        </a:p>
      </dsp:txBody>
      <dsp:txXfrm>
        <a:off x="3711090" y="598980"/>
        <a:ext cx="3252416" cy="3453210"/>
      </dsp:txXfrm>
    </dsp:sp>
    <dsp:sp modelId="{9B1A5EC4-B495-8E47-AA30-C0C378BF0742}">
      <dsp:nvSpPr>
        <dsp:cNvPr id="0" name=""/>
        <dsp:cNvSpPr/>
      </dsp:nvSpPr>
      <dsp:spPr>
        <a:xfrm>
          <a:off x="7418845" y="7959"/>
          <a:ext cx="3252416" cy="591020"/>
        </a:xfrm>
        <a:prstGeom prst="rect">
          <a:avLst/>
        </a:prstGeom>
        <a:solidFill>
          <a:schemeClr val="accent4">
            <a:hueOff val="5293564"/>
            <a:satOff val="4867"/>
            <a:lumOff val="7059"/>
            <a:alphaOff val="0"/>
          </a:schemeClr>
        </a:solidFill>
        <a:ln w="19050" cap="flat" cmpd="sng" algn="ctr">
          <a:solidFill>
            <a:schemeClr val="accent4">
              <a:hueOff val="5293564"/>
              <a:satOff val="4867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1700" b="0" kern="12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Представление (View) </a:t>
          </a:r>
          <a:endParaRPr lang="ru-RU" sz="1700" kern="1200" dirty="0">
            <a:latin typeface="Menlo" panose="020B0609030804020204" pitchFamily="49" charset="0"/>
            <a:ea typeface="Menlo" panose="020B0609030804020204" pitchFamily="49" charset="0"/>
            <a:cs typeface="Menlo" panose="020B0609030804020204" pitchFamily="49" charset="0"/>
          </a:endParaRPr>
        </a:p>
      </dsp:txBody>
      <dsp:txXfrm>
        <a:off x="7418845" y="7959"/>
        <a:ext cx="3252416" cy="591020"/>
      </dsp:txXfrm>
    </dsp:sp>
    <dsp:sp modelId="{B937BE70-838C-2C4F-9570-4B540EF0EA00}">
      <dsp:nvSpPr>
        <dsp:cNvPr id="0" name=""/>
        <dsp:cNvSpPr/>
      </dsp:nvSpPr>
      <dsp:spPr>
        <a:xfrm>
          <a:off x="7418845" y="598980"/>
          <a:ext cx="3252416" cy="3453210"/>
        </a:xfrm>
        <a:prstGeom prst="rect">
          <a:avLst/>
        </a:prstGeom>
        <a:solidFill>
          <a:schemeClr val="accent4">
            <a:tint val="40000"/>
            <a:alpha val="90000"/>
            <a:hueOff val="4991860"/>
            <a:satOff val="5307"/>
            <a:lumOff val="1583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4991860"/>
              <a:satOff val="5307"/>
              <a:lumOff val="1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7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Это определение представления. В </a:t>
          </a:r>
          <a:r>
            <a:rPr lang="ru-RU" sz="1700" kern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SwiftUI</a:t>
          </a:r>
          <a:r>
            <a:rPr lang="ru-RU" sz="17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 это будет декларативное определение представления.</a:t>
          </a:r>
        </a:p>
      </dsp:txBody>
      <dsp:txXfrm>
        <a:off x="7418845" y="598980"/>
        <a:ext cx="3252416" cy="34532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6E8D0-2D64-0148-81F8-515A531563DE}">
      <dsp:nvSpPr>
        <dsp:cNvPr id="0" name=""/>
        <dsp:cNvSpPr/>
      </dsp:nvSpPr>
      <dsp:spPr>
        <a:xfrm>
          <a:off x="0" y="14297"/>
          <a:ext cx="10394950" cy="10424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Представление взаимодействует только с </a:t>
          </a:r>
          <a:r>
            <a:rPr lang="ru-RU" sz="2700" kern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ViewModel</a:t>
          </a:r>
          <a:r>
            <a:rPr lang="ru-RU" sz="27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.</a:t>
          </a:r>
        </a:p>
      </dsp:txBody>
      <dsp:txXfrm>
        <a:off x="50889" y="65186"/>
        <a:ext cx="10293172" cy="940692"/>
      </dsp:txXfrm>
    </dsp:sp>
    <dsp:sp modelId="{F799EE02-C3B0-404C-A669-2A3B3E5F492A}">
      <dsp:nvSpPr>
        <dsp:cNvPr id="0" name=""/>
        <dsp:cNvSpPr/>
      </dsp:nvSpPr>
      <dsp:spPr>
        <a:xfrm>
          <a:off x="0" y="1134527"/>
          <a:ext cx="10394950" cy="1042470"/>
        </a:xfrm>
        <a:prstGeom prst="roundRect">
          <a:avLst/>
        </a:prstGeom>
        <a:solidFill>
          <a:schemeClr val="accent4">
            <a:hueOff val="2646782"/>
            <a:satOff val="2433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2700" kern="12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Представление ничего не знает о (доменной) модели, лежащей за ViewModel.</a:t>
          </a:r>
        </a:p>
      </dsp:txBody>
      <dsp:txXfrm>
        <a:off x="50889" y="1185416"/>
        <a:ext cx="10293172" cy="940692"/>
      </dsp:txXfrm>
    </dsp:sp>
    <dsp:sp modelId="{845335F3-9AD5-0C4E-94EA-8AE7CDEA2443}">
      <dsp:nvSpPr>
        <dsp:cNvPr id="0" name=""/>
        <dsp:cNvSpPr/>
      </dsp:nvSpPr>
      <dsp:spPr>
        <a:xfrm>
          <a:off x="0" y="2254757"/>
          <a:ext cx="10394950" cy="1042470"/>
        </a:xfrm>
        <a:prstGeom prst="roundRect">
          <a:avLst/>
        </a:prstGeom>
        <a:solidFill>
          <a:schemeClr val="accent4">
            <a:hueOff val="5293564"/>
            <a:satOff val="4867"/>
            <a:lumOff val="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2700" kern="12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ViewModel не имеет ссылок на View и становится многоразовой для использования с любым View.</a:t>
          </a:r>
        </a:p>
      </dsp:txBody>
      <dsp:txXfrm>
        <a:off x="50889" y="2305646"/>
        <a:ext cx="10293172" cy="9406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F8D00-E566-7543-B10D-7864BC3F0E74}">
      <dsp:nvSpPr>
        <dsp:cNvPr id="0" name=""/>
        <dsp:cNvSpPr/>
      </dsp:nvSpPr>
      <dsp:spPr>
        <a:xfrm>
          <a:off x="7180043" y="2100349"/>
          <a:ext cx="193460" cy="2033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3579"/>
              </a:lnTo>
              <a:lnTo>
                <a:pt x="193460" y="203357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2B004-6A60-CE4F-8E75-D34E6C6ABCDB}">
      <dsp:nvSpPr>
        <dsp:cNvPr id="0" name=""/>
        <dsp:cNvSpPr/>
      </dsp:nvSpPr>
      <dsp:spPr>
        <a:xfrm>
          <a:off x="7180043" y="2100349"/>
          <a:ext cx="477625" cy="723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684"/>
              </a:lnTo>
              <a:lnTo>
                <a:pt x="477625" y="72368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3205B-6514-F543-8B55-E10DC4496C2D}">
      <dsp:nvSpPr>
        <dsp:cNvPr id="0" name=""/>
        <dsp:cNvSpPr/>
      </dsp:nvSpPr>
      <dsp:spPr>
        <a:xfrm>
          <a:off x="7067805" y="2100349"/>
          <a:ext cx="112237" cy="735284"/>
        </a:xfrm>
        <a:custGeom>
          <a:avLst/>
          <a:gdLst/>
          <a:ahLst/>
          <a:cxnLst/>
          <a:rect l="0" t="0" r="0" b="0"/>
          <a:pathLst>
            <a:path>
              <a:moveTo>
                <a:pt x="112237" y="0"/>
              </a:moveTo>
              <a:lnTo>
                <a:pt x="112237" y="735284"/>
              </a:lnTo>
              <a:lnTo>
                <a:pt x="0" y="73528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10AC1-8245-914C-B6AD-C658E26924EB}">
      <dsp:nvSpPr>
        <dsp:cNvPr id="0" name=""/>
        <dsp:cNvSpPr/>
      </dsp:nvSpPr>
      <dsp:spPr>
        <a:xfrm>
          <a:off x="4736499" y="1022960"/>
          <a:ext cx="1619114" cy="665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174"/>
              </a:lnTo>
              <a:lnTo>
                <a:pt x="1619114" y="665174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1B1D7-5492-EE47-B72C-06DAC755061D}">
      <dsp:nvSpPr>
        <dsp:cNvPr id="0" name=""/>
        <dsp:cNvSpPr/>
      </dsp:nvSpPr>
      <dsp:spPr>
        <a:xfrm>
          <a:off x="3839420" y="3250841"/>
          <a:ext cx="158537" cy="906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287"/>
              </a:lnTo>
              <a:lnTo>
                <a:pt x="158537" y="906287"/>
              </a:lnTo>
            </a:path>
          </a:pathLst>
        </a:custGeom>
        <a:noFill/>
        <a:ln w="1905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B366A-C0C5-8847-A4D8-DAB966F706C0}">
      <dsp:nvSpPr>
        <dsp:cNvPr id="0" name=""/>
        <dsp:cNvSpPr/>
      </dsp:nvSpPr>
      <dsp:spPr>
        <a:xfrm>
          <a:off x="3651697" y="3250841"/>
          <a:ext cx="187722" cy="906287"/>
        </a:xfrm>
        <a:custGeom>
          <a:avLst/>
          <a:gdLst/>
          <a:ahLst/>
          <a:cxnLst/>
          <a:rect l="0" t="0" r="0" b="0"/>
          <a:pathLst>
            <a:path>
              <a:moveTo>
                <a:pt x="187722" y="0"/>
              </a:moveTo>
              <a:lnTo>
                <a:pt x="187722" y="906287"/>
              </a:lnTo>
              <a:lnTo>
                <a:pt x="0" y="906287"/>
              </a:lnTo>
            </a:path>
          </a:pathLst>
        </a:custGeom>
        <a:noFill/>
        <a:ln w="1905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7E35A-D09F-054A-9725-0C4C1418EE34}">
      <dsp:nvSpPr>
        <dsp:cNvPr id="0" name=""/>
        <dsp:cNvSpPr/>
      </dsp:nvSpPr>
      <dsp:spPr>
        <a:xfrm>
          <a:off x="2711320" y="2100349"/>
          <a:ext cx="303670" cy="738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8276"/>
              </a:lnTo>
              <a:lnTo>
                <a:pt x="303670" y="73827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D7C02-2C7E-BF4E-BBE7-34F24C030AC7}">
      <dsp:nvSpPr>
        <dsp:cNvPr id="0" name=""/>
        <dsp:cNvSpPr/>
      </dsp:nvSpPr>
      <dsp:spPr>
        <a:xfrm>
          <a:off x="2329378" y="2100349"/>
          <a:ext cx="381941" cy="738276"/>
        </a:xfrm>
        <a:custGeom>
          <a:avLst/>
          <a:gdLst/>
          <a:ahLst/>
          <a:cxnLst/>
          <a:rect l="0" t="0" r="0" b="0"/>
          <a:pathLst>
            <a:path>
              <a:moveTo>
                <a:pt x="381941" y="0"/>
              </a:moveTo>
              <a:lnTo>
                <a:pt x="381941" y="738276"/>
              </a:lnTo>
              <a:lnTo>
                <a:pt x="0" y="73827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CDD92-15A3-5548-BD3B-56876BD6677B}">
      <dsp:nvSpPr>
        <dsp:cNvPr id="0" name=""/>
        <dsp:cNvSpPr/>
      </dsp:nvSpPr>
      <dsp:spPr>
        <a:xfrm>
          <a:off x="3535750" y="1022960"/>
          <a:ext cx="1200748" cy="665174"/>
        </a:xfrm>
        <a:custGeom>
          <a:avLst/>
          <a:gdLst/>
          <a:ahLst/>
          <a:cxnLst/>
          <a:rect l="0" t="0" r="0" b="0"/>
          <a:pathLst>
            <a:path>
              <a:moveTo>
                <a:pt x="1200748" y="0"/>
              </a:moveTo>
              <a:lnTo>
                <a:pt x="1200748" y="665174"/>
              </a:lnTo>
              <a:lnTo>
                <a:pt x="0" y="665174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6858C-9AF4-5E4D-A3C8-C57474ACCA77}">
      <dsp:nvSpPr>
        <dsp:cNvPr id="0" name=""/>
        <dsp:cNvSpPr/>
      </dsp:nvSpPr>
      <dsp:spPr>
        <a:xfrm>
          <a:off x="3912069" y="198530"/>
          <a:ext cx="1648859" cy="8244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Что вы отображаете?  </a:t>
          </a:r>
        </a:p>
      </dsp:txBody>
      <dsp:txXfrm>
        <a:off x="3912069" y="198530"/>
        <a:ext cx="1648859" cy="824429"/>
      </dsp:txXfrm>
    </dsp:sp>
    <dsp:sp modelId="{7968A172-D4D6-974F-8DCE-6D385FF36B8F}">
      <dsp:nvSpPr>
        <dsp:cNvPr id="0" name=""/>
        <dsp:cNvSpPr/>
      </dsp:nvSpPr>
      <dsp:spPr>
        <a:xfrm>
          <a:off x="1886890" y="1275919"/>
          <a:ext cx="1648859" cy="824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Примитивные типы данных</a:t>
          </a:r>
        </a:p>
      </dsp:txBody>
      <dsp:txXfrm>
        <a:off x="1886890" y="1275919"/>
        <a:ext cx="1648859" cy="824429"/>
      </dsp:txXfrm>
    </dsp:sp>
    <dsp:sp modelId="{D2B93114-E6B0-2642-9C75-E23FDA019DC2}">
      <dsp:nvSpPr>
        <dsp:cNvPr id="0" name=""/>
        <dsp:cNvSpPr/>
      </dsp:nvSpPr>
      <dsp:spPr>
        <a:xfrm>
          <a:off x="680518" y="2426411"/>
          <a:ext cx="1648859" cy="824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Только чтение </a:t>
          </a:r>
          <a:endParaRPr lang="en-US" sz="1600" kern="1200" dirty="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Regular Property</a:t>
          </a:r>
          <a:endParaRPr lang="ru-RU" sz="1600" b="1" kern="1200" dirty="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sp:txBody>
      <dsp:txXfrm>
        <a:off x="680518" y="2426411"/>
        <a:ext cx="1648859" cy="824429"/>
      </dsp:txXfrm>
    </dsp:sp>
    <dsp:sp modelId="{81056A9A-C2E9-674E-9360-181ADE011533}">
      <dsp:nvSpPr>
        <dsp:cNvPr id="0" name=""/>
        <dsp:cNvSpPr/>
      </dsp:nvSpPr>
      <dsp:spPr>
        <a:xfrm>
          <a:off x="3014990" y="2426411"/>
          <a:ext cx="1648859" cy="824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Чтение/Запись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Кто владеет данными?</a:t>
          </a:r>
        </a:p>
      </dsp:txBody>
      <dsp:txXfrm>
        <a:off x="3014990" y="2426411"/>
        <a:ext cx="1648859" cy="824429"/>
      </dsp:txXfrm>
    </dsp:sp>
    <dsp:sp modelId="{20C82E4A-30FA-EB42-B743-398CC568F70B}">
      <dsp:nvSpPr>
        <dsp:cNvPr id="0" name=""/>
        <dsp:cNvSpPr/>
      </dsp:nvSpPr>
      <dsp:spPr>
        <a:xfrm>
          <a:off x="2002838" y="3744914"/>
          <a:ext cx="1648859" cy="824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Передано снаружи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@Binding</a:t>
          </a:r>
        </a:p>
      </dsp:txBody>
      <dsp:txXfrm>
        <a:off x="2002838" y="3744914"/>
        <a:ext cx="1648859" cy="824429"/>
      </dsp:txXfrm>
    </dsp:sp>
    <dsp:sp modelId="{55E803C8-F879-2F48-B367-A5C9789F1CB0}">
      <dsp:nvSpPr>
        <dsp:cNvPr id="0" name=""/>
        <dsp:cNvSpPr/>
      </dsp:nvSpPr>
      <dsp:spPr>
        <a:xfrm>
          <a:off x="3997958" y="3744914"/>
          <a:ext cx="1648859" cy="824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Локально</a:t>
          </a:r>
          <a:endParaRPr lang="en-US" sz="1600" kern="1200" dirty="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@State</a:t>
          </a:r>
        </a:p>
      </dsp:txBody>
      <dsp:txXfrm>
        <a:off x="3997958" y="3744914"/>
        <a:ext cx="1648859" cy="824429"/>
      </dsp:txXfrm>
    </dsp:sp>
    <dsp:sp modelId="{D8F25C8B-B765-E74A-BBBE-42D072781DAF}">
      <dsp:nvSpPr>
        <dsp:cNvPr id="0" name=""/>
        <dsp:cNvSpPr/>
      </dsp:nvSpPr>
      <dsp:spPr>
        <a:xfrm>
          <a:off x="6355613" y="1275919"/>
          <a:ext cx="1648859" cy="824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Объект класса</a:t>
          </a:r>
        </a:p>
      </dsp:txBody>
      <dsp:txXfrm>
        <a:off x="6355613" y="1275919"/>
        <a:ext cx="1648859" cy="824429"/>
      </dsp:txXfrm>
    </dsp:sp>
    <dsp:sp modelId="{F5861CAC-2EC4-4A45-B844-78801285B3FE}">
      <dsp:nvSpPr>
        <dsp:cNvPr id="0" name=""/>
        <dsp:cNvSpPr/>
      </dsp:nvSpPr>
      <dsp:spPr>
        <a:xfrm>
          <a:off x="5204264" y="2423419"/>
          <a:ext cx="1863541" cy="824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как параметр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@</a:t>
          </a:r>
          <a:r>
            <a:rPr lang="en-US" sz="1600" b="1" kern="1200" dirty="0" err="1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ObservedObject</a:t>
          </a:r>
          <a:endParaRPr lang="ru-RU" sz="1600" b="1" kern="1200" dirty="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sp:txBody>
      <dsp:txXfrm>
        <a:off x="5204264" y="2423419"/>
        <a:ext cx="1863541" cy="824429"/>
      </dsp:txXfrm>
    </dsp:sp>
    <dsp:sp modelId="{2BF6D3B2-57CB-9440-B6CB-17B93AF0C2BF}">
      <dsp:nvSpPr>
        <dsp:cNvPr id="0" name=""/>
        <dsp:cNvSpPr/>
      </dsp:nvSpPr>
      <dsp:spPr>
        <a:xfrm>
          <a:off x="7657668" y="2411819"/>
          <a:ext cx="1648859" cy="824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 </a:t>
          </a:r>
          <a:r>
            <a:rPr lang="ru-RU" sz="1600" kern="12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Создано самим представлением</a:t>
          </a:r>
          <a:endParaRPr lang="en-US" sz="1600" kern="1200" dirty="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@</a:t>
          </a:r>
          <a:r>
            <a:rPr lang="en-US" sz="1600" b="1" kern="1200" dirty="0" err="1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StateObject</a:t>
          </a:r>
          <a:endParaRPr lang="ru-RU" sz="1600" b="1" kern="1200" dirty="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sp:txBody>
      <dsp:txXfrm>
        <a:off x="7657668" y="2411819"/>
        <a:ext cx="1648859" cy="824429"/>
      </dsp:txXfrm>
    </dsp:sp>
    <dsp:sp modelId="{05BCDAB0-7D35-2E4E-82AC-8185789419B3}">
      <dsp:nvSpPr>
        <dsp:cNvPr id="0" name=""/>
        <dsp:cNvSpPr/>
      </dsp:nvSpPr>
      <dsp:spPr>
        <a:xfrm>
          <a:off x="7373503" y="3721714"/>
          <a:ext cx="1648859" cy="824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Через среду</a:t>
          </a:r>
          <a:endParaRPr lang="en-US" sz="1600" kern="1200" dirty="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@</a:t>
          </a:r>
          <a:r>
            <a:rPr lang="en-US" sz="1600" b="1" kern="1200" dirty="0" err="1">
              <a:solidFill>
                <a:schemeClr val="tx1"/>
              </a:solidFill>
              <a:latin typeface="Cambria" panose="02040503050406030204" pitchFamily="18" charset="0"/>
              <a:ea typeface="Menlo" panose="020B0609030804020204" pitchFamily="49" charset="0"/>
              <a:cs typeface="Menlo" panose="020B0609030804020204" pitchFamily="49" charset="0"/>
            </a:rPr>
            <a:t>EnvironmentObject</a:t>
          </a:r>
          <a:endParaRPr lang="ru-RU" sz="1600" b="1" kern="1200" dirty="0">
            <a:solidFill>
              <a:schemeClr val="tx1"/>
            </a:solidFill>
            <a:latin typeface="Cambria" panose="02040503050406030204" pitchFamily="18" charset="0"/>
            <a:ea typeface="Menlo" panose="020B0609030804020204" pitchFamily="49" charset="0"/>
            <a:cs typeface="Menlo" panose="020B0609030804020204" pitchFamily="49" charset="0"/>
          </a:endParaRPr>
        </a:p>
      </dsp:txBody>
      <dsp:txXfrm>
        <a:off x="7373503" y="3721714"/>
        <a:ext cx="1648859" cy="8244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5F696-2CE7-AF45-BC88-A57D3A398946}">
      <dsp:nvSpPr>
        <dsp:cNvPr id="0" name=""/>
        <dsp:cNvSpPr/>
      </dsp:nvSpPr>
      <dsp:spPr>
        <a:xfrm>
          <a:off x="54" y="163844"/>
          <a:ext cx="5216213" cy="633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Cambria" panose="02040503050406030204" pitchFamily="18" charset="0"/>
            </a:rPr>
            <a:t>@State</a:t>
          </a:r>
          <a:r>
            <a:rPr lang="ru-RU" sz="2200" b="1" kern="1200" dirty="0">
              <a:solidFill>
                <a:schemeClr val="tx1"/>
              </a:solidFill>
              <a:latin typeface="Cambria" panose="02040503050406030204" pitchFamily="18" charset="0"/>
            </a:rPr>
            <a:t> - состояние</a:t>
          </a:r>
        </a:p>
      </dsp:txBody>
      <dsp:txXfrm>
        <a:off x="54" y="163844"/>
        <a:ext cx="5216213" cy="633600"/>
      </dsp:txXfrm>
    </dsp:sp>
    <dsp:sp modelId="{507DCE7F-42C1-FD41-86F6-AA2A3EC52110}">
      <dsp:nvSpPr>
        <dsp:cNvPr id="0" name=""/>
        <dsp:cNvSpPr/>
      </dsp:nvSpPr>
      <dsp:spPr>
        <a:xfrm>
          <a:off x="54" y="797444"/>
          <a:ext cx="5216213" cy="48576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>
              <a:latin typeface="Cambria" panose="02040503050406030204" pitchFamily="18" charset="0"/>
            </a:rPr>
            <a:t>это </a:t>
          </a:r>
          <a:r>
            <a:rPr lang="ru-RU" sz="2200" kern="1200" dirty="0" err="1">
              <a:latin typeface="Cambria" panose="02040503050406030204" pitchFamily="18" charset="0"/>
            </a:rPr>
            <a:t>облочка</a:t>
          </a:r>
          <a:r>
            <a:rPr lang="ru-RU" sz="2200" kern="1200" dirty="0">
              <a:latin typeface="Cambria" panose="02040503050406030204" pitchFamily="18" charset="0"/>
            </a:rPr>
            <a:t>, которую мы можем использовать для обозначения состояния View.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>
              <a:latin typeface="Cambria" panose="02040503050406030204" pitchFamily="18" charset="0"/>
            </a:rPr>
            <a:t>SwiftUI будет хранить ее в специальной внутренней памяти вне структуры View. </a:t>
          </a:r>
          <a:endParaRPr lang="en-US" sz="2200" kern="1200" dirty="0">
            <a:latin typeface="Cambria" panose="020405030504060302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>
              <a:latin typeface="Cambria" panose="02040503050406030204" pitchFamily="18" charset="0"/>
            </a:rPr>
            <a:t>Только связанный View может получить к ней доступ. </a:t>
          </a:r>
          <a:endParaRPr lang="en-US" sz="2200" kern="1200" dirty="0">
            <a:latin typeface="Cambria" panose="020405030504060302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>
              <a:latin typeface="Cambria" panose="02040503050406030204" pitchFamily="18" charset="0"/>
            </a:rPr>
            <a:t>Как только значение свойства @State изменяется, </a:t>
          </a:r>
          <a:r>
            <a:rPr lang="ru-RU" sz="2200" kern="1200" dirty="0" err="1">
              <a:latin typeface="Cambria" panose="02040503050406030204" pitchFamily="18" charset="0"/>
            </a:rPr>
            <a:t>SwiftUI</a:t>
          </a:r>
          <a:r>
            <a:rPr lang="ru-RU" sz="2200" kern="1200" dirty="0">
              <a:latin typeface="Cambria" panose="02040503050406030204" pitchFamily="18" charset="0"/>
            </a:rPr>
            <a:t> перестраивает View для учета изменений состояния.</a:t>
          </a:r>
        </a:p>
      </dsp:txBody>
      <dsp:txXfrm>
        <a:off x="54" y="797444"/>
        <a:ext cx="5216213" cy="4857620"/>
      </dsp:txXfrm>
    </dsp:sp>
    <dsp:sp modelId="{4C07084C-7819-E44F-9DBB-1BC5292ACFB6}">
      <dsp:nvSpPr>
        <dsp:cNvPr id="0" name=""/>
        <dsp:cNvSpPr/>
      </dsp:nvSpPr>
      <dsp:spPr>
        <a:xfrm>
          <a:off x="5946537" y="163844"/>
          <a:ext cx="5216213" cy="633600"/>
        </a:xfrm>
        <a:prstGeom prst="rect">
          <a:avLst/>
        </a:prstGeom>
        <a:solidFill>
          <a:schemeClr val="accent4">
            <a:hueOff val="5293564"/>
            <a:satOff val="4867"/>
            <a:lumOff val="7059"/>
            <a:alphaOff val="0"/>
          </a:schemeClr>
        </a:solidFill>
        <a:ln w="19050" cap="flat" cmpd="sng" algn="ctr">
          <a:solidFill>
            <a:schemeClr val="accent4">
              <a:hueOff val="5293564"/>
              <a:satOff val="4867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Cambria" panose="02040503050406030204" pitchFamily="18" charset="0"/>
            </a:rPr>
            <a:t>@Binding</a:t>
          </a:r>
          <a:r>
            <a:rPr lang="ru-RU" sz="2200" b="1" kern="1200" dirty="0">
              <a:solidFill>
                <a:schemeClr val="tx1"/>
              </a:solidFill>
              <a:latin typeface="Cambria" panose="02040503050406030204" pitchFamily="18" charset="0"/>
            </a:rPr>
            <a:t> - привязка</a:t>
          </a:r>
        </a:p>
      </dsp:txBody>
      <dsp:txXfrm>
        <a:off x="5946537" y="163844"/>
        <a:ext cx="5216213" cy="633600"/>
      </dsp:txXfrm>
    </dsp:sp>
    <dsp:sp modelId="{84BA6773-03B9-2143-B610-5FE8B12F5F78}">
      <dsp:nvSpPr>
        <dsp:cNvPr id="0" name=""/>
        <dsp:cNvSpPr/>
      </dsp:nvSpPr>
      <dsp:spPr>
        <a:xfrm>
          <a:off x="5946537" y="797444"/>
          <a:ext cx="5216213" cy="4857620"/>
        </a:xfrm>
        <a:prstGeom prst="rect">
          <a:avLst/>
        </a:prstGeom>
        <a:solidFill>
          <a:schemeClr val="accent4">
            <a:tint val="40000"/>
            <a:alpha val="90000"/>
            <a:hueOff val="4991860"/>
            <a:satOff val="5307"/>
            <a:lumOff val="1583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4991860"/>
              <a:satOff val="5307"/>
              <a:lumOff val="1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>
              <a:latin typeface="Cambria" panose="02040503050406030204" pitchFamily="18" charset="0"/>
            </a:rPr>
            <a:t>используется для свойств, которые передаются другим представлениям</a:t>
          </a:r>
          <a:r>
            <a:rPr lang="en-US" sz="2200" kern="1200" dirty="0">
              <a:latin typeface="Cambria" panose="02040503050406030204" pitchFamily="18" charset="0"/>
            </a:rPr>
            <a:t> (View)</a:t>
          </a:r>
          <a:r>
            <a:rPr lang="ru-RU" sz="2200" kern="1200" dirty="0">
              <a:latin typeface="Cambria" panose="02040503050406030204" pitchFamily="18" charset="0"/>
            </a:rPr>
            <a:t>.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>
              <a:latin typeface="Cambria" panose="02040503050406030204" pitchFamily="18" charset="0"/>
            </a:rPr>
            <a:t>Представление, которое получает привязку, может читать привязанное свойство, реагировать на изменения, внесенные внешними источниками (например, родительским представлением), и имеет доступ на запись к свойству. </a:t>
          </a:r>
          <a:endParaRPr lang="ru-RU" sz="2200" kern="1200" dirty="0">
            <a:latin typeface="Cambria" panose="020405030504060302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>
              <a:latin typeface="Cambria" panose="02040503050406030204" pitchFamily="18" charset="0"/>
            </a:rPr>
            <a:t>Это означает, что обновление @</a:t>
          </a:r>
          <a:r>
            <a:rPr lang="en-US" sz="2200" kern="1200" dirty="0">
              <a:latin typeface="Cambria" panose="02040503050406030204" pitchFamily="18" charset="0"/>
            </a:rPr>
            <a:t>Binding</a:t>
          </a:r>
          <a:r>
            <a:rPr lang="ru-RU" sz="2200" kern="1200" dirty="0">
              <a:latin typeface="Cambria" panose="02040503050406030204" pitchFamily="18" charset="0"/>
            </a:rPr>
            <a:t> обновляет соответствующее свойство в представлении</a:t>
          </a:r>
          <a:r>
            <a:rPr lang="en-US" sz="2200" kern="1200" dirty="0">
              <a:latin typeface="Cambria" panose="02040503050406030204" pitchFamily="18" charset="0"/>
            </a:rPr>
            <a:t> (View)</a:t>
          </a:r>
          <a:r>
            <a:rPr lang="ru-RU" sz="2200" kern="1200" dirty="0">
              <a:latin typeface="Cambria" panose="02040503050406030204" pitchFamily="18" charset="0"/>
            </a:rPr>
            <a:t>, которое предоставило @</a:t>
          </a:r>
          <a:r>
            <a:rPr lang="en-US" sz="2200" kern="1200" dirty="0">
              <a:latin typeface="Cambria" panose="02040503050406030204" pitchFamily="18" charset="0"/>
            </a:rPr>
            <a:t>Binding</a:t>
          </a:r>
          <a:r>
            <a:rPr lang="ru-RU" sz="2200" kern="1200" dirty="0">
              <a:latin typeface="Cambria" panose="02040503050406030204" pitchFamily="18" charset="0"/>
            </a:rPr>
            <a:t>.</a:t>
          </a:r>
        </a:p>
      </dsp:txBody>
      <dsp:txXfrm>
        <a:off x="5946537" y="797444"/>
        <a:ext cx="5216213" cy="48576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4DDD1-B0FC-D544-95E1-275DB99899FC}">
      <dsp:nvSpPr>
        <dsp:cNvPr id="0" name=""/>
        <dsp:cNvSpPr/>
      </dsp:nvSpPr>
      <dsp:spPr>
        <a:xfrm>
          <a:off x="3476" y="6250"/>
          <a:ext cx="3389478" cy="547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Cambria" panose="02040503050406030204" pitchFamily="18" charset="0"/>
            </a:rPr>
            <a:t>@</a:t>
          </a:r>
          <a:r>
            <a:rPr lang="en-US" sz="2400" b="1" kern="1200" dirty="0" err="1">
              <a:solidFill>
                <a:schemeClr val="tx1"/>
              </a:solidFill>
              <a:latin typeface="Cambria" panose="02040503050406030204" pitchFamily="18" charset="0"/>
            </a:rPr>
            <a:t>StateObject</a:t>
          </a:r>
          <a:endParaRPr lang="ru-RU" sz="24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3476" y="6250"/>
        <a:ext cx="3389478" cy="547200"/>
      </dsp:txXfrm>
    </dsp:sp>
    <dsp:sp modelId="{45C633FB-5BA5-D849-863E-6733B7FA6707}">
      <dsp:nvSpPr>
        <dsp:cNvPr id="0" name=""/>
        <dsp:cNvSpPr/>
      </dsp:nvSpPr>
      <dsp:spPr>
        <a:xfrm>
          <a:off x="3476" y="553450"/>
          <a:ext cx="3389478" cy="547627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>
              <a:latin typeface="Cambria" panose="02040503050406030204" pitchFamily="18" charset="0"/>
            </a:rPr>
            <a:t>Свойство @</a:t>
          </a:r>
          <a:r>
            <a:rPr lang="en-US" sz="1900" kern="1200" dirty="0" err="1">
              <a:latin typeface="Cambria" panose="02040503050406030204" pitchFamily="18" charset="0"/>
            </a:rPr>
            <a:t>StateObject</a:t>
          </a:r>
          <a:r>
            <a:rPr lang="ru-RU" sz="1900" kern="1200" dirty="0">
              <a:latin typeface="Cambria" panose="02040503050406030204" pitchFamily="18" charset="0"/>
            </a:rPr>
            <a:t> используется по тем же причинам, что и @</a:t>
          </a:r>
          <a:r>
            <a:rPr lang="en-US" sz="1900" kern="1200" dirty="0">
              <a:latin typeface="Cambria" panose="02040503050406030204" pitchFamily="18" charset="0"/>
            </a:rPr>
            <a:t>State</a:t>
          </a:r>
          <a:r>
            <a:rPr lang="ru-RU" sz="1900" kern="1200" dirty="0">
              <a:latin typeface="Cambria" panose="02040503050406030204" pitchFamily="18" charset="0"/>
            </a:rPr>
            <a:t>, за исключением того, что оно применяется к </a:t>
          </a:r>
          <a:r>
            <a:rPr lang="en-US" sz="1900" kern="1200" dirty="0" err="1">
              <a:latin typeface="Cambria" panose="02040503050406030204" pitchFamily="18" charset="0"/>
            </a:rPr>
            <a:t>ObservableObjects</a:t>
          </a:r>
          <a:r>
            <a:rPr lang="ru-RU" sz="1900" kern="1200" dirty="0">
              <a:latin typeface="Cambria" panose="02040503050406030204" pitchFamily="18" charset="0"/>
            </a:rPr>
            <a:t>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latin typeface="Cambria" panose="02040503050406030204" pitchFamily="18" charset="0"/>
            </a:rPr>
            <a:t>ObservableObject</a:t>
          </a:r>
          <a:r>
            <a:rPr lang="ru-RU" sz="1900" kern="1200" dirty="0">
              <a:latin typeface="Cambria" panose="02040503050406030204" pitchFamily="18" charset="0"/>
            </a:rPr>
            <a:t> всегда является ссылочным типом (классом) и сообщает </a:t>
          </a:r>
          <a:r>
            <a:rPr lang="en-US" sz="1900" kern="1200" dirty="0" err="1">
              <a:latin typeface="Cambria" panose="02040503050406030204" pitchFamily="18" charset="0"/>
            </a:rPr>
            <a:t>SwiftUI</a:t>
          </a:r>
          <a:r>
            <a:rPr lang="ru-RU" sz="1900" kern="1200" dirty="0">
              <a:latin typeface="Cambria" panose="02040503050406030204" pitchFamily="18" charset="0"/>
            </a:rPr>
            <a:t> всякий раз, когда одно из его свойств @</a:t>
          </a:r>
          <a:r>
            <a:rPr lang="en-US" sz="1900" kern="1200" dirty="0">
              <a:latin typeface="Cambria" panose="02040503050406030204" pitchFamily="18" charset="0"/>
            </a:rPr>
            <a:t>Published</a:t>
          </a:r>
          <a:r>
            <a:rPr lang="ru-RU" sz="1900" kern="1200" dirty="0">
              <a:latin typeface="Cambria" panose="02040503050406030204" pitchFamily="18" charset="0"/>
            </a:rPr>
            <a:t> изменится</a:t>
          </a:r>
        </a:p>
      </dsp:txBody>
      <dsp:txXfrm>
        <a:off x="3476" y="553450"/>
        <a:ext cx="3389478" cy="5476274"/>
      </dsp:txXfrm>
    </dsp:sp>
    <dsp:sp modelId="{3D9C672C-0A69-354A-A184-401A2AA77095}">
      <dsp:nvSpPr>
        <dsp:cNvPr id="0" name=""/>
        <dsp:cNvSpPr/>
      </dsp:nvSpPr>
      <dsp:spPr>
        <a:xfrm>
          <a:off x="3867481" y="6250"/>
          <a:ext cx="3389478" cy="547200"/>
        </a:xfrm>
        <a:prstGeom prst="rect">
          <a:avLst/>
        </a:prstGeom>
        <a:solidFill>
          <a:schemeClr val="accent4">
            <a:hueOff val="2646782"/>
            <a:satOff val="2433"/>
            <a:lumOff val="3530"/>
            <a:alphaOff val="0"/>
          </a:schemeClr>
        </a:solidFill>
        <a:ln w="19050" cap="flat" cmpd="sng" algn="ctr">
          <a:solidFill>
            <a:schemeClr val="accent4">
              <a:hueOff val="2646782"/>
              <a:satOff val="2433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Cambria" panose="02040503050406030204" pitchFamily="18" charset="0"/>
            </a:rPr>
            <a:t>@</a:t>
          </a:r>
          <a:r>
            <a:rPr lang="en-US" sz="2400" b="1" kern="1200" dirty="0" err="1">
              <a:solidFill>
                <a:schemeClr val="tx1"/>
              </a:solidFill>
              <a:latin typeface="Cambria" panose="02040503050406030204" pitchFamily="18" charset="0"/>
            </a:rPr>
            <a:t>ObservedObject</a:t>
          </a:r>
          <a:endParaRPr lang="ru-RU" sz="24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3867481" y="6250"/>
        <a:ext cx="3389478" cy="547200"/>
      </dsp:txXfrm>
    </dsp:sp>
    <dsp:sp modelId="{E0DAB1FB-D602-624D-929E-CFC6F2693BD4}">
      <dsp:nvSpPr>
        <dsp:cNvPr id="0" name=""/>
        <dsp:cNvSpPr/>
      </dsp:nvSpPr>
      <dsp:spPr>
        <a:xfrm>
          <a:off x="3867481" y="553450"/>
          <a:ext cx="3389478" cy="5476274"/>
        </a:xfrm>
        <a:prstGeom prst="rect">
          <a:avLst/>
        </a:prstGeom>
        <a:solidFill>
          <a:schemeClr val="accent4">
            <a:tint val="40000"/>
            <a:alpha val="90000"/>
            <a:hueOff val="2495930"/>
            <a:satOff val="2654"/>
            <a:lumOff val="792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2495930"/>
              <a:satOff val="2654"/>
              <a:lumOff val="7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>
              <a:latin typeface="Cambria" panose="02040503050406030204" pitchFamily="18" charset="0"/>
            </a:rPr>
            <a:t>@</a:t>
          </a:r>
          <a:r>
            <a:rPr lang="en-US" sz="1900" kern="1200" dirty="0" err="1">
              <a:latin typeface="Cambria" panose="02040503050406030204" pitchFamily="18" charset="0"/>
            </a:rPr>
            <a:t>ObservedObject</a:t>
          </a:r>
          <a:r>
            <a:rPr lang="ru-RU" sz="1900" kern="1200" dirty="0">
              <a:latin typeface="Cambria" panose="02040503050406030204" pitchFamily="18" charset="0"/>
            </a:rPr>
            <a:t> используется для обертывания экземпляров </a:t>
          </a:r>
          <a:r>
            <a:rPr lang="en-US" sz="1900" kern="1200" dirty="0" err="1">
              <a:latin typeface="Cambria" panose="02040503050406030204" pitchFamily="18" charset="0"/>
            </a:rPr>
            <a:t>ObservableObject</a:t>
          </a:r>
          <a:r>
            <a:rPr lang="ru-RU" sz="1900" kern="1200" dirty="0">
              <a:latin typeface="Cambria" panose="02040503050406030204" pitchFamily="18" charset="0"/>
            </a:rPr>
            <a:t>, которые </a:t>
          </a:r>
          <a:r>
            <a:rPr lang="ru-RU" sz="1900" u="sng" kern="1200" dirty="0">
              <a:latin typeface="Cambria" panose="02040503050406030204" pitchFamily="18" charset="0"/>
            </a:rPr>
            <a:t>не созданы или не принадлежат используемому </a:t>
          </a:r>
          <a:r>
            <a:rPr lang="ru-RU" sz="1900" kern="1200" dirty="0">
              <a:latin typeface="Cambria" panose="02040503050406030204" pitchFamily="18" charset="0"/>
            </a:rPr>
            <a:t>в представлении.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>
              <a:latin typeface="Cambria" panose="02040503050406030204" pitchFamily="18" charset="0"/>
            </a:rPr>
            <a:t>Он применяется к тем же типам объектов, что и @</a:t>
          </a:r>
          <a:r>
            <a:rPr lang="en-US" sz="1900" kern="1200" dirty="0" err="1">
              <a:latin typeface="Cambria" panose="02040503050406030204" pitchFamily="18" charset="0"/>
            </a:rPr>
            <a:t>StateObject</a:t>
          </a:r>
          <a:r>
            <a:rPr lang="ru-RU" sz="1900" kern="1200" dirty="0">
              <a:latin typeface="Cambria" panose="02040503050406030204" pitchFamily="18" charset="0"/>
            </a:rPr>
            <a:t>, и предоставляет аналогичные функции, за исключением того, что представление не создает свой собственный </a:t>
          </a:r>
          <a:r>
            <a:rPr lang="en-US" sz="1900" kern="1200" dirty="0">
              <a:latin typeface="Cambria" panose="02040503050406030204" pitchFamily="18" charset="0"/>
            </a:rPr>
            <a:t>  </a:t>
          </a:r>
          <a:r>
            <a:rPr lang="ru-RU" sz="1900" kern="1200" dirty="0">
              <a:latin typeface="Cambria" panose="02040503050406030204" pitchFamily="18" charset="0"/>
            </a:rPr>
            <a:t>экземпляр </a:t>
          </a:r>
          <a:r>
            <a:rPr lang="en-US" sz="1900" kern="1200" dirty="0" err="1">
              <a:latin typeface="Cambria" panose="02040503050406030204" pitchFamily="18" charset="0"/>
            </a:rPr>
            <a:t>ObservedObject</a:t>
          </a:r>
          <a:r>
            <a:rPr lang="ru-RU" sz="1900" kern="1200" dirty="0">
              <a:latin typeface="Cambria" panose="02040503050406030204" pitchFamily="18" charset="0"/>
            </a:rPr>
            <a:t>. Вместо этого они передаются таким представлениям.</a:t>
          </a:r>
        </a:p>
      </dsp:txBody>
      <dsp:txXfrm>
        <a:off x="3867481" y="553450"/>
        <a:ext cx="3389478" cy="5476274"/>
      </dsp:txXfrm>
    </dsp:sp>
    <dsp:sp modelId="{4623C33A-A000-464F-95CF-1A9E787E15E9}">
      <dsp:nvSpPr>
        <dsp:cNvPr id="0" name=""/>
        <dsp:cNvSpPr/>
      </dsp:nvSpPr>
      <dsp:spPr>
        <a:xfrm>
          <a:off x="7731487" y="6250"/>
          <a:ext cx="3389478" cy="547200"/>
        </a:xfrm>
        <a:prstGeom prst="rect">
          <a:avLst/>
        </a:prstGeom>
        <a:solidFill>
          <a:schemeClr val="accent4">
            <a:hueOff val="5293564"/>
            <a:satOff val="4867"/>
            <a:lumOff val="7059"/>
            <a:alphaOff val="0"/>
          </a:schemeClr>
        </a:solidFill>
        <a:ln w="19050" cap="flat" cmpd="sng" algn="ctr">
          <a:solidFill>
            <a:schemeClr val="accent4">
              <a:hueOff val="5293564"/>
              <a:satOff val="4867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Cambria" panose="02040503050406030204" pitchFamily="18" charset="0"/>
            </a:rPr>
            <a:t>@</a:t>
          </a:r>
          <a:r>
            <a:rPr lang="en-US" sz="2400" b="1" kern="1200" dirty="0" err="1">
              <a:solidFill>
                <a:schemeClr val="tx1"/>
              </a:solidFill>
              <a:latin typeface="Cambria" panose="02040503050406030204" pitchFamily="18" charset="0"/>
            </a:rPr>
            <a:t>EnvironmentObject</a:t>
          </a:r>
          <a:endParaRPr lang="ru-RU" sz="24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7731487" y="6250"/>
        <a:ext cx="3389478" cy="547200"/>
      </dsp:txXfrm>
    </dsp:sp>
    <dsp:sp modelId="{049006E3-3CB5-4146-9FF1-BFF634F194D7}">
      <dsp:nvSpPr>
        <dsp:cNvPr id="0" name=""/>
        <dsp:cNvSpPr/>
      </dsp:nvSpPr>
      <dsp:spPr>
        <a:xfrm>
          <a:off x="7731487" y="553450"/>
          <a:ext cx="3389478" cy="5476274"/>
        </a:xfrm>
        <a:prstGeom prst="rect">
          <a:avLst/>
        </a:prstGeom>
        <a:solidFill>
          <a:schemeClr val="accent4">
            <a:tint val="40000"/>
            <a:alpha val="90000"/>
            <a:hueOff val="4991860"/>
            <a:satOff val="5307"/>
            <a:lumOff val="1583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4991860"/>
              <a:satOff val="5307"/>
              <a:lumOff val="1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>
              <a:latin typeface="Cambria" panose="02040503050406030204" pitchFamily="18" charset="0"/>
            </a:rPr>
            <a:t>Иногда у вас есть объекты, которые необходимы в различных местах вашего приложения, и вы можете не захотеть передавать эти объекты инициализатору каждого создаваемого вами представления. В таких случаях вам может потребоваться сделать зависимость доступной для всех дочерних элементов представления, вашего приложения или сцены</a:t>
          </a:r>
          <a:endParaRPr lang="ru-RU" sz="1900" kern="1200" dirty="0">
            <a:latin typeface="Cambria" panose="02040503050406030204" pitchFamily="18" charset="0"/>
          </a:endParaRPr>
        </a:p>
      </dsp:txBody>
      <dsp:txXfrm>
        <a:off x="7731487" y="553450"/>
        <a:ext cx="3389478" cy="54762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46F06-66AC-7747-B5C4-90E7BFD3CB56}">
      <dsp:nvSpPr>
        <dsp:cNvPr id="0" name=""/>
        <dsp:cNvSpPr/>
      </dsp:nvSpPr>
      <dsp:spPr>
        <a:xfrm>
          <a:off x="0" y="692"/>
          <a:ext cx="11139055" cy="10633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1800" b="1" kern="1200" dirty="0">
              <a:solidFill>
                <a:schemeClr val="tx1"/>
              </a:solidFill>
              <a:latin typeface="Cambria" panose="02040503050406030204" pitchFamily="18" charset="0"/>
            </a:rPr>
            <a:t>Используйте State и </a:t>
          </a:r>
          <a:r>
            <a:rPr lang="ru-RU" sz="1800" b="1" kern="1200" dirty="0" err="1">
              <a:solidFill>
                <a:schemeClr val="tx1"/>
              </a:solidFill>
              <a:latin typeface="Cambria" panose="02040503050406030204" pitchFamily="18" charset="0"/>
            </a:rPr>
            <a:t>Binding</a:t>
          </a:r>
          <a:r>
            <a:rPr lang="ru-RU" sz="1800" b="1" kern="1200" dirty="0">
              <a:solidFill>
                <a:schemeClr val="tx1"/>
              </a:solidFill>
              <a:latin typeface="Cambria" panose="02040503050406030204" pitchFamily="18" charset="0"/>
            </a:rPr>
            <a:t> для простых локальных состояний</a:t>
          </a:r>
          <a:r>
            <a:rPr lang="ru-RU" sz="1800" kern="1200" dirty="0">
              <a:solidFill>
                <a:schemeClr val="tx1"/>
              </a:solidFill>
              <a:latin typeface="Cambria" panose="02040503050406030204" pitchFamily="18" charset="0"/>
            </a:rPr>
            <a:t>. State и </a:t>
          </a:r>
          <a:r>
            <a:rPr lang="ru-RU" sz="1800" kern="1200" dirty="0" err="1">
              <a:solidFill>
                <a:schemeClr val="tx1"/>
              </a:solidFill>
              <a:latin typeface="Cambria" panose="02040503050406030204" pitchFamily="18" charset="0"/>
            </a:rPr>
            <a:t>Binding</a:t>
          </a:r>
          <a:r>
            <a:rPr lang="ru-RU" sz="1800" kern="1200" dirty="0">
              <a:solidFill>
                <a:schemeClr val="tx1"/>
              </a:solidFill>
              <a:latin typeface="Cambria" panose="02040503050406030204" pitchFamily="18" charset="0"/>
            </a:rPr>
            <a:t>  идеально подходят для управления простым состоянием, которое локально для представления или может быть передано от родительского представления к дочернему. Помните, что эти </a:t>
          </a:r>
          <a:r>
            <a:rPr lang="ru-RU" sz="1800" kern="1200" dirty="0">
              <a:solidFill>
                <a:schemeClr val="tx1"/>
              </a:solidFill>
              <a:latin typeface="Cambria" panose="020405030504060302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обертки свойств</a:t>
          </a:r>
          <a:r>
            <a:rPr lang="ru-RU" sz="1800" kern="1200" dirty="0">
              <a:solidFill>
                <a:schemeClr val="tx1"/>
              </a:solidFill>
              <a:latin typeface="Cambria" panose="02040503050406030204" pitchFamily="18" charset="0"/>
            </a:rPr>
            <a:t> предназначены для работы с типами значений.</a:t>
          </a:r>
        </a:p>
      </dsp:txBody>
      <dsp:txXfrm>
        <a:off x="51910" y="52602"/>
        <a:ext cx="11035235" cy="959554"/>
      </dsp:txXfrm>
    </dsp:sp>
    <dsp:sp modelId="{C81AE2F2-E36F-0645-BE15-885B0A2AEC2B}">
      <dsp:nvSpPr>
        <dsp:cNvPr id="0" name=""/>
        <dsp:cNvSpPr/>
      </dsp:nvSpPr>
      <dsp:spPr>
        <a:xfrm>
          <a:off x="0" y="1076414"/>
          <a:ext cx="11139055" cy="1063374"/>
        </a:xfrm>
        <a:prstGeom prst="roundRect">
          <a:avLst/>
        </a:prstGeom>
        <a:solidFill>
          <a:schemeClr val="accent4">
            <a:hueOff val="1323391"/>
            <a:satOff val="1217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1800" b="1" kern="1200">
              <a:solidFill>
                <a:schemeClr val="tx1"/>
              </a:solidFill>
              <a:latin typeface="Cambria" panose="02040503050406030204" pitchFamily="18" charset="0"/>
            </a:rPr>
            <a:t>Для сложных состояний используйте ObservedObject и Published</a:t>
          </a:r>
          <a:r>
            <a:rPr lang="ru-RU" sz="1800" kern="1200">
              <a:solidFill>
                <a:schemeClr val="tx1"/>
              </a:solidFill>
              <a:latin typeface="Cambria" panose="02040503050406030204" pitchFamily="18" charset="0"/>
            </a:rPr>
            <a:t>. Если у вас есть более сложное состояние, которое может быть общим для нескольких представлений, рассмотрите возможность использования ObservedObject и Published в сочетании с отдельным классом управления состоянием.</a:t>
          </a:r>
        </a:p>
      </dsp:txBody>
      <dsp:txXfrm>
        <a:off x="51910" y="1128324"/>
        <a:ext cx="11035235" cy="959554"/>
      </dsp:txXfrm>
    </dsp:sp>
    <dsp:sp modelId="{9856EF7B-DC9F-4348-8AF7-9789371F96A2}">
      <dsp:nvSpPr>
        <dsp:cNvPr id="0" name=""/>
        <dsp:cNvSpPr/>
      </dsp:nvSpPr>
      <dsp:spPr>
        <a:xfrm>
          <a:off x="0" y="2152135"/>
          <a:ext cx="11139055" cy="1063374"/>
        </a:xfrm>
        <a:prstGeom prst="roundRect">
          <a:avLst/>
        </a:prstGeom>
        <a:solidFill>
          <a:schemeClr val="accent4">
            <a:hueOff val="2646782"/>
            <a:satOff val="2433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1800" b="1" kern="1200">
              <a:solidFill>
                <a:schemeClr val="tx1"/>
              </a:solidFill>
              <a:latin typeface="Cambria" panose="02040503050406030204" pitchFamily="18" charset="0"/>
            </a:rPr>
            <a:t>Используйте EnvironmentObject для совместного использования состояния в несвязанных представлениях</a:t>
          </a:r>
          <a:r>
            <a:rPr lang="ru-RU" sz="1800" kern="1200">
              <a:solidFill>
                <a:schemeClr val="tx1"/>
              </a:solidFill>
              <a:latin typeface="Cambria" panose="02040503050406030204" pitchFamily="18" charset="0"/>
            </a:rPr>
            <a:t>. Если вам нужно разделить состояние между несколькими представлениями, которые не связаны напрямую через отношения родитель-ребенок, EnvironmentObject может быть хорошим выбором.</a:t>
          </a:r>
        </a:p>
      </dsp:txBody>
      <dsp:txXfrm>
        <a:off x="51910" y="2204045"/>
        <a:ext cx="11035235" cy="959554"/>
      </dsp:txXfrm>
    </dsp:sp>
    <dsp:sp modelId="{F891EACA-C341-6E42-9235-7DA9050C1FFF}">
      <dsp:nvSpPr>
        <dsp:cNvPr id="0" name=""/>
        <dsp:cNvSpPr/>
      </dsp:nvSpPr>
      <dsp:spPr>
        <a:xfrm>
          <a:off x="0" y="3227857"/>
          <a:ext cx="11139055" cy="1063374"/>
        </a:xfrm>
        <a:prstGeom prst="roundRect">
          <a:avLst/>
        </a:prstGeom>
        <a:solidFill>
          <a:schemeClr val="accent4">
            <a:hueOff val="3970173"/>
            <a:satOff val="3650"/>
            <a:lumOff val="5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1800" b="1" kern="1200">
              <a:solidFill>
                <a:schemeClr val="tx1"/>
              </a:solidFill>
              <a:latin typeface="Cambria" panose="02040503050406030204" pitchFamily="18" charset="0"/>
            </a:rPr>
            <a:t>Избегайте больших State переменных</a:t>
          </a:r>
          <a:r>
            <a:rPr lang="ru-RU" sz="1800" kern="1200">
              <a:solidFill>
                <a:schemeClr val="tx1"/>
              </a:solidFill>
              <a:latin typeface="Cambria" panose="02040503050406030204" pitchFamily="18" charset="0"/>
            </a:rPr>
            <a:t>. Хранение большого количества данных в State переменных  может привести к проблемам с производительностью, поскольку SwiftUI пересоздает представление при каждом изменении состояния.</a:t>
          </a:r>
        </a:p>
      </dsp:txBody>
      <dsp:txXfrm>
        <a:off x="51910" y="3279767"/>
        <a:ext cx="11035235" cy="959554"/>
      </dsp:txXfrm>
    </dsp:sp>
    <dsp:sp modelId="{BE73251B-0609-5349-ABAC-CB6DF9FEF970}">
      <dsp:nvSpPr>
        <dsp:cNvPr id="0" name=""/>
        <dsp:cNvSpPr/>
      </dsp:nvSpPr>
      <dsp:spPr>
        <a:xfrm>
          <a:off x="0" y="4303578"/>
          <a:ext cx="11139055" cy="1063374"/>
        </a:xfrm>
        <a:prstGeom prst="roundRect">
          <a:avLst/>
        </a:prstGeom>
        <a:solidFill>
          <a:schemeClr val="accent4">
            <a:hueOff val="5293564"/>
            <a:satOff val="4867"/>
            <a:lumOff val="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1800" b="1" kern="1200">
              <a:solidFill>
                <a:schemeClr val="tx1"/>
              </a:solidFill>
              <a:latin typeface="Cambria" panose="02040503050406030204" pitchFamily="18" charset="0"/>
            </a:rPr>
            <a:t>Отложите сложные вычисления и побочные эффекты</a:t>
          </a:r>
          <a:r>
            <a:rPr lang="ru-RU" sz="1800" kern="1200">
              <a:solidFill>
                <a:schemeClr val="tx1"/>
              </a:solidFill>
              <a:latin typeface="Cambria" panose="02040503050406030204" pitchFamily="18" charset="0"/>
            </a:rPr>
            <a:t>. Избегайте выполнения сложных вычислений или побочных эффектов, например сетевых запросов, непосредственно в структурах представления.</a:t>
          </a:r>
          <a:endParaRPr lang="ru-RU" sz="18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1910" y="4355488"/>
        <a:ext cx="11035235" cy="959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348810-90A6-7140-A357-320878EAD58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E13AE66-3694-0F49-94EA-C32C76A0488F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034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8810-90A6-7140-A357-320878EAD58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E66-3694-0F49-94EA-C32C76A04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8810-90A6-7140-A357-320878EAD58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E66-3694-0F49-94EA-C32C76A04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99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8810-90A6-7140-A357-320878EAD58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E66-3694-0F49-94EA-C32C76A0488F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3152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8810-90A6-7140-A357-320878EAD58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E66-3694-0F49-94EA-C32C76A04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079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8810-90A6-7140-A357-320878EAD58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E66-3694-0F49-94EA-C32C76A04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10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8810-90A6-7140-A357-320878EAD58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E66-3694-0F49-94EA-C32C76A04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039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8810-90A6-7140-A357-320878EAD58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E66-3694-0F49-94EA-C32C76A04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4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8810-90A6-7140-A357-320878EAD58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E66-3694-0F49-94EA-C32C76A04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5E2D2-3679-B446-AC41-D31C5F11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D985B-A578-0540-AEC9-65059A8C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F01906-2209-9141-94C9-CC97D859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B81E-ECF4-B54F-96DD-33874E341129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060B7-2B4A-2548-88CD-08038574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20E4CF-CFD9-7E47-9956-530565B3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60D0-228C-4C48-BE73-BA68DDD5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4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8810-90A6-7140-A357-320878EAD58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E66-3694-0F49-94EA-C32C76A04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01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8810-90A6-7140-A357-320878EAD58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E66-3694-0F49-94EA-C32C76A04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75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8810-90A6-7140-A357-320878EAD58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E66-3694-0F49-94EA-C32C76A04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17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8810-90A6-7140-A357-320878EAD58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E66-3694-0F49-94EA-C32C76A04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61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8810-90A6-7140-A357-320878EAD58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E66-3694-0F49-94EA-C32C76A04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70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8810-90A6-7140-A357-320878EAD58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E66-3694-0F49-94EA-C32C76A04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4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8810-90A6-7140-A357-320878EAD58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E66-3694-0F49-94EA-C32C76A04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0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8810-90A6-7140-A357-320878EAD58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E66-3694-0F49-94EA-C32C76A04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36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348810-90A6-7140-A357-320878EAD58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13AE66-3694-0F49-94EA-C32C76A04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2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tractor.ru/info/articles/property-wrappe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paulallies/clean-architecture-in-the-flavour-of-swiftui-55-jo2?ysclid=m1f75jfd1o560626289" TargetMode="External"/><Relationship Id="rId2" Type="http://schemas.openxmlformats.org/officeDocument/2006/relationships/hyperlink" Target="https://readmedium.com/clean-architecture-in-swiftui-b184e0e687f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tguru.com/blog/clean-swift-with-swiftui-io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808923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C2371-CBF6-FDB8-1CC9-F6E6CA91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1041055" y="1290534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мобильного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96331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B92484-77B9-550D-20A4-5F4E92D0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Состояниями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327394-0116-EB41-8AD1-F3DB85FCE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76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0C6F5-4688-2A43-9A1F-1E713036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95" y="300580"/>
            <a:ext cx="11310920" cy="1151965"/>
          </a:xfrm>
        </p:spPr>
        <p:txBody>
          <a:bodyPr>
            <a:noAutofit/>
          </a:bodyPr>
          <a:lstStyle/>
          <a:p>
            <a:r>
              <a:rPr lang="ru-RU" sz="2800" b="1" i="1" dirty="0"/>
              <a:t>Property </a:t>
            </a:r>
            <a:r>
              <a:rPr lang="ru-RU" sz="2800" b="1" i="1" dirty="0" err="1"/>
              <a:t>Wrappers</a:t>
            </a:r>
            <a:r>
              <a:rPr lang="ru-RU" sz="2800" b="1" i="1" dirty="0"/>
              <a:t> </a:t>
            </a:r>
            <a:r>
              <a:rPr lang="ru-RU" sz="2800" b="1" dirty="0">
                <a:solidFill>
                  <a:schemeClr val="tx1"/>
                </a:solidFill>
              </a:rPr>
              <a:t> </a:t>
            </a:r>
            <a:r>
              <a:rPr lang="ru-RU" sz="2800" dirty="0">
                <a:solidFill>
                  <a:schemeClr val="tx1"/>
                </a:solidFill>
              </a:rPr>
              <a:t>(“оболочки свойств”). Основная идея — обернуть свойства логикой, которая может быть извлечена в отдельную структуру для повторного использования в кодовой базе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83B3C396-8D2F-FE41-BEDC-ACB9DBC27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811228"/>
              </p:ext>
            </p:extLst>
          </p:nvPr>
        </p:nvGraphicFramePr>
        <p:xfrm>
          <a:off x="1166271" y="1565228"/>
          <a:ext cx="9859458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51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47FE2BD-57F0-0565-3687-0FF86EC1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17" y="163286"/>
            <a:ext cx="11118271" cy="1151965"/>
          </a:xfrm>
        </p:spPr>
        <p:txBody>
          <a:bodyPr>
            <a:normAutofit fontScale="90000"/>
          </a:bodyPr>
          <a:lstStyle/>
          <a:p>
            <a:r>
              <a:rPr lang="ru-RU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ru-RU" sz="2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SwiftUI</a:t>
            </a:r>
            <a:r>
              <a:rPr lang="ru-RU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состояние — это </a:t>
            </a:r>
            <a:r>
              <a:rPr lang="ru-RU" sz="2400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обертка</a:t>
            </a:r>
            <a:r>
              <a:rPr lang="ru-RU" sz="2400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ru-RU" sz="2400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свойства</a:t>
            </a:r>
            <a:r>
              <a:rPr lang="ru-RU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которая используется для хранения простых значений, принадлежащих определенному представлению и изменяющихся с течением времени. </a:t>
            </a:r>
            <a:endParaRPr lang="ru-RU" sz="6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DDF976C-B7AD-67EE-664F-45C0D1BAA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189" y="1648908"/>
            <a:ext cx="4349752" cy="40934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Когда значение State изменяется, представление аннулирует свой внешний вид и пересчитывает свойство </a:t>
            </a:r>
            <a:r>
              <a:rPr lang="ru-RU" altLang="ru-RU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body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altLang="ru-RU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SwiftUI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автоматически перерисовывает</a:t>
            </a:r>
            <a:r>
              <a:rPr lang="en-US" alt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представление при изменении состояния.</a:t>
            </a:r>
            <a:endParaRPr lang="en-US" altLang="ru-RU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Используйте обертку свойства State для управления данными, </a:t>
            </a: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локальными для одного представления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4080FF-1F6F-3191-2F8C-2CA92C1FAC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53" b="20551"/>
          <a:stretch/>
        </p:blipFill>
        <p:spPr>
          <a:xfrm>
            <a:off x="324017" y="1438865"/>
            <a:ext cx="6709989" cy="288570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DF4FAD8-DFB0-59EF-8487-7B6F7DD3C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16" y="4448184"/>
            <a:ext cx="6709989" cy="16312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1E1E1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isSwitchedOn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это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State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свойство, которое отслеживает, включен или выключен тумблер. Когда тумблер переключается,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E1E1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isSwitchedOn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изменяется, заставляя представление перерисовываться и обновлять отображаемый текст.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DC2E955-9FE3-16A1-158C-CFD068A92ED1}"/>
              </a:ext>
            </a:extLst>
          </p:cNvPr>
          <p:cNvSpPr/>
          <p:nvPr/>
        </p:nvSpPr>
        <p:spPr>
          <a:xfrm>
            <a:off x="4773881" y="2933205"/>
            <a:ext cx="1959428" cy="605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25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7AE539-0383-9C9D-B010-5DF3D89D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0" y="1084278"/>
            <a:ext cx="7772400" cy="5269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68FF6B-D4FA-CD0B-EBFA-9515E1E62137}"/>
              </a:ext>
            </a:extLst>
          </p:cNvPr>
          <p:cNvSpPr txBox="1"/>
          <p:nvPr/>
        </p:nvSpPr>
        <p:spPr>
          <a:xfrm>
            <a:off x="249382" y="242689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Привязка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EE934-2AA4-DB34-9675-847AAE072CAC}"/>
              </a:ext>
            </a:extLst>
          </p:cNvPr>
          <p:cNvSpPr txBox="1"/>
          <p:nvPr/>
        </p:nvSpPr>
        <p:spPr>
          <a:xfrm>
            <a:off x="2041337" y="42634"/>
            <a:ext cx="9489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создает двустороннюю связь между свойством, хранящим данные, и представлением, которое отображает и изменяет эти данные. Она позволяет изменять данные, так что </a:t>
            </a:r>
            <a:r>
              <a:rPr lang="ru-RU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SwiftUI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может изменять значение внутри структуры, которая обычно является неизменяемой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308D13B-BF07-841E-D4CD-47FF55516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782" y="1289953"/>
            <a:ext cx="356754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этом примере у вас есть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содержащий прямоугольник, цвет заливки которого определяется состоянием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selectedColor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 вас также есть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ColorPickerView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который принимает привязку к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selectedColor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Когда цвет в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ColorPickerView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нажимается, он обновляет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selectedColor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который затем изменяет цвет заливки прямоугольника в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Это возможно благодаря двусторонней связи, созданной привязкой —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ColorPickerView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только считывает значение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selectedColor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но и имеет возможность изменять его.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499DCEF-08B1-3BD0-5CC1-46D1049F0696}"/>
              </a:ext>
            </a:extLst>
          </p:cNvPr>
          <p:cNvCxnSpPr>
            <a:cxnSpLocks/>
          </p:cNvCxnSpPr>
          <p:nvPr/>
        </p:nvCxnSpPr>
        <p:spPr>
          <a:xfrm>
            <a:off x="249382" y="3871356"/>
            <a:ext cx="251756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DD754A5-95BF-FE17-5B6F-3132D6EEBB23}"/>
              </a:ext>
            </a:extLst>
          </p:cNvPr>
          <p:cNvCxnSpPr>
            <a:cxnSpLocks/>
          </p:cNvCxnSpPr>
          <p:nvPr/>
        </p:nvCxnSpPr>
        <p:spPr>
          <a:xfrm>
            <a:off x="249382" y="1518063"/>
            <a:ext cx="321821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1AE326F5-5821-5675-35D1-29C7209DCE10}"/>
              </a:ext>
            </a:extLst>
          </p:cNvPr>
          <p:cNvCxnSpPr/>
          <p:nvPr/>
        </p:nvCxnSpPr>
        <p:spPr>
          <a:xfrm>
            <a:off x="617517" y="2743199"/>
            <a:ext cx="326571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1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1D5024B-8278-0C6A-ED2C-EF937467E22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89204529"/>
              </p:ext>
            </p:extLst>
          </p:nvPr>
        </p:nvGraphicFramePr>
        <p:xfrm>
          <a:off x="296883" y="320633"/>
          <a:ext cx="11162805" cy="5818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61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E8144-BB64-F221-5A39-2697A601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40" y="44524"/>
            <a:ext cx="10396882" cy="1151965"/>
          </a:xfrm>
        </p:spPr>
        <p:txBody>
          <a:bodyPr/>
          <a:lstStyle/>
          <a:p>
            <a:r>
              <a:rPr lang="en-US" cap="none" dirty="0" err="1"/>
              <a:t>ObservableObject</a:t>
            </a:r>
            <a:endParaRPr lang="ru-RU" cap="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F00A3-BFC1-115A-15CB-A3746A2229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708B3-956B-88CC-529A-9B3B39A2F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40" y="846036"/>
            <a:ext cx="1107077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это протокол, который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SwiftUI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предоставляет для объектов, за которыми можно наблюдать на предмет изменений. Когда вы помечаете класс как соответствующий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ObservableObject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, вы сигнализируете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SwiftUI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, что свойства этого объекта при изменении должны вызывать обновление всех представлений, которые от них зависят. Любые свойства, помеченные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Published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в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ObservableObject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, будут автоматически уведомлять представление о необходимости обновления при их изменении.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3D4459-D1F5-7B56-DCCA-F54067D9C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40" y="2563113"/>
            <a:ext cx="4978400" cy="3733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31D33D-ED73-6F12-46E7-608E424B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40" y="2563113"/>
            <a:ext cx="1899088" cy="3733800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02B54C0C-6B76-7496-104E-224AEFE1E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10" y="2427988"/>
            <a:ext cx="4310744" cy="39703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В этом примере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UserSettings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является объектом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ObservableObject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. У него есть свойство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username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, помеченное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Published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, что означает, что любые изменения в имени пользователя будут уведомлять наблюдателей.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ContentView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наблюдает за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UserSettings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через обертку свойства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ObservedObject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(@</a:t>
            </a:r>
            <a:r>
              <a:rPr kumimoji="0" lang="en-US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StateObject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. Когда нажимается кнопка, она изменяет свойство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username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в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settings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, что, в свою очередь, заставляет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ContentView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обновляться и отображать новое имя пользователя.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B4D3F45-86D1-814E-24BB-58361A1518D8}"/>
              </a:ext>
            </a:extLst>
          </p:cNvPr>
          <p:cNvCxnSpPr/>
          <p:nvPr/>
        </p:nvCxnSpPr>
        <p:spPr>
          <a:xfrm>
            <a:off x="2410691" y="2824386"/>
            <a:ext cx="172192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47FF0DF-4CBB-E60B-BAAC-50E395F8FF2E}"/>
              </a:ext>
            </a:extLst>
          </p:cNvPr>
          <p:cNvCxnSpPr/>
          <p:nvPr/>
        </p:nvCxnSpPr>
        <p:spPr>
          <a:xfrm>
            <a:off x="610582" y="3083664"/>
            <a:ext cx="142307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812F7F4-AB25-9502-91AC-C92D33545EE7}"/>
              </a:ext>
            </a:extLst>
          </p:cNvPr>
          <p:cNvCxnSpPr/>
          <p:nvPr/>
        </p:nvCxnSpPr>
        <p:spPr>
          <a:xfrm>
            <a:off x="352874" y="2832341"/>
            <a:ext cx="66387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A2B5F84-4CEB-590A-BB30-B7F322BEECB7}"/>
              </a:ext>
            </a:extLst>
          </p:cNvPr>
          <p:cNvCxnSpPr/>
          <p:nvPr/>
        </p:nvCxnSpPr>
        <p:spPr>
          <a:xfrm>
            <a:off x="496784" y="4007960"/>
            <a:ext cx="172192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8508949-89F4-8C34-4DF0-21805E3DB72A}"/>
              </a:ext>
            </a:extLst>
          </p:cNvPr>
          <p:cNvCxnSpPr/>
          <p:nvPr/>
        </p:nvCxnSpPr>
        <p:spPr>
          <a:xfrm>
            <a:off x="2443345" y="4886734"/>
            <a:ext cx="189411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456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66EE18EC-64D0-9C22-937F-789203723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217394"/>
              </p:ext>
            </p:extLst>
          </p:nvPr>
        </p:nvGraphicFramePr>
        <p:xfrm>
          <a:off x="394269" y="282938"/>
          <a:ext cx="11124442" cy="603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727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B41E4C-D461-C05B-FBAF-9F70F2D2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3" y="212719"/>
            <a:ext cx="8895143" cy="6556216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708B914-D346-99B3-C346-D1792EEB6AD5}"/>
              </a:ext>
            </a:extLst>
          </p:cNvPr>
          <p:cNvCxnSpPr/>
          <p:nvPr/>
        </p:nvCxnSpPr>
        <p:spPr>
          <a:xfrm>
            <a:off x="225631" y="427511"/>
            <a:ext cx="269569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CA3B66-F9B0-BB71-AC2F-8554A543F089}"/>
              </a:ext>
            </a:extLst>
          </p:cNvPr>
          <p:cNvCxnSpPr/>
          <p:nvPr/>
        </p:nvCxnSpPr>
        <p:spPr>
          <a:xfrm>
            <a:off x="403761" y="593766"/>
            <a:ext cx="78377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44AC5DD-E9C9-BE54-A1F1-1403239FC13F}"/>
              </a:ext>
            </a:extLst>
          </p:cNvPr>
          <p:cNvCxnSpPr/>
          <p:nvPr/>
        </p:nvCxnSpPr>
        <p:spPr>
          <a:xfrm>
            <a:off x="332509" y="1873390"/>
            <a:ext cx="211380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388C690-C102-FF55-7192-0D9EBBAEEE79}"/>
              </a:ext>
            </a:extLst>
          </p:cNvPr>
          <p:cNvCxnSpPr/>
          <p:nvPr/>
        </p:nvCxnSpPr>
        <p:spPr>
          <a:xfrm>
            <a:off x="332509" y="5814019"/>
            <a:ext cx="211380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4BB5F35-614B-7994-7201-AF82EA8B239D}"/>
              </a:ext>
            </a:extLst>
          </p:cNvPr>
          <p:cNvCxnSpPr/>
          <p:nvPr/>
        </p:nvCxnSpPr>
        <p:spPr>
          <a:xfrm>
            <a:off x="685800" y="6455286"/>
            <a:ext cx="211380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>
            <a:extLst>
              <a:ext uri="{FF2B5EF4-FFF2-40B4-BE49-F238E27FC236}">
                <a16:creationId xmlns:a16="http://schemas.microsoft.com/office/drawing/2014/main" id="{F9C507DD-D3D2-9AF1-20DF-8A7754A2B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652" y="427511"/>
            <a:ext cx="2311730" cy="547842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В этом примере вы создаете класс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TaskManager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, который управляет списком задач. Это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ObservableObject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, что означает, что SwiftUI будет следить за изменениями его свойств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Published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и обновлять все представления, которые зависят от этих свойств.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TaskListView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использует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EnvironmentObject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для доступа к общему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TaskManager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и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State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для свойства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newTask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, которое является локальным для этого представления. Когда в текстовом поле фиксируется новая задача, она добавляется в диспетчер задач, а текстовое поле очищается.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3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58AC1-C432-36EB-94E9-919F6345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30" y="237507"/>
            <a:ext cx="11317185" cy="855024"/>
          </a:xfrm>
        </p:spPr>
        <p:txBody>
          <a:bodyPr>
            <a:normAutofit/>
          </a:bodyPr>
          <a:lstStyle/>
          <a:p>
            <a:r>
              <a:rPr lang="ru-RU" sz="4400" dirty="0"/>
              <a:t>Рекомендации по управлению состоянием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0615CDE-3D90-D8F7-65DE-5B19DA8E5D5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59624897"/>
              </p:ext>
            </p:extLst>
          </p:nvPr>
        </p:nvGraphicFramePr>
        <p:xfrm>
          <a:off x="314694" y="1092531"/>
          <a:ext cx="11139055" cy="5367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414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F0F1557-6057-58B3-C969-F7C050F3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</a:t>
            </a:r>
            <a:r>
              <a:rPr lang="en-US" dirty="0"/>
              <a:t> MVVM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771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00E9B25-5C5C-6654-A404-08F6355D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07078"/>
            <a:ext cx="10394707" cy="3193487"/>
          </a:xfrm>
        </p:spPr>
        <p:txBody>
          <a:bodyPr>
            <a:normAutofit fontScale="90000"/>
          </a:bodyPr>
          <a:lstStyle/>
          <a:p>
            <a:r>
              <a:rPr lang="ru-RU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Архитектура мобильного приложения — это совокупность правил, методов и шаблонов разработки мобильных приложений.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411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5521981-0BA4-202E-42F3-D93BC8672222}"/>
              </a:ext>
            </a:extLst>
          </p:cNvPr>
          <p:cNvSpPr/>
          <p:nvPr/>
        </p:nvSpPr>
        <p:spPr>
          <a:xfrm>
            <a:off x="463568" y="71798"/>
            <a:ext cx="6839757" cy="67403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rgbClr val="6C798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Models</a:t>
            </a:r>
          </a:p>
          <a:p>
            <a:r>
              <a:rPr lang="en" sz="1200" b="1" dirty="0">
                <a:solidFill>
                  <a:srgbClr val="FC5FA3"/>
                </a:solidFill>
                <a:latin typeface="Menlo" panose="020B0609030804020204" pitchFamily="49" charset="0"/>
              </a:rPr>
              <a:t>struct</a:t>
            </a:r>
            <a:r>
              <a:rPr lang="en" sz="1200" dirty="0">
                <a:solidFill>
                  <a:srgbClr val="FC5FA3"/>
                </a:solidFill>
                <a:latin typeface="Menlo" panose="020B0609030804020204" pitchFamily="49" charset="0"/>
              </a:rPr>
              <a:t> </a:t>
            </a:r>
            <a:r>
              <a:rPr lang="en" sz="1200" dirty="0">
                <a:solidFill>
                  <a:srgbClr val="5DD8FF"/>
                </a:solidFill>
                <a:latin typeface="Menlo" panose="020B0609030804020204" pitchFamily="49" charset="0"/>
              </a:rPr>
              <a:t>Person</a:t>
            </a:r>
            <a:r>
              <a:rPr lang="en" sz="1200" dirty="0">
                <a:solidFill>
                  <a:srgbClr val="FC5FA3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" sz="1200" b="1" dirty="0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sz="1200" dirty="0">
                <a:solidFill>
                  <a:srgbClr val="41A1C0"/>
                </a:solidFill>
                <a:latin typeface="Menlo" panose="020B0609030804020204" pitchFamily="49" charset="0"/>
              </a:rPr>
              <a:t>name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" sz="1200" dirty="0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endParaRPr lang="en" sz="12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" sz="1200" b="1" dirty="0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sz="1200" dirty="0">
                <a:solidFill>
                  <a:srgbClr val="41A1C0"/>
                </a:solidFill>
                <a:latin typeface="Menlo" panose="020B0609030804020204" pitchFamily="49" charset="0"/>
              </a:rPr>
              <a:t>birthday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en" sz="1200" dirty="0">
                <a:solidFill>
                  <a:srgbClr val="D0A8FF"/>
                </a:solidFill>
                <a:latin typeface="Menlo" panose="020B0609030804020204" pitchFamily="49" charset="0"/>
              </a:rPr>
              <a:t>Date</a:t>
            </a:r>
            <a:endParaRPr lang="en" sz="12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sz="1200" dirty="0">
                <a:solidFill>
                  <a:srgbClr val="6C798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</a:t>
            </a:r>
            <a:r>
              <a:rPr lang="en" sz="1200" dirty="0" err="1">
                <a:solidFill>
                  <a:srgbClr val="6C798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ViewModels</a:t>
            </a:r>
            <a:endParaRPr lang="en" sz="1200" dirty="0">
              <a:solidFill>
                <a:srgbClr val="6C7986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" sz="1200" b="1" dirty="0">
                <a:solidFill>
                  <a:srgbClr val="FC5FA3"/>
                </a:solidFill>
                <a:latin typeface="Menlo" panose="020B0609030804020204" pitchFamily="49" charset="0"/>
              </a:rPr>
              <a:t>class</a:t>
            </a:r>
            <a:r>
              <a:rPr lang="en" sz="1200" dirty="0">
                <a:solidFill>
                  <a:srgbClr val="5DD8FF"/>
                </a:solidFill>
                <a:latin typeface="Menlo" panose="020B0609030804020204" pitchFamily="49" charset="0"/>
              </a:rPr>
              <a:t> ContentViewModel: </a:t>
            </a:r>
            <a:r>
              <a:rPr lang="en" sz="1200" dirty="0" err="1">
                <a:solidFill>
                  <a:srgbClr val="D0A8FF"/>
                </a:solidFill>
                <a:latin typeface="Menlo" panose="020B0609030804020204" pitchFamily="49" charset="0"/>
              </a:rPr>
              <a:t>ObservableObject</a:t>
            </a:r>
            <a:r>
              <a:rPr lang="en" sz="1200" dirty="0">
                <a:solidFill>
                  <a:srgbClr val="5DD8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</a:t>
            </a:r>
            <a:r>
              <a:rPr lang="en-US" sz="1200" b="1" dirty="0">
                <a:solidFill>
                  <a:srgbClr val="FC5FA3"/>
                </a:solidFill>
                <a:latin typeface="Menlo" panose="020B0609030804020204" pitchFamily="49" charset="0"/>
              </a:rPr>
              <a:t>@Published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sz="1200" b="1" dirty="0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sz="1200" dirty="0" err="1">
                <a:solidFill>
                  <a:srgbClr val="41A1C0"/>
                </a:solidFill>
                <a:latin typeface="Menlo" panose="020B0609030804020204" pitchFamily="49" charset="0"/>
              </a:rPr>
              <a:t>alice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" sz="1200" dirty="0">
                <a:solidFill>
                  <a:srgbClr val="9EF1DD"/>
                </a:solidFill>
                <a:latin typeface="Menlo" panose="020B0609030804020204" pitchFamily="49" charset="0"/>
              </a:rPr>
              <a:t>Person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(name: </a:t>
            </a:r>
            <a:r>
              <a:rPr lang="en" sz="1200" dirty="0">
                <a:solidFill>
                  <a:srgbClr val="FC6A5D"/>
                </a:solidFill>
                <a:latin typeface="Menlo" panose="020B0609030804020204" pitchFamily="49" charset="0"/>
              </a:rPr>
              <a:t>"Alice"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, birthday: </a:t>
            </a:r>
            <a:r>
              <a:rPr lang="en" sz="1200" dirty="0">
                <a:solidFill>
                  <a:srgbClr val="D0A8FF"/>
                </a:solidFill>
                <a:latin typeface="Menlo" panose="020B0609030804020204" pitchFamily="49" charset="0"/>
              </a:rPr>
              <a:t>Date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())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" sz="1200" b="1" dirty="0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sz="1200" dirty="0">
                <a:solidFill>
                  <a:srgbClr val="41A1C0"/>
                </a:solidFill>
                <a:latin typeface="Menlo" panose="020B0609030804020204" pitchFamily="49" charset="0"/>
              </a:rPr>
              <a:t>name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" sz="1200" dirty="0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" sz="1200" dirty="0" err="1">
                <a:solidFill>
                  <a:srgbClr val="67B7A4"/>
                </a:solidFill>
                <a:latin typeface="Menlo" panose="020B0609030804020204" pitchFamily="49" charset="0"/>
              </a:rPr>
              <a:t>alice</a:t>
            </a:r>
            <a:r>
              <a:rPr lang="en" sz="12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sz="1200" dirty="0" err="1">
                <a:solidFill>
                  <a:srgbClr val="67B7A4"/>
                </a:solidFill>
                <a:latin typeface="Menlo" panose="020B0609030804020204" pitchFamily="49" charset="0"/>
              </a:rPr>
              <a:t>name</a:t>
            </a:r>
            <a:endParaRPr lang="en" sz="12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" sz="1200" b="1" dirty="0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sz="1200" dirty="0">
                <a:solidFill>
                  <a:srgbClr val="41A1C0"/>
                </a:solidFill>
                <a:latin typeface="Menlo" panose="020B0609030804020204" pitchFamily="49" charset="0"/>
              </a:rPr>
              <a:t>age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" sz="1200" dirty="0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sz="1200" dirty="0">
                <a:solidFill>
                  <a:srgbClr val="6C7986"/>
                </a:solidFill>
                <a:latin typeface="Menlo" panose="020B0609030804020204" pitchFamily="49" charset="0"/>
              </a:rPr>
              <a:t>        //</a:t>
            </a:r>
            <a:r>
              <a:rPr lang="ru-RU" sz="1200" dirty="0">
                <a:solidFill>
                  <a:srgbClr val="6C7986"/>
                </a:solidFill>
                <a:latin typeface="Menlo" panose="020B0609030804020204" pitchFamily="49" charset="0"/>
              </a:rPr>
              <a:t>превращение даты рождения в возраст</a:t>
            </a:r>
          </a:p>
          <a:p>
            <a:r>
              <a:rPr lang="ru-RU" sz="1200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" sz="1200" b="1" dirty="0">
                <a:solidFill>
                  <a:srgbClr val="FC5FA3"/>
                </a:solidFill>
                <a:latin typeface="Menlo" panose="020B0609030804020204" pitchFamily="49" charset="0"/>
              </a:rPr>
              <a:t>return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sz="1200" dirty="0">
                <a:solidFill>
                  <a:srgbClr val="FC6A5D"/>
                </a:solidFill>
                <a:latin typeface="Menlo" panose="020B0609030804020204" pitchFamily="49" charset="0"/>
              </a:rPr>
              <a:t>"32"</a:t>
            </a:r>
            <a:endParaRPr lang="en" sz="12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" sz="1200" b="1" dirty="0" err="1">
                <a:solidFill>
                  <a:srgbClr val="FC5FA3"/>
                </a:solidFill>
                <a:latin typeface="Menlo" panose="020B0609030804020204" pitchFamily="49" charset="0"/>
              </a:rPr>
              <a:t>func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sz="1200" dirty="0" err="1">
                <a:solidFill>
                  <a:srgbClr val="41A1C0"/>
                </a:solidFill>
                <a:latin typeface="Menlo" panose="020B0609030804020204" pitchFamily="49" charset="0"/>
              </a:rPr>
              <a:t>changeName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" sz="1200" b="1" dirty="0">
                <a:solidFill>
                  <a:srgbClr val="FC5FA3"/>
                </a:solidFill>
                <a:latin typeface="Menlo" panose="020B0609030804020204" pitchFamily="49" charset="0"/>
              </a:rPr>
              <a:t>_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 name: </a:t>
            </a:r>
            <a:r>
              <a:rPr lang="en" sz="1200" dirty="0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)  {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" sz="1200" dirty="0" err="1">
                <a:solidFill>
                  <a:srgbClr val="67B7A4"/>
                </a:solidFill>
                <a:latin typeface="Menlo" panose="020B0609030804020204" pitchFamily="49" charset="0"/>
              </a:rPr>
              <a:t>alice</a:t>
            </a:r>
            <a:r>
              <a:rPr lang="en" sz="12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sz="1200" dirty="0" err="1">
                <a:solidFill>
                  <a:srgbClr val="67B7A4"/>
                </a:solidFill>
                <a:latin typeface="Menlo" panose="020B0609030804020204" pitchFamily="49" charset="0"/>
              </a:rPr>
              <a:t>name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 = name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sz="1200" dirty="0">
                <a:solidFill>
                  <a:srgbClr val="6C798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//Views</a:t>
            </a:r>
          </a:p>
          <a:p>
            <a:r>
              <a:rPr lang="en" sz="1200" b="1" dirty="0">
                <a:solidFill>
                  <a:srgbClr val="FC5FA3"/>
                </a:solidFill>
                <a:latin typeface="Menlo" panose="020B0609030804020204" pitchFamily="49" charset="0"/>
              </a:rPr>
              <a:t>struct</a:t>
            </a:r>
            <a:r>
              <a:rPr lang="en" sz="1200" dirty="0">
                <a:solidFill>
                  <a:srgbClr val="5DD8FF"/>
                </a:solidFill>
                <a:latin typeface="Menlo" panose="020B0609030804020204" pitchFamily="49" charset="0"/>
              </a:rPr>
              <a:t> </a:t>
            </a:r>
            <a:r>
              <a:rPr lang="en" sz="1200" dirty="0" err="1">
                <a:solidFill>
                  <a:srgbClr val="5DD8FF"/>
                </a:solidFill>
                <a:latin typeface="Menlo" panose="020B0609030804020204" pitchFamily="49" charset="0"/>
              </a:rPr>
              <a:t>ContentView</a:t>
            </a:r>
            <a:r>
              <a:rPr lang="en" sz="1200" dirty="0">
                <a:solidFill>
                  <a:srgbClr val="5DD8FF"/>
                </a:solidFill>
                <a:latin typeface="Menlo" panose="020B0609030804020204" pitchFamily="49" charset="0"/>
              </a:rPr>
              <a:t>: </a:t>
            </a:r>
            <a:r>
              <a:rPr lang="en" sz="1200" dirty="0">
                <a:solidFill>
                  <a:srgbClr val="D0A8FF"/>
                </a:solidFill>
                <a:latin typeface="Menlo" panose="020B0609030804020204" pitchFamily="49" charset="0"/>
              </a:rPr>
              <a:t>View</a:t>
            </a:r>
            <a:r>
              <a:rPr lang="en" sz="1200" dirty="0">
                <a:solidFill>
                  <a:srgbClr val="5DD8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sz="1200" dirty="0">
                <a:solidFill>
                  <a:srgbClr val="9EF1DD"/>
                </a:solidFill>
                <a:latin typeface="Menlo" panose="020B0609030804020204" pitchFamily="49" charset="0"/>
              </a:rPr>
              <a:t>    @</a:t>
            </a:r>
            <a:r>
              <a:rPr lang="en" sz="1200" dirty="0" err="1">
                <a:solidFill>
                  <a:srgbClr val="D0A8FF"/>
                </a:solidFill>
                <a:latin typeface="Menlo" panose="020B0609030804020204" pitchFamily="49" charset="0"/>
              </a:rPr>
              <a:t>ObservedObject</a:t>
            </a:r>
            <a:r>
              <a:rPr lang="en" sz="1200" dirty="0">
                <a:solidFill>
                  <a:srgbClr val="9EF1DD"/>
                </a:solidFill>
                <a:latin typeface="Menlo" panose="020B0609030804020204" pitchFamily="49" charset="0"/>
              </a:rPr>
              <a:t> </a:t>
            </a:r>
            <a:r>
              <a:rPr lang="en" sz="1200" b="1" dirty="0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" sz="1200" dirty="0">
                <a:solidFill>
                  <a:srgbClr val="9EF1DD"/>
                </a:solidFill>
                <a:latin typeface="Menlo" panose="020B0609030804020204" pitchFamily="49" charset="0"/>
              </a:rPr>
              <a:t> </a:t>
            </a:r>
            <a:r>
              <a:rPr lang="en" sz="1200" dirty="0">
                <a:solidFill>
                  <a:srgbClr val="41A1C0"/>
                </a:solidFill>
                <a:latin typeface="Menlo" panose="020B0609030804020204" pitchFamily="49" charset="0"/>
              </a:rPr>
              <a:t>viewModel</a:t>
            </a:r>
            <a:r>
              <a:rPr lang="en" sz="1200" dirty="0">
                <a:solidFill>
                  <a:srgbClr val="9EF1DD"/>
                </a:solidFill>
                <a:latin typeface="Menlo" panose="020B0609030804020204" pitchFamily="49" charset="0"/>
              </a:rPr>
              <a:t> = ContentViewModel()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" sz="1200" b="1" dirty="0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sz="1200" dirty="0">
                <a:solidFill>
                  <a:srgbClr val="41A1C0"/>
                </a:solidFill>
                <a:latin typeface="Menlo" panose="020B0609030804020204" pitchFamily="49" charset="0"/>
              </a:rPr>
              <a:t>body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" sz="1200" b="1" dirty="0">
                <a:solidFill>
                  <a:srgbClr val="FC5FA3"/>
                </a:solidFill>
                <a:latin typeface="Menlo" panose="020B0609030804020204" pitchFamily="49" charset="0"/>
              </a:rPr>
              <a:t>some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sz="1200" dirty="0">
                <a:solidFill>
                  <a:srgbClr val="D0A8FF"/>
                </a:solidFill>
                <a:latin typeface="Menlo" panose="020B0609030804020204" pitchFamily="49" charset="0"/>
              </a:rPr>
              <a:t>View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" sz="1200" dirty="0" err="1">
                <a:solidFill>
                  <a:srgbClr val="D0A8FF"/>
                </a:solidFill>
                <a:latin typeface="Menlo" panose="020B0609030804020204" pitchFamily="49" charset="0"/>
              </a:rPr>
              <a:t>VStack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</a:t>
            </a:r>
            <a:r>
              <a:rPr lang="en" sz="1200" dirty="0">
                <a:solidFill>
                  <a:srgbClr val="D0A8FF"/>
                </a:solidFill>
                <a:latin typeface="Menlo" panose="020B0609030804020204" pitchFamily="49" charset="0"/>
              </a:rPr>
              <a:t>Text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" sz="1200" dirty="0" err="1">
                <a:solidFill>
                  <a:srgbClr val="67B7A4"/>
                </a:solidFill>
                <a:latin typeface="Menlo" panose="020B0609030804020204" pitchFamily="49" charset="0"/>
              </a:rPr>
              <a:t>viewModel</a:t>
            </a:r>
            <a:r>
              <a:rPr lang="en" sz="12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sz="1200" dirty="0" err="1">
                <a:solidFill>
                  <a:srgbClr val="67B7A4"/>
                </a:solidFill>
                <a:latin typeface="Menlo" panose="020B0609030804020204" pitchFamily="49" charset="0"/>
              </a:rPr>
              <a:t>name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.</a:t>
            </a:r>
            <a:r>
              <a:rPr lang="en" sz="1200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</a:t>
            </a:r>
            <a:r>
              <a:rPr lang="en" sz="1200" dirty="0">
                <a:solidFill>
                  <a:srgbClr val="D0A8FF"/>
                </a:solidFill>
                <a:latin typeface="Menlo" panose="020B0609030804020204" pitchFamily="49" charset="0"/>
              </a:rPr>
              <a:t>Text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" sz="1200" dirty="0" err="1">
                <a:solidFill>
                  <a:srgbClr val="67B7A4"/>
                </a:solidFill>
                <a:latin typeface="Menlo" panose="020B0609030804020204" pitchFamily="49" charset="0"/>
              </a:rPr>
              <a:t>viewModel</a:t>
            </a:r>
            <a:r>
              <a:rPr lang="en" sz="12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sz="1200" dirty="0" err="1">
                <a:solidFill>
                  <a:srgbClr val="67B7A4"/>
                </a:solidFill>
                <a:latin typeface="Menlo" panose="020B0609030804020204" pitchFamily="49" charset="0"/>
              </a:rPr>
              <a:t>age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.</a:t>
            </a:r>
            <a:r>
              <a:rPr lang="en" sz="1200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           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</a:t>
            </a:r>
            <a:r>
              <a:rPr lang="en" sz="1200" dirty="0">
                <a:solidFill>
                  <a:srgbClr val="D0A8FF"/>
                </a:solidFill>
                <a:latin typeface="Menlo" panose="020B0609030804020204" pitchFamily="49" charset="0"/>
              </a:rPr>
              <a:t>Button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" sz="1200" dirty="0">
                <a:solidFill>
                  <a:srgbClr val="FC6A5D"/>
                </a:solidFill>
                <a:latin typeface="Menlo" panose="020B0609030804020204" pitchFamily="49" charset="0"/>
              </a:rPr>
              <a:t>"</a:t>
            </a:r>
            <a:r>
              <a:rPr lang="ru-RU" sz="1200" dirty="0">
                <a:solidFill>
                  <a:srgbClr val="FC6A5D"/>
                </a:solidFill>
                <a:latin typeface="Menlo" panose="020B0609030804020204" pitchFamily="49" charset="0"/>
              </a:rPr>
              <a:t>Изменить имя"</a:t>
            </a:r>
            <a:r>
              <a:rPr lang="ru-RU" sz="1200" dirty="0">
                <a:solidFill>
                  <a:srgbClr val="FFFFFF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ru-RU" sz="1200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</a:t>
            </a:r>
            <a:r>
              <a:rPr lang="en" sz="1200" dirty="0" err="1">
                <a:solidFill>
                  <a:srgbClr val="67B7A4"/>
                </a:solidFill>
                <a:latin typeface="Menlo" panose="020B0609030804020204" pitchFamily="49" charset="0"/>
              </a:rPr>
              <a:t>viewModel</a:t>
            </a:r>
            <a:r>
              <a:rPr lang="en" sz="12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sz="1200" dirty="0" err="1">
                <a:solidFill>
                  <a:srgbClr val="67B7A4"/>
                </a:solidFill>
                <a:latin typeface="Menlo" panose="020B0609030804020204" pitchFamily="49" charset="0"/>
              </a:rPr>
              <a:t>changeName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" sz="1200" dirty="0">
                <a:solidFill>
                  <a:srgbClr val="FC6A5D"/>
                </a:solidFill>
                <a:latin typeface="Menlo" panose="020B0609030804020204" pitchFamily="49" charset="0"/>
              </a:rPr>
              <a:t>"Bob"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" sz="1200" dirty="0">
                <a:solidFill>
                  <a:srgbClr val="A167E6"/>
                </a:solidFill>
                <a:latin typeface="Menlo" panose="020B0609030804020204" pitchFamily="49" charset="0"/>
              </a:rPr>
              <a:t>font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" sz="1200" dirty="0" err="1">
                <a:solidFill>
                  <a:srgbClr val="A167E6"/>
                </a:solidFill>
                <a:latin typeface="Menlo" panose="020B0609030804020204" pitchFamily="49" charset="0"/>
              </a:rPr>
              <a:t>largeTitle</a:t>
            </a:r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" sz="1200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  <a:endParaRPr lang="en" sz="12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25740F-9061-87B8-A4B1-1B5CC99BE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42" y="679707"/>
            <a:ext cx="3044772" cy="5316876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A161DA1-C1F6-12F5-249A-0D22377A0D74}"/>
              </a:ext>
            </a:extLst>
          </p:cNvPr>
          <p:cNvCxnSpPr/>
          <p:nvPr/>
        </p:nvCxnSpPr>
        <p:spPr>
          <a:xfrm>
            <a:off x="764825" y="1587024"/>
            <a:ext cx="90412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6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B122AE-283C-3B47-B38F-69DC4BE81982}"/>
              </a:ext>
            </a:extLst>
          </p:cNvPr>
          <p:cNvSpPr txBox="1"/>
          <p:nvPr/>
        </p:nvSpPr>
        <p:spPr>
          <a:xfrm>
            <a:off x="696437" y="3790333"/>
            <a:ext cx="2476982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28C00-E692-4F45-B024-300B16FEB7B0}"/>
              </a:ext>
            </a:extLst>
          </p:cNvPr>
          <p:cNvSpPr txBox="1"/>
          <p:nvPr/>
        </p:nvSpPr>
        <p:spPr>
          <a:xfrm>
            <a:off x="7710695" y="3790332"/>
            <a:ext cx="2476982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A9997-ECC5-714D-817D-5A8A9A1E83AD}"/>
              </a:ext>
            </a:extLst>
          </p:cNvPr>
          <p:cNvSpPr txBox="1"/>
          <p:nvPr/>
        </p:nvSpPr>
        <p:spPr>
          <a:xfrm>
            <a:off x="8552378" y="22668"/>
            <a:ext cx="29895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MVVM</a:t>
            </a:r>
          </a:p>
          <a:p>
            <a:pPr algn="ctr"/>
            <a:r>
              <a:rPr lang="ru-RU" sz="3200" dirty="0">
                <a:solidFill>
                  <a:srgbClr val="C00000"/>
                </a:solidFill>
              </a:rPr>
              <a:t>От </a:t>
            </a:r>
            <a:r>
              <a:rPr lang="en-US" sz="3200" dirty="0">
                <a:solidFill>
                  <a:srgbClr val="C00000"/>
                </a:solidFill>
              </a:rPr>
              <a:t>View </a:t>
            </a:r>
            <a:r>
              <a:rPr lang="ru-RU" sz="3200" dirty="0">
                <a:solidFill>
                  <a:srgbClr val="C00000"/>
                </a:solidFill>
              </a:rPr>
              <a:t>к </a:t>
            </a:r>
            <a:r>
              <a:rPr lang="en-US" sz="3200" dirty="0">
                <a:solidFill>
                  <a:srgbClr val="C00000"/>
                </a:solidFill>
              </a:rPr>
              <a:t>Model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D1A39C-D22D-9042-BEFC-07B3BAEED2C1}"/>
              </a:ext>
            </a:extLst>
          </p:cNvPr>
          <p:cNvSpPr txBox="1"/>
          <p:nvPr/>
        </p:nvSpPr>
        <p:spPr>
          <a:xfrm>
            <a:off x="1002717" y="4375107"/>
            <a:ext cx="186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</a:t>
            </a:r>
            <a:r>
              <a:rPr lang="ru-RU" dirty="0"/>
              <a:t>независима</a:t>
            </a:r>
          </a:p>
          <a:p>
            <a:pPr algn="ctr"/>
            <a:r>
              <a:rPr lang="ru-RU" dirty="0"/>
              <a:t>Данные + Логика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059B0-12B1-B847-A150-8DAB72D693EE}"/>
              </a:ext>
            </a:extLst>
          </p:cNvPr>
          <p:cNvSpPr txBox="1"/>
          <p:nvPr/>
        </p:nvSpPr>
        <p:spPr>
          <a:xfrm>
            <a:off x="7247706" y="4375107"/>
            <a:ext cx="4294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ru-RU" dirty="0"/>
              <a:t>Отображает модель </a:t>
            </a:r>
          </a:p>
          <a:p>
            <a:pPr algn="ctr"/>
            <a:r>
              <a:rPr lang="ru-RU" dirty="0"/>
              <a:t>- Не имеет состояния (состояние в </a:t>
            </a:r>
            <a:r>
              <a:rPr lang="en-US" dirty="0"/>
              <a:t>model)</a:t>
            </a:r>
            <a:endParaRPr lang="ru-RU" dirty="0"/>
          </a:p>
          <a:p>
            <a:pPr algn="ctr"/>
            <a:r>
              <a:rPr lang="ru-RU" dirty="0"/>
              <a:t>- Декларирует то, как выглядит экран</a:t>
            </a:r>
            <a:endParaRPr lang="en-US" dirty="0"/>
          </a:p>
          <a:p>
            <a:pPr algn="ctr"/>
            <a:r>
              <a:rPr lang="ru-RU" dirty="0"/>
              <a:t>- Реактивный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8EB62-5EC5-BE4B-B8CC-81B1A5BACFAE}"/>
              </a:ext>
            </a:extLst>
          </p:cNvPr>
          <p:cNvSpPr txBox="1"/>
          <p:nvPr/>
        </p:nvSpPr>
        <p:spPr>
          <a:xfrm>
            <a:off x="4017040" y="370268"/>
            <a:ext cx="2476982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6A5DE2B-B5D1-4348-9474-3263FAACAAF7}"/>
              </a:ext>
            </a:extLst>
          </p:cNvPr>
          <p:cNvCxnSpPr>
            <a:cxnSpLocks/>
          </p:cNvCxnSpPr>
          <p:nvPr/>
        </p:nvCxnSpPr>
        <p:spPr>
          <a:xfrm flipV="1">
            <a:off x="1424974" y="587167"/>
            <a:ext cx="2592066" cy="313246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5C16D94-C9C2-454B-90D6-A22D068F8E5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494022" y="662656"/>
            <a:ext cx="2246818" cy="312767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A9A671-6D1A-F044-B3A3-C0743C04A110}"/>
              </a:ext>
            </a:extLst>
          </p:cNvPr>
          <p:cNvSpPr txBox="1"/>
          <p:nvPr/>
        </p:nvSpPr>
        <p:spPr>
          <a:xfrm>
            <a:off x="3900007" y="970636"/>
            <a:ext cx="268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Привязывает </a:t>
            </a:r>
            <a:r>
              <a:rPr lang="en-US" sz="1600" dirty="0"/>
              <a:t>View </a:t>
            </a:r>
            <a:r>
              <a:rPr lang="ru-RU" sz="1600" dirty="0"/>
              <a:t>к </a:t>
            </a:r>
            <a:r>
              <a:rPr lang="en-US" sz="1600" dirty="0"/>
              <a:t>Model</a:t>
            </a:r>
            <a:endParaRPr lang="ru-RU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76F352-A382-7545-B57E-32A54C533C88}"/>
              </a:ext>
            </a:extLst>
          </p:cNvPr>
          <p:cNvSpPr txBox="1"/>
          <p:nvPr/>
        </p:nvSpPr>
        <p:spPr>
          <a:xfrm rot="18551908">
            <a:off x="1539875" y="2094642"/>
            <a:ext cx="1839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</a:rPr>
              <a:t>Замечаем изменения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964E49-8E2B-8941-AA48-81CBB1560DAE}"/>
              </a:ext>
            </a:extLst>
          </p:cNvPr>
          <p:cNvSpPr txBox="1"/>
          <p:nvPr/>
        </p:nvSpPr>
        <p:spPr>
          <a:xfrm rot="3190095">
            <a:off x="6146438" y="2201477"/>
            <a:ext cx="28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</a:rPr>
              <a:t>Публикует  «Что-то изменилось…»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04200F-8D4A-D440-BECF-9347BE5094D9}"/>
              </a:ext>
            </a:extLst>
          </p:cNvPr>
          <p:cNvSpPr txBox="1"/>
          <p:nvPr/>
        </p:nvSpPr>
        <p:spPr>
          <a:xfrm>
            <a:off x="3807722" y="1245103"/>
            <a:ext cx="268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accent6">
                    <a:lumMod val="50000"/>
                  </a:schemeClr>
                </a:solidFill>
              </a:rPr>
              <a:t>Интерпретирует данные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C8DD493-ECCE-A94F-A649-888E91BE4128}"/>
              </a:ext>
            </a:extLst>
          </p:cNvPr>
          <p:cNvCxnSpPr>
            <a:cxnSpLocks/>
          </p:cNvCxnSpPr>
          <p:nvPr/>
        </p:nvCxnSpPr>
        <p:spPr>
          <a:xfrm>
            <a:off x="6492073" y="432027"/>
            <a:ext cx="2470911" cy="3358304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D84995-F161-C84C-A3F5-1B7343800CC7}"/>
              </a:ext>
            </a:extLst>
          </p:cNvPr>
          <p:cNvSpPr txBox="1"/>
          <p:nvPr/>
        </p:nvSpPr>
        <p:spPr>
          <a:xfrm rot="3223154">
            <a:off x="6738985" y="1912159"/>
            <a:ext cx="2532937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</a:rPr>
              <a:t>Вызывает функции намерения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A505D9D-2CC1-4D4C-B7C0-E7B8F570CC05}"/>
              </a:ext>
            </a:extLst>
          </p:cNvPr>
          <p:cNvCxnSpPr>
            <a:cxnSpLocks/>
          </p:cNvCxnSpPr>
          <p:nvPr/>
        </p:nvCxnSpPr>
        <p:spPr>
          <a:xfrm flipV="1">
            <a:off x="1664975" y="885450"/>
            <a:ext cx="2342219" cy="283628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A847F3-8AD6-2C44-9A2E-8DE45B8CC8FC}"/>
              </a:ext>
            </a:extLst>
          </p:cNvPr>
          <p:cNvSpPr txBox="1"/>
          <p:nvPr/>
        </p:nvSpPr>
        <p:spPr>
          <a:xfrm rot="18551908">
            <a:off x="2168013" y="2393073"/>
            <a:ext cx="154010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</a:rPr>
              <a:t>Изменяет модель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26CD8D0E-34C3-9842-83EE-5E2C38EFA65C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715990" y="1765153"/>
            <a:ext cx="1994705" cy="231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D3355-5471-7C4C-92BF-5EF0452C0C10}"/>
              </a:ext>
            </a:extLst>
          </p:cNvPr>
          <p:cNvSpPr txBox="1"/>
          <p:nvPr/>
        </p:nvSpPr>
        <p:spPr>
          <a:xfrm>
            <a:off x="5692161" y="2849730"/>
            <a:ext cx="173489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changeName</a:t>
            </a:r>
            <a:r>
              <a:rPr lang="en-US" sz="1400" dirty="0"/>
              <a:t>(“Bob”)</a:t>
            </a:r>
            <a:endParaRPr lang="ru-RU" sz="14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2A26113-1BD0-7141-BE86-D606CC08232A}"/>
              </a:ext>
            </a:extLst>
          </p:cNvPr>
          <p:cNvCxnSpPr/>
          <p:nvPr/>
        </p:nvCxnSpPr>
        <p:spPr>
          <a:xfrm flipH="1">
            <a:off x="3160208" y="1783509"/>
            <a:ext cx="1686440" cy="21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B731A10-FB2B-A544-B469-E6709B949039}"/>
              </a:ext>
            </a:extLst>
          </p:cNvPr>
          <p:cNvSpPr txBox="1"/>
          <p:nvPr/>
        </p:nvSpPr>
        <p:spPr>
          <a:xfrm>
            <a:off x="3575969" y="2761043"/>
            <a:ext cx="167956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400" dirty="0"/>
              <a:t>Изменяет в модели</a:t>
            </a:r>
          </a:p>
          <a:p>
            <a:r>
              <a:rPr lang="ru-RU" sz="1400" dirty="0"/>
              <a:t>Имя на </a:t>
            </a:r>
            <a:r>
              <a:rPr lang="en-US" sz="1400" dirty="0"/>
              <a:t>Bob</a:t>
            </a:r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55E68D-B578-6987-5881-BF4289830114}"/>
              </a:ext>
            </a:extLst>
          </p:cNvPr>
          <p:cNvSpPr txBox="1"/>
          <p:nvPr/>
        </p:nvSpPr>
        <p:spPr>
          <a:xfrm>
            <a:off x="1027021" y="254540"/>
            <a:ext cx="231059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/>
              <a:t>ObservableObject</a:t>
            </a:r>
            <a:endParaRPr lang="en-US" sz="1600" dirty="0"/>
          </a:p>
          <a:p>
            <a:pPr algn="r"/>
            <a:r>
              <a:rPr lang="en-US" sz="1600" dirty="0"/>
              <a:t>@Published</a:t>
            </a:r>
          </a:p>
          <a:p>
            <a:pPr algn="r"/>
            <a:r>
              <a:rPr lang="en-US" sz="1600" dirty="0"/>
              <a:t>.</a:t>
            </a:r>
            <a:r>
              <a:rPr lang="en-US" sz="1600" dirty="0" err="1"/>
              <a:t>environmentObject</a:t>
            </a:r>
            <a:r>
              <a:rPr lang="en-US" sz="1600" dirty="0"/>
              <a:t>()</a:t>
            </a:r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0CA55-C76C-0419-9228-47EBF18B579F}"/>
              </a:ext>
            </a:extLst>
          </p:cNvPr>
          <p:cNvSpPr txBox="1"/>
          <p:nvPr/>
        </p:nvSpPr>
        <p:spPr>
          <a:xfrm>
            <a:off x="5150385" y="4548352"/>
            <a:ext cx="2095017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@</a:t>
            </a:r>
            <a:r>
              <a:rPr lang="en-US" sz="1600" dirty="0" err="1"/>
              <a:t>ObservedObject</a:t>
            </a:r>
            <a:endParaRPr lang="en-US" sz="1600" dirty="0"/>
          </a:p>
          <a:p>
            <a:pPr algn="r"/>
            <a:r>
              <a:rPr lang="en-US" sz="1600" dirty="0"/>
              <a:t>@Binding</a:t>
            </a:r>
          </a:p>
          <a:p>
            <a:pPr algn="r"/>
            <a:r>
              <a:rPr lang="en-US" sz="1600" dirty="0"/>
              <a:t>@</a:t>
            </a:r>
            <a:r>
              <a:rPr lang="en-US" sz="1600" dirty="0" err="1"/>
              <a:t>EnvironmentObject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76949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7890C-CDB9-0192-8672-C1688022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Дополнительно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10EFD-95FE-4698-2573-4A398D0831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" dirty="0">
                <a:hlinkClick r:id="rId2"/>
              </a:rPr>
              <a:t>https://readmedium.com/clean-architecture-in-swiftui-b184e0e687f8</a:t>
            </a:r>
            <a:r>
              <a:rPr lang="ru-RU" dirty="0"/>
              <a:t> </a:t>
            </a:r>
          </a:p>
          <a:p>
            <a:r>
              <a:rPr lang="en" dirty="0">
                <a:hlinkClick r:id="rId3"/>
              </a:rPr>
              <a:t>https://dev.to/paulallies/clean-architecture-in-the-flavour-of-swiftui-55-jo2?ysclid=m1f75jfd1o560626289</a:t>
            </a:r>
            <a:endParaRPr lang="ru-RU" dirty="0"/>
          </a:p>
          <a:p>
            <a:r>
              <a:rPr lang="en" dirty="0">
                <a:hlinkClick r:id="rId4"/>
              </a:rPr>
              <a:t>https://www.netguru.com/blog/clean-swift-with-swiftui-ios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8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D3C65-C29F-36BB-4657-C7D885A1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70" y="222662"/>
            <a:ext cx="11011394" cy="1151965"/>
          </a:xfrm>
        </p:spPr>
        <p:txBody>
          <a:bodyPr>
            <a:noAutofit/>
          </a:bodyPr>
          <a:lstStyle/>
          <a:p>
            <a:r>
              <a:rPr lang="ru-RU" sz="4000" dirty="0"/>
              <a:t>Принципы, которых нужно придерживаться при разработке архитектуры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9D98F83E-3A65-EBC9-A5A7-DD0CC706D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04657"/>
              </p:ext>
            </p:extLst>
          </p:nvPr>
        </p:nvGraphicFramePr>
        <p:xfrm>
          <a:off x="526968" y="1470176"/>
          <a:ext cx="10877798" cy="3917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909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10CD4-4B9F-C1B9-8AEC-BD940068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331450"/>
            <a:ext cx="10396882" cy="11519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/>
              <a:t>CLEAN (Чистая архитектура)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55A10-98AC-BE00-E213-2832ED8FCE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211284"/>
            <a:ext cx="10394707" cy="4163302"/>
          </a:xfrm>
        </p:spPr>
        <p:txBody>
          <a:bodyPr>
            <a:normAutofit/>
          </a:bodyPr>
          <a:lstStyle/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Этот тип архитектуры означает, что каждый слой приложения не зависит от каких-либо внешних программ или других слоев. Для соединения независимых слоев разработчики используют правило зависимости, когда переходы между слоями осуществляются с помощью границ. Границы — это порты ввода и вывода, которые позволяют передавать данные между слоями.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Архитектура мобильных приложений CLEAN является универсальной, с ее помощью разработчики могут легко добавлять в приложение множество плагинов, быстро устранять неполадки и проводить юнит-тесты, а также легко масштабировать приложение. В результате это ускоряет разработку мобильных приложений и значительно экономит бюджет.</a:t>
            </a:r>
          </a:p>
        </p:txBody>
      </p:sp>
    </p:spTree>
    <p:extLst>
      <p:ext uri="{BB962C8B-B14F-4D97-AF65-F5344CB8AC3E}">
        <p14:creationId xmlns:p14="http://schemas.microsoft.com/office/powerpoint/2010/main" val="279039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DDBCC8-2485-CCC4-68A4-4FE66EFD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2" y="571631"/>
            <a:ext cx="10796847" cy="571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938E9B-DEF5-5E8A-1531-819E05B92BB3}"/>
              </a:ext>
            </a:extLst>
          </p:cNvPr>
          <p:cNvSpPr txBox="1"/>
          <p:nvPr/>
        </p:nvSpPr>
        <p:spPr>
          <a:xfrm>
            <a:off x="670956" y="154798"/>
            <a:ext cx="1070778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https://habr.com/ru/articles/808923/</a:t>
            </a:r>
            <a:r>
              <a:rPr lang="en-US" dirty="0"/>
              <a:t>  - </a:t>
            </a:r>
            <a:r>
              <a:rPr lang="ru-RU" dirty="0"/>
              <a:t>дополнительно о </a:t>
            </a:r>
            <a:r>
              <a:rPr lang="en-US" dirty="0"/>
              <a:t>Clean </a:t>
            </a:r>
            <a:r>
              <a:rPr lang="ru-RU" dirty="0"/>
              <a:t>архитектуре </a:t>
            </a:r>
            <a:r>
              <a:rPr lang="en-US" dirty="0"/>
              <a:t>+ MVVM </a:t>
            </a:r>
            <a:r>
              <a:rPr lang="ru-RU" dirty="0"/>
              <a:t>в </a:t>
            </a:r>
            <a:r>
              <a:rPr lang="en-US" dirty="0"/>
              <a:t>iOS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02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354037-92A2-BF50-7487-E069F1692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42" y="2735792"/>
            <a:ext cx="8997113" cy="330821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E82B2F6-C251-BC3A-48A4-4F816673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8" y="330760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Слои архитектуры мобильного приложения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94650-D554-D7FC-D2F1-A90DC9DD7D45}"/>
              </a:ext>
            </a:extLst>
          </p:cNvPr>
          <p:cNvSpPr txBox="1"/>
          <p:nvPr/>
        </p:nvSpPr>
        <p:spPr>
          <a:xfrm>
            <a:off x="785278" y="1637104"/>
            <a:ext cx="106214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Каждое мобильное приложение имеет свои слои. Наиболее популярной моделью слоев является трехслойная архитектура. Она состоит из: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4688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05513-C2E7-C4F6-CC9D-A969B1AE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8" y="330760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Слои архитектуры мобильного приложения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8E0E2A4-A9EB-DFB1-2AB4-A8F3D042973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4526974"/>
              </p:ext>
            </p:extLst>
          </p:nvPr>
        </p:nvGraphicFramePr>
        <p:xfrm>
          <a:off x="253405" y="1591294"/>
          <a:ext cx="11257808" cy="453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087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2EEEF-D502-03AC-20D1-5177B55F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151411"/>
            <a:ext cx="10396882" cy="1151965"/>
          </a:xfrm>
        </p:spPr>
        <p:txBody>
          <a:bodyPr/>
          <a:lstStyle/>
          <a:p>
            <a:r>
              <a:rPr lang="en-US" cap="none" dirty="0"/>
              <a:t>MVVM – Model – View - </a:t>
            </a:r>
            <a:r>
              <a:rPr lang="en-US" cap="none" dirty="0" err="1"/>
              <a:t>ViewModel</a:t>
            </a:r>
            <a:endParaRPr lang="ru-RU" cap="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03C8C-25D3-B3D0-F203-DC9A59D1B4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2672" y="1303376"/>
            <a:ext cx="10394707" cy="774807"/>
          </a:xfrm>
        </p:spPr>
        <p:txBody>
          <a:bodyPr>
            <a:normAutofit lnSpcReduction="10000"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распространенный архитектурный паттерн, используемый разработчиками в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SwiftUI</a:t>
            </a:r>
            <a:r>
              <a:rPr lang="ru-RU" dirty="0">
                <a:effectLst/>
              </a:rPr>
              <a:t> </a:t>
            </a:r>
            <a:endParaRPr lang="en-US" dirty="0">
              <a:effectLst/>
            </a:endParaRPr>
          </a:p>
          <a:p>
            <a:endParaRPr lang="ru-RU" dirty="0"/>
          </a:p>
        </p:txBody>
      </p:sp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E093FD1E-C18D-50C4-D229-CA77E3AA8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618462"/>
              </p:ext>
            </p:extLst>
          </p:nvPr>
        </p:nvGraphicFramePr>
        <p:xfrm>
          <a:off x="462726" y="1828802"/>
          <a:ext cx="10674598" cy="406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24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3FFC5-67D4-99CE-0CC7-E400F0A4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9" y="448294"/>
            <a:ext cx="10396882" cy="1151965"/>
          </a:xfrm>
        </p:spPr>
        <p:txBody>
          <a:bodyPr/>
          <a:lstStyle/>
          <a:p>
            <a:r>
              <a:rPr lang="ru-RU" dirty="0"/>
              <a:t>Правила использования </a:t>
            </a:r>
            <a:r>
              <a:rPr lang="en-US" dirty="0"/>
              <a:t>MVVM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56C72AE-CF8D-6278-B1D4-59A436F4747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40634651"/>
              </p:ext>
            </p:extLst>
          </p:nvPr>
        </p:nvGraphicFramePr>
        <p:xfrm>
          <a:off x="685801" y="1837765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035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{BD217DDF-A294-8D42-8C8B-6B4E3476181D}tf10001077</Template>
  <TotalTime>1856</TotalTime>
  <Words>1751</Words>
  <Application>Microsoft Macintosh PowerPoint</Application>
  <PresentationFormat>Широкоэкранный</PresentationFormat>
  <Paragraphs>163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Cambria</vt:lpstr>
      <vt:lpstr>Impact</vt:lpstr>
      <vt:lpstr>Menlo</vt:lpstr>
      <vt:lpstr>Symbol</vt:lpstr>
      <vt:lpstr>Times New Roman</vt:lpstr>
      <vt:lpstr>Главное мероприятие</vt:lpstr>
      <vt:lpstr>Архитектура мобильного приложения</vt:lpstr>
      <vt:lpstr>Архитектура мобильного приложения — это совокупность правил, методов и шаблонов разработки мобильных приложений. </vt:lpstr>
      <vt:lpstr>Принципы, которых нужно придерживаться при разработке архитектуры</vt:lpstr>
      <vt:lpstr>CLEAN (Чистая архитектура) </vt:lpstr>
      <vt:lpstr>Презентация PowerPoint</vt:lpstr>
      <vt:lpstr>Слои архитектуры мобильного приложения</vt:lpstr>
      <vt:lpstr>Слои архитектуры мобильного приложения</vt:lpstr>
      <vt:lpstr>MVVM – Model – View - ViewModel</vt:lpstr>
      <vt:lpstr>Правила использования MVVM</vt:lpstr>
      <vt:lpstr>Управление Состояниями </vt:lpstr>
      <vt:lpstr>Property Wrappers  (“оболочки свойств”). Основная идея — обернуть свойства логикой, которая может быть извлечена в отдельную структуру для повторного использования в кодовой базе</vt:lpstr>
      <vt:lpstr>В SwiftUI состояние — это обертка свойства, которая используется для хранения простых значений, принадлежащих определенному представлению и изменяющихся с течением времени. </vt:lpstr>
      <vt:lpstr>Презентация PowerPoint</vt:lpstr>
      <vt:lpstr>Презентация PowerPoint</vt:lpstr>
      <vt:lpstr>ObservableObject</vt:lpstr>
      <vt:lpstr>Презентация PowerPoint</vt:lpstr>
      <vt:lpstr>Презентация PowerPoint</vt:lpstr>
      <vt:lpstr>Рекомендации по управлению состоянием</vt:lpstr>
      <vt:lpstr>Пример: MVVM</vt:lpstr>
      <vt:lpstr>Презентация PowerPoint</vt:lpstr>
      <vt:lpstr>Презентация PowerPoint</vt:lpstr>
      <vt:lpstr>Дополнительно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мобильного приложения</dc:title>
  <dc:creator>Microsoft Office User</dc:creator>
  <cp:lastModifiedBy>Microsoft Office User</cp:lastModifiedBy>
  <cp:revision>40</cp:revision>
  <dcterms:created xsi:type="dcterms:W3CDTF">2024-09-08T13:51:54Z</dcterms:created>
  <dcterms:modified xsi:type="dcterms:W3CDTF">2024-09-23T16:05:05Z</dcterms:modified>
</cp:coreProperties>
</file>