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3E435C1-F9EF-463D-8A77-3547ACB983C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82516E-176F-442E-9AA7-B4EF9E7FA4C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9/12/2020 2:58:17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1BF2342-39F8-4EE9-9BC8-2881D0A36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2020-09-12T19:58:18Z</dcterms:created>
  <dcterms:modified xsi:type="dcterms:W3CDTF">2020-09-12T19:58:18Z</dcterms:modified>
</cp:coreProperties>
</file>