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9A34B0-ED7C-4A84-9578-1E795838B1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0FECA2-0ACD-4621-A976-15C330109A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9/12/2020 3:04:36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8C90AA4B-103D-4A97-9E23-87AF4F5C3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2020-09-12T20:04:37Z</dcterms:created>
  <dcterms:modified xsi:type="dcterms:W3CDTF">2020-09-12T20:04:37Z</dcterms:modified>
</cp:coreProperties>
</file>