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D85864-BC9A-415D-AC5A-D6E7FB5554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D8CBB6-6266-4373-A2CD-8AEC3D7191A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9/12/2020 4:37:57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DCBE0A0-2073-4CF2-A83C-BF8A63E332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2020-09-12T21:37:57Z</dcterms:created>
  <dcterms:modified xsi:type="dcterms:W3CDTF">2020-09-12T21:37:57Z</dcterms:modified>
</cp:coreProperties>
</file>