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3DF967-2A47-4136-8E11-06FF017801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df1_corr_strong_viz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73AF0D-7A84-49B7-B714-1F0A88E433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8/4/2020 3:17:54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C5FA0CDE-D1BE-452F-96E4-DA7AB6E384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2020-08-04T20:17:55Z</dcterms:created>
  <dcterms:modified xsi:type="dcterms:W3CDTF">2020-08-04T20:17:55Z</dcterms:modified>
</cp:coreProperties>
</file>