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43B3B0-083E-44B0-8A54-209C8583ED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x_keep_3_no_conduct_codes_12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6D71E9-BCB7-437E-903A-54394B1623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8/4/2020 3:26:14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6F33ED-AB8D-44E4-8309-DB8332C251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2020-08-04T20:26:15Z</dcterms:created>
  <dcterms:modified xsi:type="dcterms:W3CDTF">2020-08-04T20:26:15Z</dcterms:modified>
</cp:coreProperties>
</file>