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64f639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64f639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64f6399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64f6399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64f639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64f639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64f639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64f639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64f639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64f639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64f639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64f639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64f639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64f639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64f639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64f639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64f639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64f639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64f639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64f639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Holly Erickson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530 Term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P-Value for Exit Speed Difference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508050" y="1210050"/>
            <a:ext cx="65160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Batter EV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Mean: 82.5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Std: 15.005852579832139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Count: 8786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Batter EV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Mean: 83.4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Std: 14.894659945008556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Count: 6130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P-value = 0.0005778546946593656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significant, meaning we can reject the null hypothesis.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147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3830025" y="452550"/>
            <a:ext cx="4194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Regression. I think this was not a good example to do because side is always either left or right.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Statistical Question /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Left-handed batters perform better against right-handed pitchers than right-handed batters do, and this difference is statistically significant.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Variables &amp; What They Mean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Exit Velocity for left-handed batters = The speed at which the ball is hit by the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Exit Velocity for right-handed batters = For both Exit Velocities in this analysis I will only consider the performance against right-handed pitcher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Hit Result for left and for right-handed batters = 1st, 2nd, 3rd or Home Run was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Angle = Launch angle of the ball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152400"/>
            <a:ext cx="40005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20750" y="3101550"/>
            <a:ext cx="29034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Batter 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Mean: 16.5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Mode: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Spread: 693.241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Batter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Mean: 17.3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Mode: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Spread: 658.05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512225" y="3101550"/>
            <a:ext cx="29034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Batter EV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Mea</a:t>
            </a:r>
            <a:r>
              <a:rPr lang="en"/>
              <a:t>n: 82.5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Mode: 98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Spread: 225.17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Batter EV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Mean: 83.4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Mode: 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highlight>
                  <a:srgbClr val="FFFFFF"/>
                </a:highlight>
              </a:rPr>
              <a:t>Spread: 221.85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00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5" y="806444"/>
            <a:ext cx="4419600" cy="290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723175" y="806450"/>
            <a:ext cx="37878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Batter Hit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Mean: 1.4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Spread: .69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Batter Hit Result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Mean: 1.8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Spread: 1.04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63" y="240700"/>
            <a:ext cx="7478209" cy="4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012172" y="130100"/>
            <a:ext cx="30198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Exit Velocity PMF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26" y="0"/>
            <a:ext cx="711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900" y="152400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7814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736500" y="397350"/>
            <a:ext cx="76710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/>
              <a:t>	Pearson Correlation Matrix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</a:t>
            </a:r>
            <a:r>
              <a:rPr lang="en"/>
              <a:t> 	ExitSpeed  Distance  HangTime     Angle     	 Batter Side     	 </a:t>
            </a:r>
            <a:r>
              <a:rPr b="1" lang="en"/>
              <a:t> Result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ExitSpeed  1.000000  	0.350438  0.125902 -0.059459  	0.015856		 -0.047630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   	0.350438  	1.000000  0.871052  0.699146 	 0.019311		 -0.073087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HangTime  0.125902 	 0.871052  1.000000  0.877223	  0.021427		 -0.054192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Angle      	-0.059459 	 0.699146  0.877223  1.000000	  0.019717		 -0.056600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       	0.015856 	 0.019311  0.021427  0.019717 	 1.000000		</a:t>
            </a:r>
            <a:r>
              <a:rPr b="1" lang="en"/>
              <a:t> -0.086099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  	  -0.047630 -0.073087 -0.054192 -0.056600 	-0.086099		  1.000000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695375" y="3095200"/>
            <a:ext cx="5894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 handedness (side) is not correlated with the outcome of the play. (-.09 is very weak)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