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gVYQJd2ERXMDu5vn2+dgcMF6bU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Dashboard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Holly Erickson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DSC 640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 (2)" id="90" name="Google Shape;90;p3"/>
          <p:cNvPicPr preferRelativeResize="0"/>
          <p:nvPr/>
        </p:nvPicPr>
        <p:blipFill rotWithShape="1">
          <a:blip r:embed="rId3">
            <a:alphaModFix/>
          </a:blip>
          <a:srcRect b="11415" l="0" r="16583" t="39946"/>
          <a:stretch/>
        </p:blipFill>
        <p:spPr>
          <a:xfrm>
            <a:off x="537275" y="3040550"/>
            <a:ext cx="7937150" cy="3702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shboard 1 (2)" id="91" name="Google Shape;91;p3"/>
          <p:cNvPicPr preferRelativeResize="0"/>
          <p:nvPr/>
        </p:nvPicPr>
        <p:blipFill rotWithShape="1">
          <a:blip r:embed="rId3">
            <a:alphaModFix/>
          </a:blip>
          <a:srcRect b="0" l="0" r="84138" t="92660"/>
          <a:stretch/>
        </p:blipFill>
        <p:spPr>
          <a:xfrm>
            <a:off x="8579050" y="3600450"/>
            <a:ext cx="1359700" cy="5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3513" y="331600"/>
            <a:ext cx="1350772" cy="24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575" y="188425"/>
            <a:ext cx="7265725" cy="27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98" name="Google Shape;98;p2"/>
          <p:cNvPicPr preferRelativeResize="0"/>
          <p:nvPr/>
        </p:nvPicPr>
        <p:blipFill rotWithShape="1">
          <a:blip r:embed="rId3">
            <a:alphaModFix/>
          </a:blip>
          <a:srcRect b="50194" l="15547" r="0" t="0"/>
          <a:stretch/>
        </p:blipFill>
        <p:spPr>
          <a:xfrm>
            <a:off x="736675" y="0"/>
            <a:ext cx="7239600" cy="341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shboard 1" id="99" name="Google Shape;99;p2"/>
          <p:cNvPicPr preferRelativeResize="0"/>
          <p:nvPr/>
        </p:nvPicPr>
        <p:blipFill rotWithShape="1">
          <a:blip r:embed="rId3">
            <a:alphaModFix/>
          </a:blip>
          <a:srcRect b="89332" l="0" r="82673" t="0"/>
          <a:stretch/>
        </p:blipFill>
        <p:spPr>
          <a:xfrm>
            <a:off x="7976275" y="112225"/>
            <a:ext cx="1485300" cy="731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shboard 1"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15547" r="0" t="55980"/>
          <a:stretch/>
        </p:blipFill>
        <p:spPr>
          <a:xfrm>
            <a:off x="736675" y="3610575"/>
            <a:ext cx="7239600" cy="301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8363" y="1103425"/>
            <a:ext cx="138112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9800" y="3610575"/>
            <a:ext cx="14382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07" name="Google Shape;107;p4"/>
          <p:cNvPicPr preferRelativeResize="0"/>
          <p:nvPr/>
        </p:nvPicPr>
        <p:blipFill rotWithShape="1">
          <a:blip r:embed="rId3">
            <a:alphaModFix/>
          </a:blip>
          <a:srcRect b="29103" l="0" r="49553" t="0"/>
          <a:stretch/>
        </p:blipFill>
        <p:spPr>
          <a:xfrm>
            <a:off x="2400300" y="186825"/>
            <a:ext cx="1350025" cy="64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/>
          <p:cNvPicPr preferRelativeResize="0"/>
          <p:nvPr/>
        </p:nvPicPr>
        <p:blipFill rotWithShape="1">
          <a:blip r:embed="rId4">
            <a:alphaModFix/>
          </a:blip>
          <a:srcRect b="0" l="4388" r="0" t="0"/>
          <a:stretch/>
        </p:blipFill>
        <p:spPr>
          <a:xfrm>
            <a:off x="4822025" y="186825"/>
            <a:ext cx="1350025" cy="45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2020-02-28T15:51:59Z</dcterms:created>
</cp:coreProperties>
</file>