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1F13168-2931-4272-91BA-BB3C0CB1E95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545CAB8-643A-41BA-B287-999F762B72E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1/22/2020 7:52:46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2" name="slide2">
            <a:extLst>
              <a:ext uri="{FF2B5EF4-FFF2-40B4-BE49-F238E27FC236}">
                <a16:creationId xmlns:a16="http://schemas.microsoft.com/office/drawing/2014/main" id="{97B0FC7B-490E-473D-BB1A-39516CD47C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3" name="slide3">
            <a:extLst>
              <a:ext uri="{FF2B5EF4-FFF2-40B4-BE49-F238E27FC236}">
                <a16:creationId xmlns:a16="http://schemas.microsoft.com/office/drawing/2014/main" id="{82E4B9E9-3B45-48C5-BAAD-C9F2673652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2" id="4" name="slide4">
            <a:extLst>
              <a:ext uri="{FF2B5EF4-FFF2-40B4-BE49-F238E27FC236}">
                <a16:creationId xmlns:a16="http://schemas.microsoft.com/office/drawing/2014/main" id="{CCA781FA-E057-4ECD-9795-F07ECD4232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3" id="5" name="slide5">
            <a:extLst>
              <a:ext uri="{FF2B5EF4-FFF2-40B4-BE49-F238E27FC236}">
                <a16:creationId xmlns:a16="http://schemas.microsoft.com/office/drawing/2014/main" id="{E73F0569-1147-47FC-BEA0-B7E2640F98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2020-01-23T00:52:46Z</dcterms:created>
  <dcterms:modified xsi:type="dcterms:W3CDTF">2020-01-23T00:52:46Z</dcterms:modified>
</cp:coreProperties>
</file>