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A1A7D6B-52B4-42FC-892E-8B00749D909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Fatalities and ratios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D01F8BC-8316-44BA-8067-8880EDE8D1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1/22/2020 7:56:48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0C44E5F0-E0BC-4E36-A057-F5F6DF38FC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90A9CD8C-56D2-4DD9-91E4-7B3F1D8D6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7B3F0AA0-43D6-4254-B97D-E472A54CAD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2020-01-23T00:56:49Z</dcterms:created>
  <dcterms:modified xsi:type="dcterms:W3CDTF">2020-01-23T00:56:49Z</dcterms:modified>
</cp:coreProperties>
</file>