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E27D30B-A3E3-49D0-B748-1EF54FFD92D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CD9EBB6-70E0-4FAF-A2A1-1D9E2EEBBD8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1/23/2020 11:43:20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83D415AE-E646-4413-98D6-3DFA659528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136" y="0"/>
            <a:ext cx="1169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3" name="slide3">
            <a:extLst>
              <a:ext uri="{FF2B5EF4-FFF2-40B4-BE49-F238E27FC236}">
                <a16:creationId xmlns:a16="http://schemas.microsoft.com/office/drawing/2014/main" id="{F3A50B57-00D5-4261-9021-2D014490C9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990725"/>
            <a:ext cx="90678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 (2)" id="4" name="slide4">
            <a:extLst>
              <a:ext uri="{FF2B5EF4-FFF2-40B4-BE49-F238E27FC236}">
                <a16:creationId xmlns:a16="http://schemas.microsoft.com/office/drawing/2014/main" id="{3C18DB6D-940F-4C61-A9E1-15360A3BD9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990725"/>
            <a:ext cx="90678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2020-01-24T04:43:21Z</dcterms:created>
  <dcterms:modified xsi:type="dcterms:W3CDTF">2020-01-24T04:43:21Z</dcterms:modified>
</cp:coreProperties>
</file>