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0.xml" ContentType="application/vnd.openxmlformats-officedocument.presentationml.slide+xml"/>
  <Override PartName="/ppt/slides/slide50.xml" ContentType="application/vnd.openxmlformats-officedocument.presentationml.slide+xml"/>
  <Override PartName="/ppt/slides/slide80.xml" ContentType="application/vnd.openxmlformats-officedocument.presentationml.slide+xml"/>
  <Override PartName="/ppt/slides/slide110.xml" ContentType="application/vnd.openxmlformats-officedocument.presentationml.slide+xml"/>
  <Override PartName="/ppt/slideLayouts/slideLayout70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Layouts/slideLayout130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10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sldIdLst>
    <p:sldId id="786" r:id="rId2"/>
    <p:sldId id="782" r:id="rId3"/>
    <p:sldId id="792" r:id="rId4"/>
    <p:sldId id="787" r:id="rId5"/>
    <p:sldId id="783" r:id="rId6"/>
    <p:sldId id="780" r:id="rId7"/>
    <p:sldId id="789" r:id="rId8"/>
    <p:sldId id="784" r:id="rId9"/>
    <p:sldId id="779" r:id="rId10"/>
    <p:sldId id="790" r:id="rId11"/>
    <p:sldId id="785" r:id="rId12"/>
    <p:sldId id="777" r:id="rId13"/>
    <p:sldId id="791" r:id="rId14"/>
  </p:sldIdLst>
  <p:sldSz cx="24377650" cy="13716000"/>
  <p:notesSz cx="6858000" cy="9144000"/>
  <p:defaultTextStyle>
    <a:defPPr>
      <a:defRPr lang="en-US"/>
    </a:defPPr>
    <a:lvl1pPr marL="0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035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068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103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137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3EEBE6-E05F-AF46-ADAF-DB8ABED69AE3}">
          <p14:sldIdLst>
            <p14:sldId id="786"/>
          </p14:sldIdLst>
        </p14:section>
        <p14:section name="EXISTING DATA" id="{30C48E04-1EB2-984D-8ADD-F8C03AD76A9B}">
          <p14:sldIdLst>
            <p14:sldId id="782"/>
            <p14:sldId id="792"/>
            <p14:sldId id="787"/>
          </p14:sldIdLst>
        </p14:section>
        <p14:section name="NEW DATA" id="{89C8BA44-8F73-1047-B012-DD13493FB6CA}">
          <p14:sldIdLst>
            <p14:sldId id="783"/>
            <p14:sldId id="780"/>
            <p14:sldId id="789"/>
          </p14:sldIdLst>
        </p14:section>
        <p14:section name="MANAGE DATA" id="{F6D42AEC-9CA4-4240-8CC3-CAD3B70A3CC4}">
          <p14:sldIdLst>
            <p14:sldId id="784"/>
            <p14:sldId id="779"/>
            <p14:sldId id="790"/>
          </p14:sldIdLst>
        </p14:section>
        <p14:section name="INSIGHTS" id="{C49FB7EE-4471-374A-A686-66A0ED29DF00}">
          <p14:sldIdLst>
            <p14:sldId id="785"/>
            <p14:sldId id="777"/>
            <p14:sldId id="791"/>
          </p14:sldIdLst>
        </p14:section>
        <p14:section name="Untitled Section" id="{AE4AF346-1487-B748-9DF4-42AA01F22DE3}">
          <p14:sldIdLst/>
        </p14:section>
      </p14:sectionLst>
    </p:ext>
    <p:ext uri="{EFAFB233-063F-42B5-8137-9DF3F51BA10A}">
      <p15:sldGuideLst xmlns:p15="http://schemas.microsoft.com/office/powerpoint/2012/main">
        <p15:guide id="3" pos="1342" userDrawn="1">
          <p15:clr>
            <a:srgbClr val="A4A3A4"/>
          </p15:clr>
        </p15:guide>
        <p15:guide id="4" orient="horz" pos="7246" userDrawn="1">
          <p15:clr>
            <a:srgbClr val="A4A3A4"/>
          </p15:clr>
        </p15:guide>
        <p15:guide id="5" orient="horz" pos="3798" userDrawn="1">
          <p15:clr>
            <a:srgbClr val="A4A3A4"/>
          </p15:clr>
        </p15:guide>
        <p15:guide id="6" orient="horz" pos="6860" userDrawn="1">
          <p15:clr>
            <a:srgbClr val="A4A3A4"/>
          </p15:clr>
        </p15:guide>
        <p15:guide id="8" orient="horz" pos="1190" userDrawn="1">
          <p15:clr>
            <a:srgbClr val="A4A3A4"/>
          </p15:clr>
        </p15:guide>
        <p15:guide id="9" pos="12418" userDrawn="1">
          <p15:clr>
            <a:srgbClr val="A4A3A4"/>
          </p15:clr>
        </p15:guide>
        <p15:guide id="10" pos="10944" userDrawn="1">
          <p15:clr>
            <a:srgbClr val="A4A3A4"/>
          </p15:clr>
        </p15:guide>
        <p15:guide id="11" pos="111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433"/>
    <a:srgbClr val="000000"/>
    <a:srgbClr val="014182"/>
    <a:srgbClr val="01669C"/>
    <a:srgbClr val="01AAE2"/>
    <a:srgbClr val="FFFFFF"/>
    <a:srgbClr val="D1AD89"/>
    <a:srgbClr val="D0A172"/>
    <a:srgbClr val="0DC6D7"/>
    <a:srgbClr val="0EA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16"/>
      </p:cViewPr>
      <p:guideLst>
        <p:guide pos="1342"/>
        <p:guide orient="horz" pos="7246"/>
        <p:guide orient="horz" pos="3798"/>
        <p:guide orient="horz" pos="6860"/>
        <p:guide orient="horz" pos="1190"/>
        <p:guide pos="12418"/>
        <p:guide pos="10944"/>
        <p:guide pos="111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4T15:26:56.57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18972 197243 61678,'0'0'0'0'0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4T15:27:06.78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15622 223670 61627,'0'0'0'0'0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4T16:18:56.77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118 0 16754 241561 64756,'-58'69'-688'0'287,"27"-24"1"0"1,3-27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4T16:19:01.6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0 17247 232768 60618,'0'0'0'0'0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aleway Light" panose="020B04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aleway Light" panose="020B0403030101060003" pitchFamily="34" charset="0"/>
              </a:defRPr>
            </a:lvl1pPr>
          </a:lstStyle>
          <a:p>
            <a:fld id="{3CB3D48B-767D-40D5-B840-5027EB30A9C2}" type="datetimeFigureOut">
              <a:rPr lang="en-US" smtClean="0"/>
              <a:pPr/>
              <a:t>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aleway Light" panose="020B04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aleway Light" panose="020B0403030101060003" pitchFamily="34" charset="0"/>
              </a:defRPr>
            </a:lvl1pPr>
          </a:lstStyle>
          <a:p>
            <a:fld id="{1B9A7D1C-6891-4300-8D99-0D124CBB5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1pPr>
    <a:lvl2pPr marL="914035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2pPr>
    <a:lvl3pPr marL="1828068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3pPr>
    <a:lvl4pPr marL="2742103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4pPr>
    <a:lvl5pPr marL="3656137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7D1C-6891-4300-8D99-0D124CBB56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7D1C-6891-4300-8D99-0D124CBB56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0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7D1C-6891-4300-8D99-0D124CBB56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5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7D1C-6891-4300-8D99-0D124CBB56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1.svg"/><Relationship Id="rId5" Type="http://schemas.openxmlformats.org/officeDocument/2006/relationships/image" Target="../media/image110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1.sv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10.pn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4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 Direc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3644618"/>
            <a:ext cx="20520212" cy="46157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052448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051898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260703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60153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0468958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0468408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4677213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4676663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8885469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18884919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0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3574238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76B470-355F-D14C-8DEF-CE6CD61BD6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90165" y="3766395"/>
            <a:ext cx="7280381" cy="8154698"/>
          </a:xfrm>
          <a:custGeom>
            <a:avLst/>
            <a:gdLst>
              <a:gd name="connsiteX0" fmla="*/ 3478397 w 6953579"/>
              <a:gd name="connsiteY0" fmla="*/ 0 h 7788650"/>
              <a:gd name="connsiteX1" fmla="*/ 3945375 w 6953579"/>
              <a:gd name="connsiteY1" fmla="*/ 125627 h 7788650"/>
              <a:gd name="connsiteX2" fmla="*/ 6489813 w 6953579"/>
              <a:gd name="connsiteY2" fmla="*/ 1606390 h 7788650"/>
              <a:gd name="connsiteX3" fmla="*/ 6953579 w 6953579"/>
              <a:gd name="connsiteY3" fmla="*/ 2411154 h 7788650"/>
              <a:gd name="connsiteX4" fmla="*/ 6953579 w 6953579"/>
              <a:gd name="connsiteY4" fmla="*/ 5377509 h 7788650"/>
              <a:gd name="connsiteX5" fmla="*/ 6489813 w 6953579"/>
              <a:gd name="connsiteY5" fmla="*/ 6182271 h 7788650"/>
              <a:gd name="connsiteX6" fmla="*/ 3943769 w 6953579"/>
              <a:gd name="connsiteY6" fmla="*/ 7663035 h 7788650"/>
              <a:gd name="connsiteX7" fmla="*/ 3009811 w 6953579"/>
              <a:gd name="connsiteY7" fmla="*/ 7663035 h 7788650"/>
              <a:gd name="connsiteX8" fmla="*/ 463765 w 6953579"/>
              <a:gd name="connsiteY8" fmla="*/ 6182271 h 7788650"/>
              <a:gd name="connsiteX9" fmla="*/ 0 w 6953579"/>
              <a:gd name="connsiteY9" fmla="*/ 5377509 h 7788650"/>
              <a:gd name="connsiteX10" fmla="*/ 0 w 6953579"/>
              <a:gd name="connsiteY10" fmla="*/ 2411154 h 7788650"/>
              <a:gd name="connsiteX11" fmla="*/ 465372 w 6953579"/>
              <a:gd name="connsiteY11" fmla="*/ 1606390 h 7788650"/>
              <a:gd name="connsiteX12" fmla="*/ 3011417 w 6953579"/>
              <a:gd name="connsiteY12" fmla="*/ 125627 h 7788650"/>
              <a:gd name="connsiteX13" fmla="*/ 3478397 w 6953579"/>
              <a:gd name="connsiteY13" fmla="*/ 0 h 778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53579" h="7788650">
                <a:moveTo>
                  <a:pt x="3478397" y="0"/>
                </a:moveTo>
                <a:cubicBezTo>
                  <a:pt x="3639669" y="0"/>
                  <a:pt x="3800943" y="41876"/>
                  <a:pt x="3945375" y="125627"/>
                </a:cubicBezTo>
                <a:lnTo>
                  <a:pt x="6489813" y="1606390"/>
                </a:lnTo>
                <a:cubicBezTo>
                  <a:pt x="6776171" y="1773057"/>
                  <a:pt x="6952743" y="2079421"/>
                  <a:pt x="6953579" y="2411154"/>
                </a:cubicBezTo>
                <a:lnTo>
                  <a:pt x="6953579" y="5377509"/>
                </a:lnTo>
                <a:cubicBezTo>
                  <a:pt x="6952743" y="5709231"/>
                  <a:pt x="6776171" y="6015589"/>
                  <a:pt x="6489813" y="6182271"/>
                </a:cubicBezTo>
                <a:lnTo>
                  <a:pt x="3943769" y="7663035"/>
                </a:lnTo>
                <a:cubicBezTo>
                  <a:pt x="3654903" y="7830522"/>
                  <a:pt x="3298675" y="7830522"/>
                  <a:pt x="3009811" y="7663035"/>
                </a:cubicBezTo>
                <a:lnTo>
                  <a:pt x="463765" y="6182271"/>
                </a:lnTo>
                <a:cubicBezTo>
                  <a:pt x="177398" y="6015589"/>
                  <a:pt x="848" y="5709231"/>
                  <a:pt x="0" y="5377509"/>
                </a:cubicBezTo>
                <a:lnTo>
                  <a:pt x="0" y="2411154"/>
                </a:lnTo>
                <a:cubicBezTo>
                  <a:pt x="1181" y="2079089"/>
                  <a:pt x="178387" y="1772652"/>
                  <a:pt x="465372" y="1606390"/>
                </a:cubicBezTo>
                <a:lnTo>
                  <a:pt x="3011417" y="125627"/>
                </a:lnTo>
                <a:cubicBezTo>
                  <a:pt x="3155851" y="41876"/>
                  <a:pt x="3317123" y="0"/>
                  <a:pt x="3478397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912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3574238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76B470-355F-D14C-8DEF-CE6CD61BD6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90165" y="3766395"/>
            <a:ext cx="7280381" cy="8154698"/>
          </a:xfrm>
          <a:custGeom>
            <a:avLst/>
            <a:gdLst>
              <a:gd name="connsiteX0" fmla="*/ 3478397 w 6953579"/>
              <a:gd name="connsiteY0" fmla="*/ 0 h 7788650"/>
              <a:gd name="connsiteX1" fmla="*/ 3945375 w 6953579"/>
              <a:gd name="connsiteY1" fmla="*/ 125627 h 7788650"/>
              <a:gd name="connsiteX2" fmla="*/ 6489813 w 6953579"/>
              <a:gd name="connsiteY2" fmla="*/ 1606390 h 7788650"/>
              <a:gd name="connsiteX3" fmla="*/ 6953579 w 6953579"/>
              <a:gd name="connsiteY3" fmla="*/ 2411154 h 7788650"/>
              <a:gd name="connsiteX4" fmla="*/ 6953579 w 6953579"/>
              <a:gd name="connsiteY4" fmla="*/ 5377509 h 7788650"/>
              <a:gd name="connsiteX5" fmla="*/ 6489813 w 6953579"/>
              <a:gd name="connsiteY5" fmla="*/ 6182271 h 7788650"/>
              <a:gd name="connsiteX6" fmla="*/ 3943769 w 6953579"/>
              <a:gd name="connsiteY6" fmla="*/ 7663035 h 7788650"/>
              <a:gd name="connsiteX7" fmla="*/ 3009811 w 6953579"/>
              <a:gd name="connsiteY7" fmla="*/ 7663035 h 7788650"/>
              <a:gd name="connsiteX8" fmla="*/ 463765 w 6953579"/>
              <a:gd name="connsiteY8" fmla="*/ 6182271 h 7788650"/>
              <a:gd name="connsiteX9" fmla="*/ 0 w 6953579"/>
              <a:gd name="connsiteY9" fmla="*/ 5377509 h 7788650"/>
              <a:gd name="connsiteX10" fmla="*/ 0 w 6953579"/>
              <a:gd name="connsiteY10" fmla="*/ 2411154 h 7788650"/>
              <a:gd name="connsiteX11" fmla="*/ 465372 w 6953579"/>
              <a:gd name="connsiteY11" fmla="*/ 1606390 h 7788650"/>
              <a:gd name="connsiteX12" fmla="*/ 3011417 w 6953579"/>
              <a:gd name="connsiteY12" fmla="*/ 125627 h 7788650"/>
              <a:gd name="connsiteX13" fmla="*/ 3478397 w 6953579"/>
              <a:gd name="connsiteY13" fmla="*/ 0 h 778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53579" h="7788650">
                <a:moveTo>
                  <a:pt x="3478397" y="0"/>
                </a:moveTo>
                <a:cubicBezTo>
                  <a:pt x="3639669" y="0"/>
                  <a:pt x="3800943" y="41876"/>
                  <a:pt x="3945375" y="125627"/>
                </a:cubicBezTo>
                <a:lnTo>
                  <a:pt x="6489813" y="1606390"/>
                </a:lnTo>
                <a:cubicBezTo>
                  <a:pt x="6776171" y="1773057"/>
                  <a:pt x="6952743" y="2079421"/>
                  <a:pt x="6953579" y="2411154"/>
                </a:cubicBezTo>
                <a:lnTo>
                  <a:pt x="6953579" y="5377509"/>
                </a:lnTo>
                <a:cubicBezTo>
                  <a:pt x="6952743" y="5709231"/>
                  <a:pt x="6776171" y="6015589"/>
                  <a:pt x="6489813" y="6182271"/>
                </a:cubicBezTo>
                <a:lnTo>
                  <a:pt x="3943769" y="7663035"/>
                </a:lnTo>
                <a:cubicBezTo>
                  <a:pt x="3654903" y="7830522"/>
                  <a:pt x="3298675" y="7830522"/>
                  <a:pt x="3009811" y="7663035"/>
                </a:cubicBezTo>
                <a:lnTo>
                  <a:pt x="463765" y="6182271"/>
                </a:lnTo>
                <a:cubicBezTo>
                  <a:pt x="177398" y="6015589"/>
                  <a:pt x="848" y="5709231"/>
                  <a:pt x="0" y="5377509"/>
                </a:cubicBezTo>
                <a:lnTo>
                  <a:pt x="0" y="2411154"/>
                </a:lnTo>
                <a:cubicBezTo>
                  <a:pt x="1181" y="2079089"/>
                  <a:pt x="178387" y="1772652"/>
                  <a:pt x="465372" y="1606390"/>
                </a:cubicBezTo>
                <a:lnTo>
                  <a:pt x="3011417" y="125627"/>
                </a:lnTo>
                <a:cubicBezTo>
                  <a:pt x="3155851" y="41876"/>
                  <a:pt x="3317123" y="0"/>
                  <a:pt x="3478397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9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20786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 Direc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3644618"/>
            <a:ext cx="20520212" cy="46157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052448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051898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260703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60153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0468958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0468408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4677213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4676663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8885469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18884919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0293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207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2D8DFE82-6264-C14D-BA47-1710E9300F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54006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54646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2D8DFE82-6264-C14D-BA47-1710E9300F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54006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546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FACEFD4-E172-9A4B-A60B-59D597800A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158600" y="0"/>
            <a:ext cx="13219050" cy="11972260"/>
          </a:xfrm>
          <a:custGeom>
            <a:avLst/>
            <a:gdLst>
              <a:gd name="connsiteX0" fmla="*/ 12417069 w 13812287"/>
              <a:gd name="connsiteY0" fmla="*/ 3387507 h 12509544"/>
              <a:gd name="connsiteX1" fmla="*/ 12963497 w 13812287"/>
              <a:gd name="connsiteY1" fmla="*/ 3534648 h 12509544"/>
              <a:gd name="connsiteX2" fmla="*/ 13812287 w 13812287"/>
              <a:gd name="connsiteY2" fmla="*/ 4028178 h 12509544"/>
              <a:gd name="connsiteX3" fmla="*/ 13812287 w 13812287"/>
              <a:gd name="connsiteY3" fmla="*/ 11868873 h 12509544"/>
              <a:gd name="connsiteX4" fmla="*/ 12963497 w 13812287"/>
              <a:gd name="connsiteY4" fmla="*/ 12362404 h 12509544"/>
              <a:gd name="connsiteX5" fmla="*/ 11870639 w 13812287"/>
              <a:gd name="connsiteY5" fmla="*/ 12362404 h 12509544"/>
              <a:gd name="connsiteX6" fmla="*/ 8891415 w 13812287"/>
              <a:gd name="connsiteY6" fmla="*/ 10629956 h 12509544"/>
              <a:gd name="connsiteX7" fmla="*/ 8348747 w 13812287"/>
              <a:gd name="connsiteY7" fmla="*/ 9685499 h 12509544"/>
              <a:gd name="connsiteX8" fmla="*/ 8348747 w 13812287"/>
              <a:gd name="connsiteY8" fmla="*/ 6211554 h 12509544"/>
              <a:gd name="connsiteX9" fmla="*/ 8891415 w 13812287"/>
              <a:gd name="connsiteY9" fmla="*/ 5267096 h 12509544"/>
              <a:gd name="connsiteX10" fmla="*/ 11870639 w 13812287"/>
              <a:gd name="connsiteY10" fmla="*/ 3534648 h 12509544"/>
              <a:gd name="connsiteX11" fmla="*/ 12417069 w 13812287"/>
              <a:gd name="connsiteY11" fmla="*/ 3387507 h 12509544"/>
              <a:gd name="connsiteX12" fmla="*/ 4068322 w 13812287"/>
              <a:gd name="connsiteY12" fmla="*/ 3387507 h 12509544"/>
              <a:gd name="connsiteX13" fmla="*/ 4614751 w 13812287"/>
              <a:gd name="connsiteY13" fmla="*/ 3534647 h 12509544"/>
              <a:gd name="connsiteX14" fmla="*/ 7593975 w 13812287"/>
              <a:gd name="connsiteY14" fmla="*/ 5267096 h 12509544"/>
              <a:gd name="connsiteX15" fmla="*/ 8136643 w 13812287"/>
              <a:gd name="connsiteY15" fmla="*/ 6211552 h 12509544"/>
              <a:gd name="connsiteX16" fmla="*/ 8136643 w 13812287"/>
              <a:gd name="connsiteY16" fmla="*/ 9685499 h 12509544"/>
              <a:gd name="connsiteX17" fmla="*/ 7593975 w 13812287"/>
              <a:gd name="connsiteY17" fmla="*/ 10629956 h 12509544"/>
              <a:gd name="connsiteX18" fmla="*/ 4614751 w 13812287"/>
              <a:gd name="connsiteY18" fmla="*/ 12362404 h 12509544"/>
              <a:gd name="connsiteX19" fmla="*/ 3521892 w 13812287"/>
              <a:gd name="connsiteY19" fmla="*/ 12362404 h 12509544"/>
              <a:gd name="connsiteX20" fmla="*/ 542669 w 13812287"/>
              <a:gd name="connsiteY20" fmla="*/ 10629956 h 12509544"/>
              <a:gd name="connsiteX21" fmla="*/ 0 w 13812287"/>
              <a:gd name="connsiteY21" fmla="*/ 9685499 h 12509544"/>
              <a:gd name="connsiteX22" fmla="*/ 0 w 13812287"/>
              <a:gd name="connsiteY22" fmla="*/ 6211553 h 12509544"/>
              <a:gd name="connsiteX23" fmla="*/ 542669 w 13812287"/>
              <a:gd name="connsiteY23" fmla="*/ 5267096 h 12509544"/>
              <a:gd name="connsiteX24" fmla="*/ 3521892 w 13812287"/>
              <a:gd name="connsiteY24" fmla="*/ 3534647 h 12509544"/>
              <a:gd name="connsiteX25" fmla="*/ 4068322 w 13812287"/>
              <a:gd name="connsiteY25" fmla="*/ 3387507 h 12509544"/>
              <a:gd name="connsiteX26" fmla="*/ 4186587 w 13812287"/>
              <a:gd name="connsiteY26" fmla="*/ 0 h 12509544"/>
              <a:gd name="connsiteX27" fmla="*/ 12323229 w 13812287"/>
              <a:gd name="connsiteY27" fmla="*/ 0 h 12509544"/>
              <a:gd name="connsiteX28" fmla="*/ 12323229 w 13812287"/>
              <a:gd name="connsiteY28" fmla="*/ 2446542 h 12509544"/>
              <a:gd name="connsiteX29" fmla="*/ 11780561 w 13812287"/>
              <a:gd name="connsiteY29" fmla="*/ 3391000 h 12509544"/>
              <a:gd name="connsiteX30" fmla="*/ 8801337 w 13812287"/>
              <a:gd name="connsiteY30" fmla="*/ 5123450 h 12509544"/>
              <a:gd name="connsiteX31" fmla="*/ 7708479 w 13812287"/>
              <a:gd name="connsiteY31" fmla="*/ 5123450 h 12509544"/>
              <a:gd name="connsiteX32" fmla="*/ 4729255 w 13812287"/>
              <a:gd name="connsiteY32" fmla="*/ 3391000 h 12509544"/>
              <a:gd name="connsiteX33" fmla="*/ 4186587 w 13812287"/>
              <a:gd name="connsiteY33" fmla="*/ 2446542 h 1250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812287" h="12509544">
                <a:moveTo>
                  <a:pt x="12417069" y="3387507"/>
                </a:moveTo>
                <a:cubicBezTo>
                  <a:pt x="12605781" y="3387507"/>
                  <a:pt x="12794495" y="3436554"/>
                  <a:pt x="12963497" y="3534648"/>
                </a:cubicBezTo>
                <a:lnTo>
                  <a:pt x="13812287" y="4028178"/>
                </a:lnTo>
                <a:lnTo>
                  <a:pt x="13812287" y="11868873"/>
                </a:lnTo>
                <a:lnTo>
                  <a:pt x="12963497" y="12362404"/>
                </a:lnTo>
                <a:cubicBezTo>
                  <a:pt x="12625493" y="12558591"/>
                  <a:pt x="12208645" y="12558591"/>
                  <a:pt x="11870639" y="12362404"/>
                </a:cubicBezTo>
                <a:lnTo>
                  <a:pt x="8891415" y="10629956"/>
                </a:lnTo>
                <a:cubicBezTo>
                  <a:pt x="8555747" y="10434410"/>
                  <a:pt x="8349071" y="10074712"/>
                  <a:pt x="8348747" y="9685499"/>
                </a:cubicBezTo>
                <a:lnTo>
                  <a:pt x="8348747" y="6211554"/>
                </a:lnTo>
                <a:cubicBezTo>
                  <a:pt x="8349071" y="5822341"/>
                  <a:pt x="8555747" y="5462641"/>
                  <a:pt x="8891415" y="5267096"/>
                </a:cubicBezTo>
                <a:lnTo>
                  <a:pt x="11870639" y="3534648"/>
                </a:lnTo>
                <a:cubicBezTo>
                  <a:pt x="12039641" y="3436554"/>
                  <a:pt x="12228355" y="3387507"/>
                  <a:pt x="12417069" y="3387507"/>
                </a:cubicBezTo>
                <a:close/>
                <a:moveTo>
                  <a:pt x="4068322" y="3387507"/>
                </a:moveTo>
                <a:cubicBezTo>
                  <a:pt x="4257035" y="3387507"/>
                  <a:pt x="4445748" y="3436554"/>
                  <a:pt x="4614751" y="3534647"/>
                </a:cubicBezTo>
                <a:lnTo>
                  <a:pt x="7593975" y="5267096"/>
                </a:lnTo>
                <a:cubicBezTo>
                  <a:pt x="7929643" y="5462641"/>
                  <a:pt x="8136319" y="5822339"/>
                  <a:pt x="8136643" y="6211552"/>
                </a:cubicBezTo>
                <a:lnTo>
                  <a:pt x="8136643" y="9685499"/>
                </a:lnTo>
                <a:cubicBezTo>
                  <a:pt x="8136319" y="10074711"/>
                  <a:pt x="7929643" y="10434410"/>
                  <a:pt x="7593975" y="10629956"/>
                </a:cubicBezTo>
                <a:lnTo>
                  <a:pt x="4614751" y="12362404"/>
                </a:lnTo>
                <a:cubicBezTo>
                  <a:pt x="4276744" y="12558591"/>
                  <a:pt x="3859899" y="12558591"/>
                  <a:pt x="3521892" y="12362404"/>
                </a:cubicBezTo>
                <a:lnTo>
                  <a:pt x="542669" y="10629956"/>
                </a:lnTo>
                <a:cubicBezTo>
                  <a:pt x="207000" y="10434410"/>
                  <a:pt x="324" y="10074712"/>
                  <a:pt x="0" y="9685499"/>
                </a:cubicBezTo>
                <a:lnTo>
                  <a:pt x="0" y="6211553"/>
                </a:lnTo>
                <a:cubicBezTo>
                  <a:pt x="324" y="5822341"/>
                  <a:pt x="207000" y="5462641"/>
                  <a:pt x="542669" y="5267096"/>
                </a:cubicBezTo>
                <a:lnTo>
                  <a:pt x="3521892" y="3534647"/>
                </a:lnTo>
                <a:cubicBezTo>
                  <a:pt x="3690896" y="3436554"/>
                  <a:pt x="3879609" y="3387507"/>
                  <a:pt x="4068322" y="3387507"/>
                </a:cubicBezTo>
                <a:close/>
                <a:moveTo>
                  <a:pt x="4186587" y="0"/>
                </a:moveTo>
                <a:lnTo>
                  <a:pt x="12323229" y="0"/>
                </a:lnTo>
                <a:lnTo>
                  <a:pt x="12323229" y="2446542"/>
                </a:lnTo>
                <a:cubicBezTo>
                  <a:pt x="12322905" y="2835756"/>
                  <a:pt x="12116229" y="3195454"/>
                  <a:pt x="11780561" y="3391000"/>
                </a:cubicBezTo>
                <a:lnTo>
                  <a:pt x="8801337" y="5123450"/>
                </a:lnTo>
                <a:cubicBezTo>
                  <a:pt x="8463331" y="5319634"/>
                  <a:pt x="8046485" y="5319634"/>
                  <a:pt x="7708479" y="5123450"/>
                </a:cubicBezTo>
                <a:lnTo>
                  <a:pt x="4729255" y="3391000"/>
                </a:lnTo>
                <a:cubicBezTo>
                  <a:pt x="4393587" y="3195454"/>
                  <a:pt x="4186911" y="2835756"/>
                  <a:pt x="4186587" y="24465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54006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37224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FACEFD4-E172-9A4B-A60B-59D597800A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158600" y="0"/>
            <a:ext cx="13219050" cy="11972260"/>
          </a:xfrm>
          <a:custGeom>
            <a:avLst/>
            <a:gdLst>
              <a:gd name="connsiteX0" fmla="*/ 12417069 w 13812287"/>
              <a:gd name="connsiteY0" fmla="*/ 3387507 h 12509544"/>
              <a:gd name="connsiteX1" fmla="*/ 12963497 w 13812287"/>
              <a:gd name="connsiteY1" fmla="*/ 3534648 h 12509544"/>
              <a:gd name="connsiteX2" fmla="*/ 13812287 w 13812287"/>
              <a:gd name="connsiteY2" fmla="*/ 4028178 h 12509544"/>
              <a:gd name="connsiteX3" fmla="*/ 13812287 w 13812287"/>
              <a:gd name="connsiteY3" fmla="*/ 11868873 h 12509544"/>
              <a:gd name="connsiteX4" fmla="*/ 12963497 w 13812287"/>
              <a:gd name="connsiteY4" fmla="*/ 12362404 h 12509544"/>
              <a:gd name="connsiteX5" fmla="*/ 11870639 w 13812287"/>
              <a:gd name="connsiteY5" fmla="*/ 12362404 h 12509544"/>
              <a:gd name="connsiteX6" fmla="*/ 8891415 w 13812287"/>
              <a:gd name="connsiteY6" fmla="*/ 10629956 h 12509544"/>
              <a:gd name="connsiteX7" fmla="*/ 8348747 w 13812287"/>
              <a:gd name="connsiteY7" fmla="*/ 9685499 h 12509544"/>
              <a:gd name="connsiteX8" fmla="*/ 8348747 w 13812287"/>
              <a:gd name="connsiteY8" fmla="*/ 6211554 h 12509544"/>
              <a:gd name="connsiteX9" fmla="*/ 8891415 w 13812287"/>
              <a:gd name="connsiteY9" fmla="*/ 5267096 h 12509544"/>
              <a:gd name="connsiteX10" fmla="*/ 11870639 w 13812287"/>
              <a:gd name="connsiteY10" fmla="*/ 3534648 h 12509544"/>
              <a:gd name="connsiteX11" fmla="*/ 12417069 w 13812287"/>
              <a:gd name="connsiteY11" fmla="*/ 3387507 h 12509544"/>
              <a:gd name="connsiteX12" fmla="*/ 4068322 w 13812287"/>
              <a:gd name="connsiteY12" fmla="*/ 3387507 h 12509544"/>
              <a:gd name="connsiteX13" fmla="*/ 4614751 w 13812287"/>
              <a:gd name="connsiteY13" fmla="*/ 3534647 h 12509544"/>
              <a:gd name="connsiteX14" fmla="*/ 7593975 w 13812287"/>
              <a:gd name="connsiteY14" fmla="*/ 5267096 h 12509544"/>
              <a:gd name="connsiteX15" fmla="*/ 8136643 w 13812287"/>
              <a:gd name="connsiteY15" fmla="*/ 6211552 h 12509544"/>
              <a:gd name="connsiteX16" fmla="*/ 8136643 w 13812287"/>
              <a:gd name="connsiteY16" fmla="*/ 9685499 h 12509544"/>
              <a:gd name="connsiteX17" fmla="*/ 7593975 w 13812287"/>
              <a:gd name="connsiteY17" fmla="*/ 10629956 h 12509544"/>
              <a:gd name="connsiteX18" fmla="*/ 4614751 w 13812287"/>
              <a:gd name="connsiteY18" fmla="*/ 12362404 h 12509544"/>
              <a:gd name="connsiteX19" fmla="*/ 3521892 w 13812287"/>
              <a:gd name="connsiteY19" fmla="*/ 12362404 h 12509544"/>
              <a:gd name="connsiteX20" fmla="*/ 542669 w 13812287"/>
              <a:gd name="connsiteY20" fmla="*/ 10629956 h 12509544"/>
              <a:gd name="connsiteX21" fmla="*/ 0 w 13812287"/>
              <a:gd name="connsiteY21" fmla="*/ 9685499 h 12509544"/>
              <a:gd name="connsiteX22" fmla="*/ 0 w 13812287"/>
              <a:gd name="connsiteY22" fmla="*/ 6211553 h 12509544"/>
              <a:gd name="connsiteX23" fmla="*/ 542669 w 13812287"/>
              <a:gd name="connsiteY23" fmla="*/ 5267096 h 12509544"/>
              <a:gd name="connsiteX24" fmla="*/ 3521892 w 13812287"/>
              <a:gd name="connsiteY24" fmla="*/ 3534647 h 12509544"/>
              <a:gd name="connsiteX25" fmla="*/ 4068322 w 13812287"/>
              <a:gd name="connsiteY25" fmla="*/ 3387507 h 12509544"/>
              <a:gd name="connsiteX26" fmla="*/ 4186587 w 13812287"/>
              <a:gd name="connsiteY26" fmla="*/ 0 h 12509544"/>
              <a:gd name="connsiteX27" fmla="*/ 12323229 w 13812287"/>
              <a:gd name="connsiteY27" fmla="*/ 0 h 12509544"/>
              <a:gd name="connsiteX28" fmla="*/ 12323229 w 13812287"/>
              <a:gd name="connsiteY28" fmla="*/ 2446542 h 12509544"/>
              <a:gd name="connsiteX29" fmla="*/ 11780561 w 13812287"/>
              <a:gd name="connsiteY29" fmla="*/ 3391000 h 12509544"/>
              <a:gd name="connsiteX30" fmla="*/ 8801337 w 13812287"/>
              <a:gd name="connsiteY30" fmla="*/ 5123450 h 12509544"/>
              <a:gd name="connsiteX31" fmla="*/ 7708479 w 13812287"/>
              <a:gd name="connsiteY31" fmla="*/ 5123450 h 12509544"/>
              <a:gd name="connsiteX32" fmla="*/ 4729255 w 13812287"/>
              <a:gd name="connsiteY32" fmla="*/ 3391000 h 12509544"/>
              <a:gd name="connsiteX33" fmla="*/ 4186587 w 13812287"/>
              <a:gd name="connsiteY33" fmla="*/ 2446542 h 1250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812287" h="12509544">
                <a:moveTo>
                  <a:pt x="12417069" y="3387507"/>
                </a:moveTo>
                <a:cubicBezTo>
                  <a:pt x="12605781" y="3387507"/>
                  <a:pt x="12794495" y="3436554"/>
                  <a:pt x="12963497" y="3534648"/>
                </a:cubicBezTo>
                <a:lnTo>
                  <a:pt x="13812287" y="4028178"/>
                </a:lnTo>
                <a:lnTo>
                  <a:pt x="13812287" y="11868873"/>
                </a:lnTo>
                <a:lnTo>
                  <a:pt x="12963497" y="12362404"/>
                </a:lnTo>
                <a:cubicBezTo>
                  <a:pt x="12625493" y="12558591"/>
                  <a:pt x="12208645" y="12558591"/>
                  <a:pt x="11870639" y="12362404"/>
                </a:cubicBezTo>
                <a:lnTo>
                  <a:pt x="8891415" y="10629956"/>
                </a:lnTo>
                <a:cubicBezTo>
                  <a:pt x="8555747" y="10434410"/>
                  <a:pt x="8349071" y="10074712"/>
                  <a:pt x="8348747" y="9685499"/>
                </a:cubicBezTo>
                <a:lnTo>
                  <a:pt x="8348747" y="6211554"/>
                </a:lnTo>
                <a:cubicBezTo>
                  <a:pt x="8349071" y="5822341"/>
                  <a:pt x="8555747" y="5462641"/>
                  <a:pt x="8891415" y="5267096"/>
                </a:cubicBezTo>
                <a:lnTo>
                  <a:pt x="11870639" y="3534648"/>
                </a:lnTo>
                <a:cubicBezTo>
                  <a:pt x="12039641" y="3436554"/>
                  <a:pt x="12228355" y="3387507"/>
                  <a:pt x="12417069" y="3387507"/>
                </a:cubicBezTo>
                <a:close/>
                <a:moveTo>
                  <a:pt x="4068322" y="3387507"/>
                </a:moveTo>
                <a:cubicBezTo>
                  <a:pt x="4257035" y="3387507"/>
                  <a:pt x="4445748" y="3436554"/>
                  <a:pt x="4614751" y="3534647"/>
                </a:cubicBezTo>
                <a:lnTo>
                  <a:pt x="7593975" y="5267096"/>
                </a:lnTo>
                <a:cubicBezTo>
                  <a:pt x="7929643" y="5462641"/>
                  <a:pt x="8136319" y="5822339"/>
                  <a:pt x="8136643" y="6211552"/>
                </a:cubicBezTo>
                <a:lnTo>
                  <a:pt x="8136643" y="9685499"/>
                </a:lnTo>
                <a:cubicBezTo>
                  <a:pt x="8136319" y="10074711"/>
                  <a:pt x="7929643" y="10434410"/>
                  <a:pt x="7593975" y="10629956"/>
                </a:cubicBezTo>
                <a:lnTo>
                  <a:pt x="4614751" y="12362404"/>
                </a:lnTo>
                <a:cubicBezTo>
                  <a:pt x="4276744" y="12558591"/>
                  <a:pt x="3859899" y="12558591"/>
                  <a:pt x="3521892" y="12362404"/>
                </a:cubicBezTo>
                <a:lnTo>
                  <a:pt x="542669" y="10629956"/>
                </a:lnTo>
                <a:cubicBezTo>
                  <a:pt x="207000" y="10434410"/>
                  <a:pt x="324" y="10074712"/>
                  <a:pt x="0" y="9685499"/>
                </a:cubicBezTo>
                <a:lnTo>
                  <a:pt x="0" y="6211553"/>
                </a:lnTo>
                <a:cubicBezTo>
                  <a:pt x="324" y="5822341"/>
                  <a:pt x="207000" y="5462641"/>
                  <a:pt x="542669" y="5267096"/>
                </a:cubicBezTo>
                <a:lnTo>
                  <a:pt x="3521892" y="3534647"/>
                </a:lnTo>
                <a:cubicBezTo>
                  <a:pt x="3690896" y="3436554"/>
                  <a:pt x="3879609" y="3387507"/>
                  <a:pt x="4068322" y="3387507"/>
                </a:cubicBezTo>
                <a:close/>
                <a:moveTo>
                  <a:pt x="4186587" y="0"/>
                </a:moveTo>
                <a:lnTo>
                  <a:pt x="12323229" y="0"/>
                </a:lnTo>
                <a:lnTo>
                  <a:pt x="12323229" y="2446542"/>
                </a:lnTo>
                <a:cubicBezTo>
                  <a:pt x="12322905" y="2835756"/>
                  <a:pt x="12116229" y="3195454"/>
                  <a:pt x="11780561" y="3391000"/>
                </a:cubicBezTo>
                <a:lnTo>
                  <a:pt x="8801337" y="5123450"/>
                </a:lnTo>
                <a:cubicBezTo>
                  <a:pt x="8463331" y="5319634"/>
                  <a:pt x="8046485" y="5319634"/>
                  <a:pt x="7708479" y="5123450"/>
                </a:cubicBezTo>
                <a:lnTo>
                  <a:pt x="4729255" y="3391000"/>
                </a:lnTo>
                <a:cubicBezTo>
                  <a:pt x="4393587" y="3195454"/>
                  <a:pt x="4186911" y="2835756"/>
                  <a:pt x="4186587" y="24465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54006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372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4631E6E4-29C7-7147-AC76-9144096E96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09498" y="0"/>
            <a:ext cx="17754442" cy="13730121"/>
          </a:xfrm>
          <a:custGeom>
            <a:avLst/>
            <a:gdLst>
              <a:gd name="connsiteX0" fmla="*/ 12328724 w 13870810"/>
              <a:gd name="connsiteY0" fmla="*/ 9139853 h 10726775"/>
              <a:gd name="connsiteX1" fmla="*/ 12527946 w 13870810"/>
              <a:gd name="connsiteY1" fmla="*/ 9193379 h 10726775"/>
              <a:gd name="connsiteX2" fmla="*/ 13614138 w 13870810"/>
              <a:gd name="connsiteY2" fmla="*/ 9824293 h 10726775"/>
              <a:gd name="connsiteX3" fmla="*/ 13811988 w 13870810"/>
              <a:gd name="connsiteY3" fmla="*/ 10167181 h 10726775"/>
              <a:gd name="connsiteX4" fmla="*/ 13811988 w 13870810"/>
              <a:gd name="connsiteY4" fmla="*/ 10726775 h 10726775"/>
              <a:gd name="connsiteX5" fmla="*/ 10845460 w 13870810"/>
              <a:gd name="connsiteY5" fmla="*/ 10726775 h 10726775"/>
              <a:gd name="connsiteX6" fmla="*/ 10845460 w 13870810"/>
              <a:gd name="connsiteY6" fmla="*/ 10167181 h 10726775"/>
              <a:gd name="connsiteX7" fmla="*/ 11043310 w 13870810"/>
              <a:gd name="connsiteY7" fmla="*/ 9824293 h 10726775"/>
              <a:gd name="connsiteX8" fmla="*/ 12129502 w 13870810"/>
              <a:gd name="connsiteY8" fmla="*/ 9193379 h 10726775"/>
              <a:gd name="connsiteX9" fmla="*/ 12328724 w 13870810"/>
              <a:gd name="connsiteY9" fmla="*/ 9139853 h 10726775"/>
              <a:gd name="connsiteX10" fmla="*/ 9230022 w 13870810"/>
              <a:gd name="connsiteY10" fmla="*/ 9139853 h 10726775"/>
              <a:gd name="connsiteX11" fmla="*/ 9429244 w 13870810"/>
              <a:gd name="connsiteY11" fmla="*/ 9193379 h 10726775"/>
              <a:gd name="connsiteX12" fmla="*/ 10515436 w 13870810"/>
              <a:gd name="connsiteY12" fmla="*/ 9824293 h 10726775"/>
              <a:gd name="connsiteX13" fmla="*/ 10713286 w 13870810"/>
              <a:gd name="connsiteY13" fmla="*/ 10167181 h 10726775"/>
              <a:gd name="connsiteX14" fmla="*/ 10713286 w 13870810"/>
              <a:gd name="connsiteY14" fmla="*/ 10726775 h 10726775"/>
              <a:gd name="connsiteX15" fmla="*/ 7746758 w 13870810"/>
              <a:gd name="connsiteY15" fmla="*/ 10726775 h 10726775"/>
              <a:gd name="connsiteX16" fmla="*/ 7746758 w 13870810"/>
              <a:gd name="connsiteY16" fmla="*/ 10167181 h 10726775"/>
              <a:gd name="connsiteX17" fmla="*/ 7944608 w 13870810"/>
              <a:gd name="connsiteY17" fmla="*/ 9824293 h 10726775"/>
              <a:gd name="connsiteX18" fmla="*/ 9030800 w 13870810"/>
              <a:gd name="connsiteY18" fmla="*/ 9193379 h 10726775"/>
              <a:gd name="connsiteX19" fmla="*/ 9230022 w 13870810"/>
              <a:gd name="connsiteY19" fmla="*/ 9139853 h 10726775"/>
              <a:gd name="connsiteX20" fmla="*/ 6131318 w 13870810"/>
              <a:gd name="connsiteY20" fmla="*/ 9139853 h 10726775"/>
              <a:gd name="connsiteX21" fmla="*/ 6330540 w 13870810"/>
              <a:gd name="connsiteY21" fmla="*/ 9193379 h 10726775"/>
              <a:gd name="connsiteX22" fmla="*/ 7416732 w 13870810"/>
              <a:gd name="connsiteY22" fmla="*/ 9824293 h 10726775"/>
              <a:gd name="connsiteX23" fmla="*/ 7614583 w 13870810"/>
              <a:gd name="connsiteY23" fmla="*/ 10167181 h 10726775"/>
              <a:gd name="connsiteX24" fmla="*/ 7614583 w 13870810"/>
              <a:gd name="connsiteY24" fmla="*/ 10726775 h 10726775"/>
              <a:gd name="connsiteX25" fmla="*/ 4648054 w 13870810"/>
              <a:gd name="connsiteY25" fmla="*/ 10726775 h 10726775"/>
              <a:gd name="connsiteX26" fmla="*/ 4648054 w 13870810"/>
              <a:gd name="connsiteY26" fmla="*/ 10167181 h 10726775"/>
              <a:gd name="connsiteX27" fmla="*/ 4845905 w 13870810"/>
              <a:gd name="connsiteY27" fmla="*/ 9824293 h 10726775"/>
              <a:gd name="connsiteX28" fmla="*/ 5932096 w 13870810"/>
              <a:gd name="connsiteY28" fmla="*/ 9193379 h 10726775"/>
              <a:gd name="connsiteX29" fmla="*/ 6131318 w 13870810"/>
              <a:gd name="connsiteY29" fmla="*/ 9139853 h 10726775"/>
              <a:gd name="connsiteX30" fmla="*/ 3032614 w 13870810"/>
              <a:gd name="connsiteY30" fmla="*/ 9139853 h 10726775"/>
              <a:gd name="connsiteX31" fmla="*/ 3231836 w 13870810"/>
              <a:gd name="connsiteY31" fmla="*/ 9193379 h 10726775"/>
              <a:gd name="connsiteX32" fmla="*/ 4318028 w 13870810"/>
              <a:gd name="connsiteY32" fmla="*/ 9824293 h 10726775"/>
              <a:gd name="connsiteX33" fmla="*/ 4515879 w 13870810"/>
              <a:gd name="connsiteY33" fmla="*/ 10167181 h 10726775"/>
              <a:gd name="connsiteX34" fmla="*/ 4515879 w 13870810"/>
              <a:gd name="connsiteY34" fmla="*/ 10726775 h 10726775"/>
              <a:gd name="connsiteX35" fmla="*/ 1549350 w 13870810"/>
              <a:gd name="connsiteY35" fmla="*/ 10726775 h 10726775"/>
              <a:gd name="connsiteX36" fmla="*/ 1549350 w 13870810"/>
              <a:gd name="connsiteY36" fmla="*/ 10167181 h 10726775"/>
              <a:gd name="connsiteX37" fmla="*/ 1747201 w 13870810"/>
              <a:gd name="connsiteY37" fmla="*/ 9824293 h 10726775"/>
              <a:gd name="connsiteX38" fmla="*/ 2833392 w 13870810"/>
              <a:gd name="connsiteY38" fmla="*/ 9193379 h 10726775"/>
              <a:gd name="connsiteX39" fmla="*/ 3032614 w 13870810"/>
              <a:gd name="connsiteY39" fmla="*/ 9139853 h 10726775"/>
              <a:gd name="connsiteX40" fmla="*/ 10779374 w 13870810"/>
              <a:gd name="connsiteY40" fmla="*/ 6466696 h 10726775"/>
              <a:gd name="connsiteX41" fmla="*/ 10978596 w 13870810"/>
              <a:gd name="connsiteY41" fmla="*/ 6520222 h 10726775"/>
              <a:gd name="connsiteX42" fmla="*/ 12064788 w 13870810"/>
              <a:gd name="connsiteY42" fmla="*/ 7149765 h 10726775"/>
              <a:gd name="connsiteX43" fmla="*/ 12262638 w 13870810"/>
              <a:gd name="connsiteY43" fmla="*/ 7492654 h 10726775"/>
              <a:gd name="connsiteX44" fmla="*/ 12262638 w 13870810"/>
              <a:gd name="connsiteY44" fmla="*/ 8756403 h 10726775"/>
              <a:gd name="connsiteX45" fmla="*/ 12064788 w 13870810"/>
              <a:gd name="connsiteY45" fmla="*/ 9099291 h 10726775"/>
              <a:gd name="connsiteX46" fmla="*/ 10978596 w 13870810"/>
              <a:gd name="connsiteY46" fmla="*/ 9730206 h 10726775"/>
              <a:gd name="connsiteX47" fmla="*/ 10580152 w 13870810"/>
              <a:gd name="connsiteY47" fmla="*/ 9730206 h 10726775"/>
              <a:gd name="connsiteX48" fmla="*/ 9493960 w 13870810"/>
              <a:gd name="connsiteY48" fmla="*/ 9100662 h 10726775"/>
              <a:gd name="connsiteX49" fmla="*/ 9296110 w 13870810"/>
              <a:gd name="connsiteY49" fmla="*/ 8757774 h 10726775"/>
              <a:gd name="connsiteX50" fmla="*/ 9296110 w 13870810"/>
              <a:gd name="connsiteY50" fmla="*/ 7493339 h 10726775"/>
              <a:gd name="connsiteX51" fmla="*/ 9493960 w 13870810"/>
              <a:gd name="connsiteY51" fmla="*/ 7150451 h 10726775"/>
              <a:gd name="connsiteX52" fmla="*/ 10580152 w 13870810"/>
              <a:gd name="connsiteY52" fmla="*/ 6520222 h 10726775"/>
              <a:gd name="connsiteX53" fmla="*/ 10779374 w 13870810"/>
              <a:gd name="connsiteY53" fmla="*/ 6466696 h 10726775"/>
              <a:gd name="connsiteX54" fmla="*/ 7680670 w 13870810"/>
              <a:gd name="connsiteY54" fmla="*/ 6466696 h 10726775"/>
              <a:gd name="connsiteX55" fmla="*/ 7879892 w 13870810"/>
              <a:gd name="connsiteY55" fmla="*/ 6520222 h 10726775"/>
              <a:gd name="connsiteX56" fmla="*/ 8966084 w 13870810"/>
              <a:gd name="connsiteY56" fmla="*/ 7149765 h 10726775"/>
              <a:gd name="connsiteX57" fmla="*/ 9163934 w 13870810"/>
              <a:gd name="connsiteY57" fmla="*/ 7492654 h 10726775"/>
              <a:gd name="connsiteX58" fmla="*/ 9163934 w 13870810"/>
              <a:gd name="connsiteY58" fmla="*/ 8756403 h 10726775"/>
              <a:gd name="connsiteX59" fmla="*/ 8966084 w 13870810"/>
              <a:gd name="connsiteY59" fmla="*/ 9099291 h 10726775"/>
              <a:gd name="connsiteX60" fmla="*/ 7879892 w 13870810"/>
              <a:gd name="connsiteY60" fmla="*/ 9730206 h 10726775"/>
              <a:gd name="connsiteX61" fmla="*/ 7481448 w 13870810"/>
              <a:gd name="connsiteY61" fmla="*/ 9730206 h 10726775"/>
              <a:gd name="connsiteX62" fmla="*/ 6395256 w 13870810"/>
              <a:gd name="connsiteY62" fmla="*/ 9100662 h 10726775"/>
              <a:gd name="connsiteX63" fmla="*/ 6197406 w 13870810"/>
              <a:gd name="connsiteY63" fmla="*/ 8757774 h 10726775"/>
              <a:gd name="connsiteX64" fmla="*/ 6197406 w 13870810"/>
              <a:gd name="connsiteY64" fmla="*/ 7493339 h 10726775"/>
              <a:gd name="connsiteX65" fmla="*/ 6395256 w 13870810"/>
              <a:gd name="connsiteY65" fmla="*/ 7150451 h 10726775"/>
              <a:gd name="connsiteX66" fmla="*/ 7481448 w 13870810"/>
              <a:gd name="connsiteY66" fmla="*/ 6520222 h 10726775"/>
              <a:gd name="connsiteX67" fmla="*/ 7680670 w 13870810"/>
              <a:gd name="connsiteY67" fmla="*/ 6466696 h 10726775"/>
              <a:gd name="connsiteX68" fmla="*/ 4581966 w 13870810"/>
              <a:gd name="connsiteY68" fmla="*/ 6466696 h 10726775"/>
              <a:gd name="connsiteX69" fmla="*/ 4781188 w 13870810"/>
              <a:gd name="connsiteY69" fmla="*/ 6520222 h 10726775"/>
              <a:gd name="connsiteX70" fmla="*/ 5867380 w 13870810"/>
              <a:gd name="connsiteY70" fmla="*/ 7149765 h 10726775"/>
              <a:gd name="connsiteX71" fmla="*/ 6065231 w 13870810"/>
              <a:gd name="connsiteY71" fmla="*/ 7492654 h 10726775"/>
              <a:gd name="connsiteX72" fmla="*/ 6065231 w 13870810"/>
              <a:gd name="connsiteY72" fmla="*/ 8756403 h 10726775"/>
              <a:gd name="connsiteX73" fmla="*/ 5867380 w 13870810"/>
              <a:gd name="connsiteY73" fmla="*/ 9099291 h 10726775"/>
              <a:gd name="connsiteX74" fmla="*/ 4781190 w 13870810"/>
              <a:gd name="connsiteY74" fmla="*/ 9730206 h 10726775"/>
              <a:gd name="connsiteX75" fmla="*/ 4382745 w 13870810"/>
              <a:gd name="connsiteY75" fmla="*/ 9730206 h 10726775"/>
              <a:gd name="connsiteX76" fmla="*/ 3296553 w 13870810"/>
              <a:gd name="connsiteY76" fmla="*/ 9100662 h 10726775"/>
              <a:gd name="connsiteX77" fmla="*/ 3098702 w 13870810"/>
              <a:gd name="connsiteY77" fmla="*/ 8757774 h 10726775"/>
              <a:gd name="connsiteX78" fmla="*/ 3098702 w 13870810"/>
              <a:gd name="connsiteY78" fmla="*/ 7493339 h 10726775"/>
              <a:gd name="connsiteX79" fmla="*/ 3296553 w 13870810"/>
              <a:gd name="connsiteY79" fmla="*/ 7150451 h 10726775"/>
              <a:gd name="connsiteX80" fmla="*/ 4382744 w 13870810"/>
              <a:gd name="connsiteY80" fmla="*/ 6520222 h 10726775"/>
              <a:gd name="connsiteX81" fmla="*/ 4581966 w 13870810"/>
              <a:gd name="connsiteY81" fmla="*/ 6466696 h 10726775"/>
              <a:gd name="connsiteX82" fmla="*/ 13870810 w 13870810"/>
              <a:gd name="connsiteY82" fmla="*/ 6466183 h 10726775"/>
              <a:gd name="connsiteX83" fmla="*/ 13870810 w 13870810"/>
              <a:gd name="connsiteY83" fmla="*/ 9784246 h 10726775"/>
              <a:gd name="connsiteX84" fmla="*/ 13678854 w 13870810"/>
              <a:gd name="connsiteY84" fmla="*/ 9730891 h 10726775"/>
              <a:gd name="connsiteX85" fmla="*/ 12592664 w 13870810"/>
              <a:gd name="connsiteY85" fmla="*/ 9100662 h 10726775"/>
              <a:gd name="connsiteX86" fmla="*/ 12394814 w 13870810"/>
              <a:gd name="connsiteY86" fmla="*/ 8757774 h 10726775"/>
              <a:gd name="connsiteX87" fmla="*/ 12394814 w 13870810"/>
              <a:gd name="connsiteY87" fmla="*/ 7493339 h 10726775"/>
              <a:gd name="connsiteX88" fmla="*/ 12592664 w 13870810"/>
              <a:gd name="connsiteY88" fmla="*/ 7150450 h 10726775"/>
              <a:gd name="connsiteX89" fmla="*/ 13678854 w 13870810"/>
              <a:gd name="connsiteY89" fmla="*/ 6519536 h 10726775"/>
              <a:gd name="connsiteX90" fmla="*/ 13870810 w 13870810"/>
              <a:gd name="connsiteY90" fmla="*/ 6466183 h 10726775"/>
              <a:gd name="connsiteX91" fmla="*/ 1483263 w 13870810"/>
              <a:gd name="connsiteY91" fmla="*/ 6466010 h 10726775"/>
              <a:gd name="connsiteX92" fmla="*/ 1682485 w 13870810"/>
              <a:gd name="connsiteY92" fmla="*/ 6519536 h 10726775"/>
              <a:gd name="connsiteX93" fmla="*/ 2768677 w 13870810"/>
              <a:gd name="connsiteY93" fmla="*/ 7149765 h 10726775"/>
              <a:gd name="connsiteX94" fmla="*/ 2966528 w 13870810"/>
              <a:gd name="connsiteY94" fmla="*/ 7492653 h 10726775"/>
              <a:gd name="connsiteX95" fmla="*/ 2966528 w 13870810"/>
              <a:gd name="connsiteY95" fmla="*/ 8756402 h 10726775"/>
              <a:gd name="connsiteX96" fmla="*/ 2768677 w 13870810"/>
              <a:gd name="connsiteY96" fmla="*/ 9099291 h 10726775"/>
              <a:gd name="connsiteX97" fmla="*/ 1682487 w 13870810"/>
              <a:gd name="connsiteY97" fmla="*/ 9730205 h 10726775"/>
              <a:gd name="connsiteX98" fmla="*/ 1284042 w 13870810"/>
              <a:gd name="connsiteY98" fmla="*/ 9730205 h 10726775"/>
              <a:gd name="connsiteX99" fmla="*/ 197850 w 13870810"/>
              <a:gd name="connsiteY99" fmla="*/ 9099291 h 10726775"/>
              <a:gd name="connsiteX100" fmla="*/ 0 w 13870810"/>
              <a:gd name="connsiteY100" fmla="*/ 8756402 h 10726775"/>
              <a:gd name="connsiteX101" fmla="*/ 0 w 13870810"/>
              <a:gd name="connsiteY101" fmla="*/ 7493338 h 10726775"/>
              <a:gd name="connsiteX102" fmla="*/ 197850 w 13870810"/>
              <a:gd name="connsiteY102" fmla="*/ 7149765 h 10726775"/>
              <a:gd name="connsiteX103" fmla="*/ 1284041 w 13870810"/>
              <a:gd name="connsiteY103" fmla="*/ 6519536 h 10726775"/>
              <a:gd name="connsiteX104" fmla="*/ 1483263 w 13870810"/>
              <a:gd name="connsiteY104" fmla="*/ 6466010 h 10726775"/>
              <a:gd name="connsiteX105" fmla="*/ 12328724 w 13870810"/>
              <a:gd name="connsiteY105" fmla="*/ 3791482 h 10726775"/>
              <a:gd name="connsiteX106" fmla="*/ 12527946 w 13870810"/>
              <a:gd name="connsiteY106" fmla="*/ 3845008 h 10726775"/>
              <a:gd name="connsiteX107" fmla="*/ 13614138 w 13870810"/>
              <a:gd name="connsiteY107" fmla="*/ 4475237 h 10726775"/>
              <a:gd name="connsiteX108" fmla="*/ 13811988 w 13870810"/>
              <a:gd name="connsiteY108" fmla="*/ 4818811 h 10726775"/>
              <a:gd name="connsiteX109" fmla="*/ 13811988 w 13870810"/>
              <a:gd name="connsiteY109" fmla="*/ 6082560 h 10726775"/>
              <a:gd name="connsiteX110" fmla="*/ 13614138 w 13870810"/>
              <a:gd name="connsiteY110" fmla="*/ 6426134 h 10726775"/>
              <a:gd name="connsiteX111" fmla="*/ 12527946 w 13870810"/>
              <a:gd name="connsiteY111" fmla="*/ 7057048 h 10726775"/>
              <a:gd name="connsiteX112" fmla="*/ 12129502 w 13870810"/>
              <a:gd name="connsiteY112" fmla="*/ 7057048 h 10726775"/>
              <a:gd name="connsiteX113" fmla="*/ 11043310 w 13870810"/>
              <a:gd name="connsiteY113" fmla="*/ 6426134 h 10726775"/>
              <a:gd name="connsiteX114" fmla="*/ 10845460 w 13870810"/>
              <a:gd name="connsiteY114" fmla="*/ 6082560 h 10726775"/>
              <a:gd name="connsiteX115" fmla="*/ 10845460 w 13870810"/>
              <a:gd name="connsiteY115" fmla="*/ 4818811 h 10726775"/>
              <a:gd name="connsiteX116" fmla="*/ 11043310 w 13870810"/>
              <a:gd name="connsiteY116" fmla="*/ 4475237 h 10726775"/>
              <a:gd name="connsiteX117" fmla="*/ 12129502 w 13870810"/>
              <a:gd name="connsiteY117" fmla="*/ 3845008 h 10726775"/>
              <a:gd name="connsiteX118" fmla="*/ 12328724 w 13870810"/>
              <a:gd name="connsiteY118" fmla="*/ 3791482 h 10726775"/>
              <a:gd name="connsiteX119" fmla="*/ 9230022 w 13870810"/>
              <a:gd name="connsiteY119" fmla="*/ 3791482 h 10726775"/>
              <a:gd name="connsiteX120" fmla="*/ 9429244 w 13870810"/>
              <a:gd name="connsiteY120" fmla="*/ 3845008 h 10726775"/>
              <a:gd name="connsiteX121" fmla="*/ 10515436 w 13870810"/>
              <a:gd name="connsiteY121" fmla="*/ 4475237 h 10726775"/>
              <a:gd name="connsiteX122" fmla="*/ 10713286 w 13870810"/>
              <a:gd name="connsiteY122" fmla="*/ 4818811 h 10726775"/>
              <a:gd name="connsiteX123" fmla="*/ 10713286 w 13870810"/>
              <a:gd name="connsiteY123" fmla="*/ 6082560 h 10726775"/>
              <a:gd name="connsiteX124" fmla="*/ 10515436 w 13870810"/>
              <a:gd name="connsiteY124" fmla="*/ 6426134 h 10726775"/>
              <a:gd name="connsiteX125" fmla="*/ 9429244 w 13870810"/>
              <a:gd name="connsiteY125" fmla="*/ 7057048 h 10726775"/>
              <a:gd name="connsiteX126" fmla="*/ 9030800 w 13870810"/>
              <a:gd name="connsiteY126" fmla="*/ 7057048 h 10726775"/>
              <a:gd name="connsiteX127" fmla="*/ 7944608 w 13870810"/>
              <a:gd name="connsiteY127" fmla="*/ 6426134 h 10726775"/>
              <a:gd name="connsiteX128" fmla="*/ 7746758 w 13870810"/>
              <a:gd name="connsiteY128" fmla="*/ 6082560 h 10726775"/>
              <a:gd name="connsiteX129" fmla="*/ 7746758 w 13870810"/>
              <a:gd name="connsiteY129" fmla="*/ 4818811 h 10726775"/>
              <a:gd name="connsiteX130" fmla="*/ 7944608 w 13870810"/>
              <a:gd name="connsiteY130" fmla="*/ 4475237 h 10726775"/>
              <a:gd name="connsiteX131" fmla="*/ 9030800 w 13870810"/>
              <a:gd name="connsiteY131" fmla="*/ 3845008 h 10726775"/>
              <a:gd name="connsiteX132" fmla="*/ 9230022 w 13870810"/>
              <a:gd name="connsiteY132" fmla="*/ 3791482 h 10726775"/>
              <a:gd name="connsiteX133" fmla="*/ 6131318 w 13870810"/>
              <a:gd name="connsiteY133" fmla="*/ 3791482 h 10726775"/>
              <a:gd name="connsiteX134" fmla="*/ 6330540 w 13870810"/>
              <a:gd name="connsiteY134" fmla="*/ 3845008 h 10726775"/>
              <a:gd name="connsiteX135" fmla="*/ 7416732 w 13870810"/>
              <a:gd name="connsiteY135" fmla="*/ 4475237 h 10726775"/>
              <a:gd name="connsiteX136" fmla="*/ 7614583 w 13870810"/>
              <a:gd name="connsiteY136" fmla="*/ 4818811 h 10726775"/>
              <a:gd name="connsiteX137" fmla="*/ 7614583 w 13870810"/>
              <a:gd name="connsiteY137" fmla="*/ 6082560 h 10726775"/>
              <a:gd name="connsiteX138" fmla="*/ 7416732 w 13870810"/>
              <a:gd name="connsiteY138" fmla="*/ 6426134 h 10726775"/>
              <a:gd name="connsiteX139" fmla="*/ 6330542 w 13870810"/>
              <a:gd name="connsiteY139" fmla="*/ 7057048 h 10726775"/>
              <a:gd name="connsiteX140" fmla="*/ 5932097 w 13870810"/>
              <a:gd name="connsiteY140" fmla="*/ 7057048 h 10726775"/>
              <a:gd name="connsiteX141" fmla="*/ 4845905 w 13870810"/>
              <a:gd name="connsiteY141" fmla="*/ 6426134 h 10726775"/>
              <a:gd name="connsiteX142" fmla="*/ 4648054 w 13870810"/>
              <a:gd name="connsiteY142" fmla="*/ 6082560 h 10726775"/>
              <a:gd name="connsiteX143" fmla="*/ 4648054 w 13870810"/>
              <a:gd name="connsiteY143" fmla="*/ 4818811 h 10726775"/>
              <a:gd name="connsiteX144" fmla="*/ 4845905 w 13870810"/>
              <a:gd name="connsiteY144" fmla="*/ 4475237 h 10726775"/>
              <a:gd name="connsiteX145" fmla="*/ 5932096 w 13870810"/>
              <a:gd name="connsiteY145" fmla="*/ 3845008 h 10726775"/>
              <a:gd name="connsiteX146" fmla="*/ 6131318 w 13870810"/>
              <a:gd name="connsiteY146" fmla="*/ 3791482 h 10726775"/>
              <a:gd name="connsiteX147" fmla="*/ 3032614 w 13870810"/>
              <a:gd name="connsiteY147" fmla="*/ 3791482 h 10726775"/>
              <a:gd name="connsiteX148" fmla="*/ 3231836 w 13870810"/>
              <a:gd name="connsiteY148" fmla="*/ 3845008 h 10726775"/>
              <a:gd name="connsiteX149" fmla="*/ 4318028 w 13870810"/>
              <a:gd name="connsiteY149" fmla="*/ 4475237 h 10726775"/>
              <a:gd name="connsiteX150" fmla="*/ 4515879 w 13870810"/>
              <a:gd name="connsiteY150" fmla="*/ 4818811 h 10726775"/>
              <a:gd name="connsiteX151" fmla="*/ 4515879 w 13870810"/>
              <a:gd name="connsiteY151" fmla="*/ 6082560 h 10726775"/>
              <a:gd name="connsiteX152" fmla="*/ 4318028 w 13870810"/>
              <a:gd name="connsiteY152" fmla="*/ 6426134 h 10726775"/>
              <a:gd name="connsiteX153" fmla="*/ 3231838 w 13870810"/>
              <a:gd name="connsiteY153" fmla="*/ 7057048 h 10726775"/>
              <a:gd name="connsiteX154" fmla="*/ 2833393 w 13870810"/>
              <a:gd name="connsiteY154" fmla="*/ 7057048 h 10726775"/>
              <a:gd name="connsiteX155" fmla="*/ 1747201 w 13870810"/>
              <a:gd name="connsiteY155" fmla="*/ 6426134 h 10726775"/>
              <a:gd name="connsiteX156" fmla="*/ 1549350 w 13870810"/>
              <a:gd name="connsiteY156" fmla="*/ 6082560 h 10726775"/>
              <a:gd name="connsiteX157" fmla="*/ 1549350 w 13870810"/>
              <a:gd name="connsiteY157" fmla="*/ 4818811 h 10726775"/>
              <a:gd name="connsiteX158" fmla="*/ 1747201 w 13870810"/>
              <a:gd name="connsiteY158" fmla="*/ 4475237 h 10726775"/>
              <a:gd name="connsiteX159" fmla="*/ 2833392 w 13870810"/>
              <a:gd name="connsiteY159" fmla="*/ 3845008 h 10726775"/>
              <a:gd name="connsiteX160" fmla="*/ 3032614 w 13870810"/>
              <a:gd name="connsiteY160" fmla="*/ 3791482 h 10726775"/>
              <a:gd name="connsiteX161" fmla="*/ 13870810 w 13870810"/>
              <a:gd name="connsiteY161" fmla="*/ 1117129 h 10726775"/>
              <a:gd name="connsiteX162" fmla="*/ 13870810 w 13870810"/>
              <a:gd name="connsiteY162" fmla="*/ 4435188 h 10726775"/>
              <a:gd name="connsiteX163" fmla="*/ 13678854 w 13870810"/>
              <a:gd name="connsiteY163" fmla="*/ 4381835 h 10726775"/>
              <a:gd name="connsiteX164" fmla="*/ 12592664 w 13870810"/>
              <a:gd name="connsiteY164" fmla="*/ 3751606 h 10726775"/>
              <a:gd name="connsiteX165" fmla="*/ 12394814 w 13870810"/>
              <a:gd name="connsiteY165" fmla="*/ 3408032 h 10726775"/>
              <a:gd name="connsiteX166" fmla="*/ 12394814 w 13870810"/>
              <a:gd name="connsiteY166" fmla="*/ 2144283 h 10726775"/>
              <a:gd name="connsiteX167" fmla="*/ 12592664 w 13870810"/>
              <a:gd name="connsiteY167" fmla="*/ 1800711 h 10726775"/>
              <a:gd name="connsiteX168" fmla="*/ 13678854 w 13870810"/>
              <a:gd name="connsiteY168" fmla="*/ 1170482 h 10726775"/>
              <a:gd name="connsiteX169" fmla="*/ 13870810 w 13870810"/>
              <a:gd name="connsiteY169" fmla="*/ 1117129 h 10726775"/>
              <a:gd name="connsiteX170" fmla="*/ 10779374 w 13870810"/>
              <a:gd name="connsiteY170" fmla="*/ 1116956 h 10726775"/>
              <a:gd name="connsiteX171" fmla="*/ 10978596 w 13870810"/>
              <a:gd name="connsiteY171" fmla="*/ 1170482 h 10726775"/>
              <a:gd name="connsiteX172" fmla="*/ 12064788 w 13870810"/>
              <a:gd name="connsiteY172" fmla="*/ 1800711 h 10726775"/>
              <a:gd name="connsiteX173" fmla="*/ 12262638 w 13870810"/>
              <a:gd name="connsiteY173" fmla="*/ 2144283 h 10726775"/>
              <a:gd name="connsiteX174" fmla="*/ 12262638 w 13870810"/>
              <a:gd name="connsiteY174" fmla="*/ 3408032 h 10726775"/>
              <a:gd name="connsiteX175" fmla="*/ 12064788 w 13870810"/>
              <a:gd name="connsiteY175" fmla="*/ 3751605 h 10726775"/>
              <a:gd name="connsiteX176" fmla="*/ 10978596 w 13870810"/>
              <a:gd name="connsiteY176" fmla="*/ 4381834 h 10726775"/>
              <a:gd name="connsiteX177" fmla="*/ 10580152 w 13870810"/>
              <a:gd name="connsiteY177" fmla="*/ 4381834 h 10726775"/>
              <a:gd name="connsiteX178" fmla="*/ 9493960 w 13870810"/>
              <a:gd name="connsiteY178" fmla="*/ 3751605 h 10726775"/>
              <a:gd name="connsiteX179" fmla="*/ 9296110 w 13870810"/>
              <a:gd name="connsiteY179" fmla="*/ 3408032 h 10726775"/>
              <a:gd name="connsiteX180" fmla="*/ 9296110 w 13870810"/>
              <a:gd name="connsiteY180" fmla="*/ 2144283 h 10726775"/>
              <a:gd name="connsiteX181" fmla="*/ 9493960 w 13870810"/>
              <a:gd name="connsiteY181" fmla="*/ 1800711 h 10726775"/>
              <a:gd name="connsiteX182" fmla="*/ 10580152 w 13870810"/>
              <a:gd name="connsiteY182" fmla="*/ 1170482 h 10726775"/>
              <a:gd name="connsiteX183" fmla="*/ 10779374 w 13870810"/>
              <a:gd name="connsiteY183" fmla="*/ 1116956 h 10726775"/>
              <a:gd name="connsiteX184" fmla="*/ 7680670 w 13870810"/>
              <a:gd name="connsiteY184" fmla="*/ 1116956 h 10726775"/>
              <a:gd name="connsiteX185" fmla="*/ 7879892 w 13870810"/>
              <a:gd name="connsiteY185" fmla="*/ 1170482 h 10726775"/>
              <a:gd name="connsiteX186" fmla="*/ 8966084 w 13870810"/>
              <a:gd name="connsiteY186" fmla="*/ 1800711 h 10726775"/>
              <a:gd name="connsiteX187" fmla="*/ 9163934 w 13870810"/>
              <a:gd name="connsiteY187" fmla="*/ 2144283 h 10726775"/>
              <a:gd name="connsiteX188" fmla="*/ 9163934 w 13870810"/>
              <a:gd name="connsiteY188" fmla="*/ 3408032 h 10726775"/>
              <a:gd name="connsiteX189" fmla="*/ 8966084 w 13870810"/>
              <a:gd name="connsiteY189" fmla="*/ 3751605 h 10726775"/>
              <a:gd name="connsiteX190" fmla="*/ 7879892 w 13870810"/>
              <a:gd name="connsiteY190" fmla="*/ 4381834 h 10726775"/>
              <a:gd name="connsiteX191" fmla="*/ 7481448 w 13870810"/>
              <a:gd name="connsiteY191" fmla="*/ 4381834 h 10726775"/>
              <a:gd name="connsiteX192" fmla="*/ 6395256 w 13870810"/>
              <a:gd name="connsiteY192" fmla="*/ 3751605 h 10726775"/>
              <a:gd name="connsiteX193" fmla="*/ 6197406 w 13870810"/>
              <a:gd name="connsiteY193" fmla="*/ 3408032 h 10726775"/>
              <a:gd name="connsiteX194" fmla="*/ 6197406 w 13870810"/>
              <a:gd name="connsiteY194" fmla="*/ 2144283 h 10726775"/>
              <a:gd name="connsiteX195" fmla="*/ 6395256 w 13870810"/>
              <a:gd name="connsiteY195" fmla="*/ 1800711 h 10726775"/>
              <a:gd name="connsiteX196" fmla="*/ 7481448 w 13870810"/>
              <a:gd name="connsiteY196" fmla="*/ 1170482 h 10726775"/>
              <a:gd name="connsiteX197" fmla="*/ 7680670 w 13870810"/>
              <a:gd name="connsiteY197" fmla="*/ 1116956 h 10726775"/>
              <a:gd name="connsiteX198" fmla="*/ 4581966 w 13870810"/>
              <a:gd name="connsiteY198" fmla="*/ 1116956 h 10726775"/>
              <a:gd name="connsiteX199" fmla="*/ 4781188 w 13870810"/>
              <a:gd name="connsiteY199" fmla="*/ 1170482 h 10726775"/>
              <a:gd name="connsiteX200" fmla="*/ 5867380 w 13870810"/>
              <a:gd name="connsiteY200" fmla="*/ 1800711 h 10726775"/>
              <a:gd name="connsiteX201" fmla="*/ 6065231 w 13870810"/>
              <a:gd name="connsiteY201" fmla="*/ 2144283 h 10726775"/>
              <a:gd name="connsiteX202" fmla="*/ 6065231 w 13870810"/>
              <a:gd name="connsiteY202" fmla="*/ 3408032 h 10726775"/>
              <a:gd name="connsiteX203" fmla="*/ 5867380 w 13870810"/>
              <a:gd name="connsiteY203" fmla="*/ 3751605 h 10726775"/>
              <a:gd name="connsiteX204" fmla="*/ 4781190 w 13870810"/>
              <a:gd name="connsiteY204" fmla="*/ 4381834 h 10726775"/>
              <a:gd name="connsiteX205" fmla="*/ 4382745 w 13870810"/>
              <a:gd name="connsiteY205" fmla="*/ 4381834 h 10726775"/>
              <a:gd name="connsiteX206" fmla="*/ 3296553 w 13870810"/>
              <a:gd name="connsiteY206" fmla="*/ 3751605 h 10726775"/>
              <a:gd name="connsiteX207" fmla="*/ 3098702 w 13870810"/>
              <a:gd name="connsiteY207" fmla="*/ 3408032 h 10726775"/>
              <a:gd name="connsiteX208" fmla="*/ 3098702 w 13870810"/>
              <a:gd name="connsiteY208" fmla="*/ 2144283 h 10726775"/>
              <a:gd name="connsiteX209" fmla="*/ 3296553 w 13870810"/>
              <a:gd name="connsiteY209" fmla="*/ 1800711 h 10726775"/>
              <a:gd name="connsiteX210" fmla="*/ 4382744 w 13870810"/>
              <a:gd name="connsiteY210" fmla="*/ 1170482 h 10726775"/>
              <a:gd name="connsiteX211" fmla="*/ 4581966 w 13870810"/>
              <a:gd name="connsiteY211" fmla="*/ 1116956 h 10726775"/>
              <a:gd name="connsiteX212" fmla="*/ 10845460 w 13870810"/>
              <a:gd name="connsiteY212" fmla="*/ 0 h 10726775"/>
              <a:gd name="connsiteX213" fmla="*/ 13811988 w 13870810"/>
              <a:gd name="connsiteY213" fmla="*/ 0 h 10726775"/>
              <a:gd name="connsiteX214" fmla="*/ 13811988 w 13870810"/>
              <a:gd name="connsiteY214" fmla="*/ 733507 h 10726775"/>
              <a:gd name="connsiteX215" fmla="*/ 13614138 w 13870810"/>
              <a:gd name="connsiteY215" fmla="*/ 1077080 h 10726775"/>
              <a:gd name="connsiteX216" fmla="*/ 12527946 w 13870810"/>
              <a:gd name="connsiteY216" fmla="*/ 1707309 h 10726775"/>
              <a:gd name="connsiteX217" fmla="*/ 12129502 w 13870810"/>
              <a:gd name="connsiteY217" fmla="*/ 1707309 h 10726775"/>
              <a:gd name="connsiteX218" fmla="*/ 11043310 w 13870810"/>
              <a:gd name="connsiteY218" fmla="*/ 1077080 h 10726775"/>
              <a:gd name="connsiteX219" fmla="*/ 10845460 w 13870810"/>
              <a:gd name="connsiteY219" fmla="*/ 733507 h 10726775"/>
              <a:gd name="connsiteX220" fmla="*/ 7746758 w 13870810"/>
              <a:gd name="connsiteY220" fmla="*/ 0 h 10726775"/>
              <a:gd name="connsiteX221" fmla="*/ 10713286 w 13870810"/>
              <a:gd name="connsiteY221" fmla="*/ 0 h 10726775"/>
              <a:gd name="connsiteX222" fmla="*/ 10713286 w 13870810"/>
              <a:gd name="connsiteY222" fmla="*/ 733507 h 10726775"/>
              <a:gd name="connsiteX223" fmla="*/ 10515436 w 13870810"/>
              <a:gd name="connsiteY223" fmla="*/ 1077080 h 10726775"/>
              <a:gd name="connsiteX224" fmla="*/ 9429244 w 13870810"/>
              <a:gd name="connsiteY224" fmla="*/ 1707309 h 10726775"/>
              <a:gd name="connsiteX225" fmla="*/ 9030800 w 13870810"/>
              <a:gd name="connsiteY225" fmla="*/ 1707309 h 10726775"/>
              <a:gd name="connsiteX226" fmla="*/ 7944608 w 13870810"/>
              <a:gd name="connsiteY226" fmla="*/ 1077080 h 10726775"/>
              <a:gd name="connsiteX227" fmla="*/ 7746758 w 13870810"/>
              <a:gd name="connsiteY227" fmla="*/ 733507 h 10726775"/>
              <a:gd name="connsiteX228" fmla="*/ 4648054 w 13870810"/>
              <a:gd name="connsiteY228" fmla="*/ 0 h 10726775"/>
              <a:gd name="connsiteX229" fmla="*/ 7614583 w 13870810"/>
              <a:gd name="connsiteY229" fmla="*/ 0 h 10726775"/>
              <a:gd name="connsiteX230" fmla="*/ 7614583 w 13870810"/>
              <a:gd name="connsiteY230" fmla="*/ 733507 h 10726775"/>
              <a:gd name="connsiteX231" fmla="*/ 7416732 w 13870810"/>
              <a:gd name="connsiteY231" fmla="*/ 1077080 h 10726775"/>
              <a:gd name="connsiteX232" fmla="*/ 6330542 w 13870810"/>
              <a:gd name="connsiteY232" fmla="*/ 1707309 h 10726775"/>
              <a:gd name="connsiteX233" fmla="*/ 5932097 w 13870810"/>
              <a:gd name="connsiteY233" fmla="*/ 1707309 h 10726775"/>
              <a:gd name="connsiteX234" fmla="*/ 4845905 w 13870810"/>
              <a:gd name="connsiteY234" fmla="*/ 1077080 h 10726775"/>
              <a:gd name="connsiteX235" fmla="*/ 4648054 w 13870810"/>
              <a:gd name="connsiteY235" fmla="*/ 733507 h 1072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3870810" h="10726775">
                <a:moveTo>
                  <a:pt x="12328724" y="9139853"/>
                </a:moveTo>
                <a:cubicBezTo>
                  <a:pt x="12397526" y="9139853"/>
                  <a:pt x="12466330" y="9157695"/>
                  <a:pt x="12527946" y="9193379"/>
                </a:cubicBezTo>
                <a:lnTo>
                  <a:pt x="13614138" y="9824293"/>
                </a:lnTo>
                <a:cubicBezTo>
                  <a:pt x="13736308" y="9895306"/>
                  <a:pt x="13811626" y="10025840"/>
                  <a:pt x="13811988" y="10167181"/>
                </a:cubicBezTo>
                <a:lnTo>
                  <a:pt x="13811988" y="10726775"/>
                </a:lnTo>
                <a:lnTo>
                  <a:pt x="10845460" y="10726775"/>
                </a:lnTo>
                <a:lnTo>
                  <a:pt x="10845460" y="10167181"/>
                </a:lnTo>
                <a:cubicBezTo>
                  <a:pt x="10845822" y="10025840"/>
                  <a:pt x="10921142" y="9895306"/>
                  <a:pt x="11043310" y="9824293"/>
                </a:cubicBezTo>
                <a:lnTo>
                  <a:pt x="12129502" y="9193379"/>
                </a:lnTo>
                <a:cubicBezTo>
                  <a:pt x="12191118" y="9157695"/>
                  <a:pt x="12259920" y="9139853"/>
                  <a:pt x="12328724" y="9139853"/>
                </a:cubicBezTo>
                <a:close/>
                <a:moveTo>
                  <a:pt x="9230022" y="9139853"/>
                </a:moveTo>
                <a:cubicBezTo>
                  <a:pt x="9298824" y="9139853"/>
                  <a:pt x="9367628" y="9157695"/>
                  <a:pt x="9429244" y="9193379"/>
                </a:cubicBezTo>
                <a:lnTo>
                  <a:pt x="10515436" y="9824293"/>
                </a:lnTo>
                <a:cubicBezTo>
                  <a:pt x="10637606" y="9895306"/>
                  <a:pt x="10712924" y="10025840"/>
                  <a:pt x="10713286" y="10167181"/>
                </a:cubicBezTo>
                <a:lnTo>
                  <a:pt x="10713286" y="10726775"/>
                </a:lnTo>
                <a:lnTo>
                  <a:pt x="7746758" y="10726775"/>
                </a:lnTo>
                <a:lnTo>
                  <a:pt x="7746758" y="10167181"/>
                </a:lnTo>
                <a:cubicBezTo>
                  <a:pt x="7747119" y="10025840"/>
                  <a:pt x="7822438" y="9895306"/>
                  <a:pt x="7944608" y="9824293"/>
                </a:cubicBezTo>
                <a:lnTo>
                  <a:pt x="9030800" y="9193379"/>
                </a:lnTo>
                <a:cubicBezTo>
                  <a:pt x="9092416" y="9157695"/>
                  <a:pt x="9161218" y="9139853"/>
                  <a:pt x="9230022" y="9139853"/>
                </a:cubicBezTo>
                <a:close/>
                <a:moveTo>
                  <a:pt x="6131318" y="9139853"/>
                </a:moveTo>
                <a:cubicBezTo>
                  <a:pt x="6200121" y="9139853"/>
                  <a:pt x="6268923" y="9157695"/>
                  <a:pt x="6330540" y="9193379"/>
                </a:cubicBezTo>
                <a:lnTo>
                  <a:pt x="7416732" y="9824293"/>
                </a:lnTo>
                <a:cubicBezTo>
                  <a:pt x="7538902" y="9895306"/>
                  <a:pt x="7614222" y="10025840"/>
                  <a:pt x="7614583" y="10167181"/>
                </a:cubicBezTo>
                <a:lnTo>
                  <a:pt x="7614583" y="10726775"/>
                </a:lnTo>
                <a:lnTo>
                  <a:pt x="4648054" y="10726775"/>
                </a:lnTo>
                <a:lnTo>
                  <a:pt x="4648054" y="10167181"/>
                </a:lnTo>
                <a:cubicBezTo>
                  <a:pt x="4648416" y="10025840"/>
                  <a:pt x="4723736" y="9895306"/>
                  <a:pt x="4845905" y="9824293"/>
                </a:cubicBezTo>
                <a:lnTo>
                  <a:pt x="5932096" y="9193379"/>
                </a:lnTo>
                <a:cubicBezTo>
                  <a:pt x="5993713" y="9157695"/>
                  <a:pt x="6062516" y="9139853"/>
                  <a:pt x="6131318" y="9139853"/>
                </a:cubicBezTo>
                <a:close/>
                <a:moveTo>
                  <a:pt x="3032614" y="9139853"/>
                </a:moveTo>
                <a:cubicBezTo>
                  <a:pt x="3101417" y="9139853"/>
                  <a:pt x="3170219" y="9157695"/>
                  <a:pt x="3231836" y="9193379"/>
                </a:cubicBezTo>
                <a:lnTo>
                  <a:pt x="4318028" y="9824293"/>
                </a:lnTo>
                <a:cubicBezTo>
                  <a:pt x="4440198" y="9895306"/>
                  <a:pt x="4515518" y="10025840"/>
                  <a:pt x="4515879" y="10167181"/>
                </a:cubicBezTo>
                <a:lnTo>
                  <a:pt x="4515879" y="10726775"/>
                </a:lnTo>
                <a:lnTo>
                  <a:pt x="1549350" y="10726775"/>
                </a:lnTo>
                <a:lnTo>
                  <a:pt x="1549350" y="10167181"/>
                </a:lnTo>
                <a:cubicBezTo>
                  <a:pt x="1549712" y="10025840"/>
                  <a:pt x="1625032" y="9895306"/>
                  <a:pt x="1747201" y="9824293"/>
                </a:cubicBezTo>
                <a:lnTo>
                  <a:pt x="2833392" y="9193379"/>
                </a:lnTo>
                <a:cubicBezTo>
                  <a:pt x="2895009" y="9157695"/>
                  <a:pt x="2963812" y="9139853"/>
                  <a:pt x="3032614" y="9139853"/>
                </a:cubicBezTo>
                <a:close/>
                <a:moveTo>
                  <a:pt x="10779374" y="6466696"/>
                </a:moveTo>
                <a:cubicBezTo>
                  <a:pt x="10848176" y="6466696"/>
                  <a:pt x="10916980" y="6484538"/>
                  <a:pt x="10978596" y="6520222"/>
                </a:cubicBezTo>
                <a:lnTo>
                  <a:pt x="12064788" y="7149765"/>
                </a:lnTo>
                <a:cubicBezTo>
                  <a:pt x="12186958" y="7220776"/>
                  <a:pt x="12262276" y="7351311"/>
                  <a:pt x="12262638" y="7492654"/>
                </a:cubicBezTo>
                <a:lnTo>
                  <a:pt x="12262638" y="8756403"/>
                </a:lnTo>
                <a:cubicBezTo>
                  <a:pt x="12262276" y="8897746"/>
                  <a:pt x="12186958" y="9028279"/>
                  <a:pt x="12064788" y="9099291"/>
                </a:cubicBezTo>
                <a:lnTo>
                  <a:pt x="10978596" y="9730206"/>
                </a:lnTo>
                <a:cubicBezTo>
                  <a:pt x="10855362" y="9801574"/>
                  <a:pt x="10703386" y="9801574"/>
                  <a:pt x="10580152" y="9730206"/>
                </a:cubicBezTo>
                <a:lnTo>
                  <a:pt x="9493960" y="9100662"/>
                </a:lnTo>
                <a:cubicBezTo>
                  <a:pt x="9371790" y="9029650"/>
                  <a:pt x="9296472" y="8899116"/>
                  <a:pt x="9296110" y="8757774"/>
                </a:cubicBezTo>
                <a:lnTo>
                  <a:pt x="9296110" y="7493339"/>
                </a:lnTo>
                <a:cubicBezTo>
                  <a:pt x="9296472" y="7351996"/>
                  <a:pt x="9371790" y="7221463"/>
                  <a:pt x="9493960" y="7150451"/>
                </a:cubicBezTo>
                <a:lnTo>
                  <a:pt x="10580152" y="6520222"/>
                </a:lnTo>
                <a:cubicBezTo>
                  <a:pt x="10641770" y="6484538"/>
                  <a:pt x="10710572" y="6466696"/>
                  <a:pt x="10779374" y="6466696"/>
                </a:cubicBezTo>
                <a:close/>
                <a:moveTo>
                  <a:pt x="7680670" y="6466696"/>
                </a:moveTo>
                <a:cubicBezTo>
                  <a:pt x="7749473" y="6466696"/>
                  <a:pt x="7818276" y="6484538"/>
                  <a:pt x="7879892" y="6520222"/>
                </a:cubicBezTo>
                <a:lnTo>
                  <a:pt x="8966084" y="7149765"/>
                </a:lnTo>
                <a:cubicBezTo>
                  <a:pt x="9088254" y="7220776"/>
                  <a:pt x="9163572" y="7351311"/>
                  <a:pt x="9163934" y="7492654"/>
                </a:cubicBezTo>
                <a:lnTo>
                  <a:pt x="9163934" y="8756403"/>
                </a:lnTo>
                <a:cubicBezTo>
                  <a:pt x="9163572" y="8897746"/>
                  <a:pt x="9088254" y="9028279"/>
                  <a:pt x="8966084" y="9099291"/>
                </a:cubicBezTo>
                <a:lnTo>
                  <a:pt x="7879892" y="9730206"/>
                </a:lnTo>
                <a:cubicBezTo>
                  <a:pt x="7756659" y="9801574"/>
                  <a:pt x="7604681" y="9801574"/>
                  <a:pt x="7481448" y="9730206"/>
                </a:cubicBezTo>
                <a:lnTo>
                  <a:pt x="6395256" y="9100662"/>
                </a:lnTo>
                <a:cubicBezTo>
                  <a:pt x="6273086" y="9029650"/>
                  <a:pt x="6197767" y="8899116"/>
                  <a:pt x="6197406" y="8757774"/>
                </a:cubicBezTo>
                <a:lnTo>
                  <a:pt x="6197406" y="7493339"/>
                </a:lnTo>
                <a:cubicBezTo>
                  <a:pt x="6197767" y="7351996"/>
                  <a:pt x="6273086" y="7221463"/>
                  <a:pt x="6395256" y="7150451"/>
                </a:cubicBezTo>
                <a:lnTo>
                  <a:pt x="7481448" y="6520222"/>
                </a:lnTo>
                <a:cubicBezTo>
                  <a:pt x="7543065" y="6484538"/>
                  <a:pt x="7611867" y="6466696"/>
                  <a:pt x="7680670" y="6466696"/>
                </a:cubicBezTo>
                <a:close/>
                <a:moveTo>
                  <a:pt x="4581966" y="6466696"/>
                </a:moveTo>
                <a:cubicBezTo>
                  <a:pt x="4650769" y="6466696"/>
                  <a:pt x="4719571" y="6484538"/>
                  <a:pt x="4781188" y="6520222"/>
                </a:cubicBezTo>
                <a:lnTo>
                  <a:pt x="5867380" y="7149765"/>
                </a:lnTo>
                <a:cubicBezTo>
                  <a:pt x="5989550" y="7220776"/>
                  <a:pt x="6064870" y="7351311"/>
                  <a:pt x="6065231" y="7492654"/>
                </a:cubicBezTo>
                <a:lnTo>
                  <a:pt x="6065231" y="8756403"/>
                </a:lnTo>
                <a:cubicBezTo>
                  <a:pt x="6064870" y="8897746"/>
                  <a:pt x="5989550" y="9028279"/>
                  <a:pt x="5867380" y="9099291"/>
                </a:cubicBezTo>
                <a:lnTo>
                  <a:pt x="4781190" y="9730206"/>
                </a:lnTo>
                <a:cubicBezTo>
                  <a:pt x="4657956" y="9801574"/>
                  <a:pt x="4505978" y="9801574"/>
                  <a:pt x="4382745" y="9730206"/>
                </a:cubicBezTo>
                <a:lnTo>
                  <a:pt x="3296553" y="9100662"/>
                </a:lnTo>
                <a:cubicBezTo>
                  <a:pt x="3174384" y="9029650"/>
                  <a:pt x="3099064" y="8899116"/>
                  <a:pt x="3098702" y="8757774"/>
                </a:cubicBezTo>
                <a:lnTo>
                  <a:pt x="3098702" y="7493339"/>
                </a:lnTo>
                <a:cubicBezTo>
                  <a:pt x="3099064" y="7351996"/>
                  <a:pt x="3174384" y="7221463"/>
                  <a:pt x="3296553" y="7150451"/>
                </a:cubicBezTo>
                <a:lnTo>
                  <a:pt x="4382744" y="6520222"/>
                </a:lnTo>
                <a:cubicBezTo>
                  <a:pt x="4444361" y="6484538"/>
                  <a:pt x="4513164" y="6466696"/>
                  <a:pt x="4581966" y="6466696"/>
                </a:cubicBezTo>
                <a:close/>
                <a:moveTo>
                  <a:pt x="13870810" y="6466183"/>
                </a:moveTo>
                <a:lnTo>
                  <a:pt x="13870810" y="9784246"/>
                </a:lnTo>
                <a:cubicBezTo>
                  <a:pt x="13803320" y="9783152"/>
                  <a:pt x="13737234" y="9764784"/>
                  <a:pt x="13678854" y="9730891"/>
                </a:cubicBezTo>
                <a:lnTo>
                  <a:pt x="12592664" y="9100662"/>
                </a:lnTo>
                <a:cubicBezTo>
                  <a:pt x="12470494" y="9029651"/>
                  <a:pt x="12395174" y="8899116"/>
                  <a:pt x="12394814" y="8757774"/>
                </a:cubicBezTo>
                <a:lnTo>
                  <a:pt x="12394814" y="7493339"/>
                </a:lnTo>
                <a:cubicBezTo>
                  <a:pt x="12395174" y="7351996"/>
                  <a:pt x="12470494" y="7221463"/>
                  <a:pt x="12592664" y="7150450"/>
                </a:cubicBezTo>
                <a:lnTo>
                  <a:pt x="13678854" y="6519536"/>
                </a:lnTo>
                <a:cubicBezTo>
                  <a:pt x="13737234" y="6485644"/>
                  <a:pt x="13803320" y="6467276"/>
                  <a:pt x="13870810" y="6466183"/>
                </a:cubicBezTo>
                <a:close/>
                <a:moveTo>
                  <a:pt x="1483263" y="6466010"/>
                </a:moveTo>
                <a:cubicBezTo>
                  <a:pt x="1552066" y="6466010"/>
                  <a:pt x="1620868" y="6483852"/>
                  <a:pt x="1682485" y="6519536"/>
                </a:cubicBezTo>
                <a:lnTo>
                  <a:pt x="2768677" y="7149765"/>
                </a:lnTo>
                <a:cubicBezTo>
                  <a:pt x="2890847" y="7220777"/>
                  <a:pt x="2966167" y="7351310"/>
                  <a:pt x="2966528" y="7492653"/>
                </a:cubicBezTo>
                <a:lnTo>
                  <a:pt x="2966528" y="8756402"/>
                </a:lnTo>
                <a:cubicBezTo>
                  <a:pt x="2966167" y="8897745"/>
                  <a:pt x="2890847" y="9028278"/>
                  <a:pt x="2768677" y="9099291"/>
                </a:cubicBezTo>
                <a:lnTo>
                  <a:pt x="1682487" y="9730205"/>
                </a:lnTo>
                <a:cubicBezTo>
                  <a:pt x="1559253" y="9801574"/>
                  <a:pt x="1407275" y="9801574"/>
                  <a:pt x="1284042" y="9730205"/>
                </a:cubicBezTo>
                <a:lnTo>
                  <a:pt x="197850" y="9099291"/>
                </a:lnTo>
                <a:cubicBezTo>
                  <a:pt x="75680" y="9028278"/>
                  <a:pt x="361" y="8897745"/>
                  <a:pt x="0" y="8756402"/>
                </a:cubicBezTo>
                <a:lnTo>
                  <a:pt x="0" y="7493338"/>
                </a:lnTo>
                <a:cubicBezTo>
                  <a:pt x="118" y="7351751"/>
                  <a:pt x="75470" y="7220900"/>
                  <a:pt x="197850" y="7149765"/>
                </a:cubicBezTo>
                <a:lnTo>
                  <a:pt x="1284041" y="6519536"/>
                </a:lnTo>
                <a:cubicBezTo>
                  <a:pt x="1345658" y="6483852"/>
                  <a:pt x="1414461" y="6466010"/>
                  <a:pt x="1483263" y="6466010"/>
                </a:cubicBezTo>
                <a:close/>
                <a:moveTo>
                  <a:pt x="12328724" y="3791482"/>
                </a:moveTo>
                <a:cubicBezTo>
                  <a:pt x="12397528" y="3791482"/>
                  <a:pt x="12466330" y="3809324"/>
                  <a:pt x="12527946" y="3845008"/>
                </a:cubicBezTo>
                <a:lnTo>
                  <a:pt x="13614138" y="4475237"/>
                </a:lnTo>
                <a:cubicBezTo>
                  <a:pt x="13736518" y="4546373"/>
                  <a:pt x="13811870" y="4677223"/>
                  <a:pt x="13811988" y="4818811"/>
                </a:cubicBezTo>
                <a:lnTo>
                  <a:pt x="13811988" y="6082560"/>
                </a:lnTo>
                <a:cubicBezTo>
                  <a:pt x="13811870" y="6224148"/>
                  <a:pt x="13736518" y="6354999"/>
                  <a:pt x="13614138" y="6426134"/>
                </a:cubicBezTo>
                <a:lnTo>
                  <a:pt x="12527946" y="7057048"/>
                </a:lnTo>
                <a:cubicBezTo>
                  <a:pt x="12404714" y="7128418"/>
                  <a:pt x="12252734" y="7128418"/>
                  <a:pt x="12129502" y="7057048"/>
                </a:cubicBezTo>
                <a:lnTo>
                  <a:pt x="11043310" y="6426134"/>
                </a:lnTo>
                <a:cubicBezTo>
                  <a:pt x="10920930" y="6354999"/>
                  <a:pt x="10845578" y="6224148"/>
                  <a:pt x="10845460" y="6082560"/>
                </a:cubicBezTo>
                <a:lnTo>
                  <a:pt x="10845460" y="4818811"/>
                </a:lnTo>
                <a:cubicBezTo>
                  <a:pt x="10845578" y="4677223"/>
                  <a:pt x="10920930" y="4546373"/>
                  <a:pt x="11043310" y="4475237"/>
                </a:cubicBezTo>
                <a:lnTo>
                  <a:pt x="12129502" y="3845008"/>
                </a:lnTo>
                <a:cubicBezTo>
                  <a:pt x="12191118" y="3809324"/>
                  <a:pt x="12259920" y="3791482"/>
                  <a:pt x="12328724" y="3791482"/>
                </a:cubicBezTo>
                <a:close/>
                <a:moveTo>
                  <a:pt x="9230022" y="3791482"/>
                </a:moveTo>
                <a:cubicBezTo>
                  <a:pt x="9298824" y="3791482"/>
                  <a:pt x="9367626" y="3809324"/>
                  <a:pt x="9429244" y="3845008"/>
                </a:cubicBezTo>
                <a:lnTo>
                  <a:pt x="10515436" y="4475237"/>
                </a:lnTo>
                <a:cubicBezTo>
                  <a:pt x="10637816" y="4546373"/>
                  <a:pt x="10713168" y="4677223"/>
                  <a:pt x="10713286" y="4818811"/>
                </a:cubicBezTo>
                <a:lnTo>
                  <a:pt x="10713286" y="6082560"/>
                </a:lnTo>
                <a:cubicBezTo>
                  <a:pt x="10713168" y="6224148"/>
                  <a:pt x="10637816" y="6354999"/>
                  <a:pt x="10515436" y="6426134"/>
                </a:cubicBezTo>
                <a:lnTo>
                  <a:pt x="9429244" y="7057048"/>
                </a:lnTo>
                <a:cubicBezTo>
                  <a:pt x="9306010" y="7128418"/>
                  <a:pt x="9154032" y="7128418"/>
                  <a:pt x="9030800" y="7057048"/>
                </a:cubicBezTo>
                <a:lnTo>
                  <a:pt x="7944608" y="6426134"/>
                </a:lnTo>
                <a:cubicBezTo>
                  <a:pt x="7822226" y="6354999"/>
                  <a:pt x="7746876" y="6224148"/>
                  <a:pt x="7746758" y="6082560"/>
                </a:cubicBezTo>
                <a:lnTo>
                  <a:pt x="7746758" y="4818811"/>
                </a:lnTo>
                <a:cubicBezTo>
                  <a:pt x="7746876" y="4677223"/>
                  <a:pt x="7822226" y="4546373"/>
                  <a:pt x="7944608" y="4475237"/>
                </a:cubicBezTo>
                <a:lnTo>
                  <a:pt x="9030800" y="3845008"/>
                </a:lnTo>
                <a:cubicBezTo>
                  <a:pt x="9092416" y="3809324"/>
                  <a:pt x="9161218" y="3791482"/>
                  <a:pt x="9230022" y="3791482"/>
                </a:cubicBezTo>
                <a:close/>
                <a:moveTo>
                  <a:pt x="6131318" y="3791482"/>
                </a:moveTo>
                <a:cubicBezTo>
                  <a:pt x="6200121" y="3791482"/>
                  <a:pt x="6268923" y="3809324"/>
                  <a:pt x="6330540" y="3845008"/>
                </a:cubicBezTo>
                <a:lnTo>
                  <a:pt x="7416732" y="4475237"/>
                </a:lnTo>
                <a:cubicBezTo>
                  <a:pt x="7539114" y="4546373"/>
                  <a:pt x="7614465" y="4677223"/>
                  <a:pt x="7614583" y="4818811"/>
                </a:cubicBezTo>
                <a:lnTo>
                  <a:pt x="7614583" y="6082560"/>
                </a:lnTo>
                <a:cubicBezTo>
                  <a:pt x="7614465" y="6224148"/>
                  <a:pt x="7539114" y="6354999"/>
                  <a:pt x="7416732" y="6426134"/>
                </a:cubicBezTo>
                <a:lnTo>
                  <a:pt x="6330542" y="7057048"/>
                </a:lnTo>
                <a:cubicBezTo>
                  <a:pt x="6207308" y="7128418"/>
                  <a:pt x="6055330" y="7128418"/>
                  <a:pt x="5932097" y="7057048"/>
                </a:cubicBezTo>
                <a:lnTo>
                  <a:pt x="4845905" y="6426134"/>
                </a:lnTo>
                <a:cubicBezTo>
                  <a:pt x="4723524" y="6354999"/>
                  <a:pt x="4648173" y="6224148"/>
                  <a:pt x="4648054" y="6082560"/>
                </a:cubicBezTo>
                <a:lnTo>
                  <a:pt x="4648054" y="4818811"/>
                </a:lnTo>
                <a:cubicBezTo>
                  <a:pt x="4648173" y="4677223"/>
                  <a:pt x="4723525" y="4546373"/>
                  <a:pt x="4845905" y="4475237"/>
                </a:cubicBezTo>
                <a:lnTo>
                  <a:pt x="5932096" y="3845008"/>
                </a:lnTo>
                <a:cubicBezTo>
                  <a:pt x="5993713" y="3809324"/>
                  <a:pt x="6062516" y="3791482"/>
                  <a:pt x="6131318" y="3791482"/>
                </a:cubicBezTo>
                <a:close/>
                <a:moveTo>
                  <a:pt x="3032614" y="3791482"/>
                </a:moveTo>
                <a:cubicBezTo>
                  <a:pt x="3101417" y="3791482"/>
                  <a:pt x="3170219" y="3809324"/>
                  <a:pt x="3231836" y="3845008"/>
                </a:cubicBezTo>
                <a:lnTo>
                  <a:pt x="4318028" y="4475237"/>
                </a:lnTo>
                <a:cubicBezTo>
                  <a:pt x="4440410" y="4546373"/>
                  <a:pt x="4515761" y="4677223"/>
                  <a:pt x="4515879" y="4818811"/>
                </a:cubicBezTo>
                <a:lnTo>
                  <a:pt x="4515879" y="6082560"/>
                </a:lnTo>
                <a:cubicBezTo>
                  <a:pt x="4515761" y="6224148"/>
                  <a:pt x="4440408" y="6354999"/>
                  <a:pt x="4318028" y="6426134"/>
                </a:cubicBezTo>
                <a:lnTo>
                  <a:pt x="3231838" y="7057048"/>
                </a:lnTo>
                <a:cubicBezTo>
                  <a:pt x="3108604" y="7128418"/>
                  <a:pt x="2956626" y="7128418"/>
                  <a:pt x="2833393" y="7057048"/>
                </a:cubicBezTo>
                <a:lnTo>
                  <a:pt x="1747201" y="6426134"/>
                </a:lnTo>
                <a:cubicBezTo>
                  <a:pt x="1624820" y="6354999"/>
                  <a:pt x="1549469" y="6224148"/>
                  <a:pt x="1549350" y="6082560"/>
                </a:cubicBezTo>
                <a:lnTo>
                  <a:pt x="1549350" y="4818811"/>
                </a:lnTo>
                <a:cubicBezTo>
                  <a:pt x="1549469" y="4677223"/>
                  <a:pt x="1624821" y="4546373"/>
                  <a:pt x="1747201" y="4475237"/>
                </a:cubicBezTo>
                <a:lnTo>
                  <a:pt x="2833392" y="3845008"/>
                </a:lnTo>
                <a:cubicBezTo>
                  <a:pt x="2895009" y="3809324"/>
                  <a:pt x="2963812" y="3791482"/>
                  <a:pt x="3032614" y="3791482"/>
                </a:cubicBezTo>
                <a:close/>
                <a:moveTo>
                  <a:pt x="13870810" y="1117129"/>
                </a:moveTo>
                <a:lnTo>
                  <a:pt x="13870810" y="4435188"/>
                </a:lnTo>
                <a:cubicBezTo>
                  <a:pt x="13803320" y="4434095"/>
                  <a:pt x="13737234" y="4415727"/>
                  <a:pt x="13678854" y="4381835"/>
                </a:cubicBezTo>
                <a:lnTo>
                  <a:pt x="12592664" y="3751606"/>
                </a:lnTo>
                <a:cubicBezTo>
                  <a:pt x="12470282" y="3680471"/>
                  <a:pt x="12394932" y="3549620"/>
                  <a:pt x="12394814" y="3408032"/>
                </a:cubicBezTo>
                <a:lnTo>
                  <a:pt x="12394814" y="2144283"/>
                </a:lnTo>
                <a:cubicBezTo>
                  <a:pt x="12394932" y="2002695"/>
                  <a:pt x="12470282" y="1871846"/>
                  <a:pt x="12592664" y="1800711"/>
                </a:cubicBezTo>
                <a:lnTo>
                  <a:pt x="13678854" y="1170482"/>
                </a:lnTo>
                <a:cubicBezTo>
                  <a:pt x="13737234" y="1136590"/>
                  <a:pt x="13803320" y="1118222"/>
                  <a:pt x="13870810" y="1117129"/>
                </a:cubicBezTo>
                <a:close/>
                <a:moveTo>
                  <a:pt x="10779374" y="1116956"/>
                </a:moveTo>
                <a:cubicBezTo>
                  <a:pt x="10848176" y="1116955"/>
                  <a:pt x="10916980" y="1134797"/>
                  <a:pt x="10978596" y="1170482"/>
                </a:cubicBezTo>
                <a:lnTo>
                  <a:pt x="12064788" y="1800711"/>
                </a:lnTo>
                <a:cubicBezTo>
                  <a:pt x="12187168" y="1871846"/>
                  <a:pt x="12262520" y="2002695"/>
                  <a:pt x="12262638" y="2144283"/>
                </a:cubicBezTo>
                <a:lnTo>
                  <a:pt x="12262638" y="3408032"/>
                </a:lnTo>
                <a:cubicBezTo>
                  <a:pt x="12262520" y="3549619"/>
                  <a:pt x="12187168" y="3680470"/>
                  <a:pt x="12064788" y="3751605"/>
                </a:cubicBezTo>
                <a:lnTo>
                  <a:pt x="10978596" y="4381834"/>
                </a:lnTo>
                <a:cubicBezTo>
                  <a:pt x="10855362" y="4453203"/>
                  <a:pt x="10703386" y="4453203"/>
                  <a:pt x="10580152" y="4381834"/>
                </a:cubicBezTo>
                <a:lnTo>
                  <a:pt x="9493960" y="3751605"/>
                </a:lnTo>
                <a:cubicBezTo>
                  <a:pt x="9371580" y="3680470"/>
                  <a:pt x="9296228" y="3549619"/>
                  <a:pt x="9296110" y="3408032"/>
                </a:cubicBezTo>
                <a:lnTo>
                  <a:pt x="9296110" y="2144283"/>
                </a:lnTo>
                <a:cubicBezTo>
                  <a:pt x="9296228" y="2002695"/>
                  <a:pt x="9371580" y="1871846"/>
                  <a:pt x="9493960" y="1800711"/>
                </a:cubicBezTo>
                <a:lnTo>
                  <a:pt x="10580152" y="1170482"/>
                </a:lnTo>
                <a:cubicBezTo>
                  <a:pt x="10641770" y="1134797"/>
                  <a:pt x="10710572" y="1116955"/>
                  <a:pt x="10779374" y="1116956"/>
                </a:cubicBezTo>
                <a:close/>
                <a:moveTo>
                  <a:pt x="7680670" y="1116956"/>
                </a:moveTo>
                <a:cubicBezTo>
                  <a:pt x="7749473" y="1116955"/>
                  <a:pt x="7818276" y="1134797"/>
                  <a:pt x="7879892" y="1170482"/>
                </a:cubicBezTo>
                <a:lnTo>
                  <a:pt x="8966084" y="1800711"/>
                </a:lnTo>
                <a:cubicBezTo>
                  <a:pt x="9088464" y="1871846"/>
                  <a:pt x="9163816" y="2002695"/>
                  <a:pt x="9163934" y="2144283"/>
                </a:cubicBezTo>
                <a:lnTo>
                  <a:pt x="9163934" y="3408032"/>
                </a:lnTo>
                <a:cubicBezTo>
                  <a:pt x="9163816" y="3549619"/>
                  <a:pt x="9088464" y="3680470"/>
                  <a:pt x="8966084" y="3751605"/>
                </a:cubicBezTo>
                <a:lnTo>
                  <a:pt x="7879892" y="4381834"/>
                </a:lnTo>
                <a:cubicBezTo>
                  <a:pt x="7756659" y="4453203"/>
                  <a:pt x="7604681" y="4453203"/>
                  <a:pt x="7481448" y="4381834"/>
                </a:cubicBezTo>
                <a:lnTo>
                  <a:pt x="6395256" y="3751605"/>
                </a:lnTo>
                <a:cubicBezTo>
                  <a:pt x="6272875" y="3680470"/>
                  <a:pt x="6197524" y="3549619"/>
                  <a:pt x="6197406" y="3408032"/>
                </a:cubicBezTo>
                <a:lnTo>
                  <a:pt x="6197406" y="2144283"/>
                </a:lnTo>
                <a:cubicBezTo>
                  <a:pt x="6197524" y="2002695"/>
                  <a:pt x="6272876" y="1871846"/>
                  <a:pt x="6395256" y="1800711"/>
                </a:cubicBezTo>
                <a:lnTo>
                  <a:pt x="7481448" y="1170482"/>
                </a:lnTo>
                <a:cubicBezTo>
                  <a:pt x="7543065" y="1134797"/>
                  <a:pt x="7611867" y="1116955"/>
                  <a:pt x="7680670" y="1116956"/>
                </a:cubicBezTo>
                <a:close/>
                <a:moveTo>
                  <a:pt x="4581966" y="1116956"/>
                </a:moveTo>
                <a:cubicBezTo>
                  <a:pt x="4650769" y="1116955"/>
                  <a:pt x="4719571" y="1134797"/>
                  <a:pt x="4781188" y="1170482"/>
                </a:cubicBezTo>
                <a:lnTo>
                  <a:pt x="5867380" y="1800711"/>
                </a:lnTo>
                <a:cubicBezTo>
                  <a:pt x="5989762" y="1871846"/>
                  <a:pt x="6065113" y="2002695"/>
                  <a:pt x="6065231" y="2144283"/>
                </a:cubicBezTo>
                <a:lnTo>
                  <a:pt x="6065231" y="3408032"/>
                </a:lnTo>
                <a:cubicBezTo>
                  <a:pt x="6065113" y="3549619"/>
                  <a:pt x="5989760" y="3680470"/>
                  <a:pt x="5867380" y="3751605"/>
                </a:cubicBezTo>
                <a:lnTo>
                  <a:pt x="4781190" y="4381834"/>
                </a:lnTo>
                <a:cubicBezTo>
                  <a:pt x="4657956" y="4453203"/>
                  <a:pt x="4505978" y="4453203"/>
                  <a:pt x="4382745" y="4381834"/>
                </a:cubicBezTo>
                <a:lnTo>
                  <a:pt x="3296553" y="3751605"/>
                </a:lnTo>
                <a:cubicBezTo>
                  <a:pt x="3174172" y="3680470"/>
                  <a:pt x="3098821" y="3549619"/>
                  <a:pt x="3098702" y="3408032"/>
                </a:cubicBezTo>
                <a:lnTo>
                  <a:pt x="3098702" y="2144283"/>
                </a:lnTo>
                <a:cubicBezTo>
                  <a:pt x="3098821" y="2002695"/>
                  <a:pt x="3174173" y="1871846"/>
                  <a:pt x="3296553" y="1800711"/>
                </a:cubicBezTo>
                <a:lnTo>
                  <a:pt x="4382744" y="1170482"/>
                </a:lnTo>
                <a:cubicBezTo>
                  <a:pt x="4444361" y="1134797"/>
                  <a:pt x="4513164" y="1116955"/>
                  <a:pt x="4581966" y="1116956"/>
                </a:cubicBezTo>
                <a:close/>
                <a:moveTo>
                  <a:pt x="10845460" y="0"/>
                </a:moveTo>
                <a:lnTo>
                  <a:pt x="13811988" y="0"/>
                </a:lnTo>
                <a:lnTo>
                  <a:pt x="13811988" y="733507"/>
                </a:lnTo>
                <a:cubicBezTo>
                  <a:pt x="13811870" y="875094"/>
                  <a:pt x="13736518" y="1005945"/>
                  <a:pt x="13614138" y="1077080"/>
                </a:cubicBezTo>
                <a:lnTo>
                  <a:pt x="12527946" y="1707309"/>
                </a:lnTo>
                <a:cubicBezTo>
                  <a:pt x="12404714" y="1778677"/>
                  <a:pt x="12252734" y="1778677"/>
                  <a:pt x="12129502" y="1707309"/>
                </a:cubicBezTo>
                <a:lnTo>
                  <a:pt x="11043310" y="1077080"/>
                </a:lnTo>
                <a:cubicBezTo>
                  <a:pt x="10920930" y="1005945"/>
                  <a:pt x="10845578" y="875094"/>
                  <a:pt x="10845460" y="733507"/>
                </a:cubicBezTo>
                <a:close/>
                <a:moveTo>
                  <a:pt x="7746758" y="0"/>
                </a:moveTo>
                <a:lnTo>
                  <a:pt x="10713286" y="0"/>
                </a:lnTo>
                <a:lnTo>
                  <a:pt x="10713286" y="733507"/>
                </a:lnTo>
                <a:cubicBezTo>
                  <a:pt x="10713168" y="875094"/>
                  <a:pt x="10637816" y="1005945"/>
                  <a:pt x="10515436" y="1077080"/>
                </a:cubicBezTo>
                <a:lnTo>
                  <a:pt x="9429244" y="1707309"/>
                </a:lnTo>
                <a:cubicBezTo>
                  <a:pt x="9306010" y="1778677"/>
                  <a:pt x="9154032" y="1778677"/>
                  <a:pt x="9030800" y="1707309"/>
                </a:cubicBezTo>
                <a:lnTo>
                  <a:pt x="7944608" y="1077080"/>
                </a:lnTo>
                <a:cubicBezTo>
                  <a:pt x="7822226" y="1005945"/>
                  <a:pt x="7746876" y="875094"/>
                  <a:pt x="7746758" y="733507"/>
                </a:cubicBezTo>
                <a:close/>
                <a:moveTo>
                  <a:pt x="4648054" y="0"/>
                </a:moveTo>
                <a:lnTo>
                  <a:pt x="7614583" y="0"/>
                </a:lnTo>
                <a:lnTo>
                  <a:pt x="7614583" y="733507"/>
                </a:lnTo>
                <a:cubicBezTo>
                  <a:pt x="7614465" y="875094"/>
                  <a:pt x="7539114" y="1005945"/>
                  <a:pt x="7416732" y="1077080"/>
                </a:cubicBezTo>
                <a:lnTo>
                  <a:pt x="6330542" y="1707309"/>
                </a:lnTo>
                <a:cubicBezTo>
                  <a:pt x="6207308" y="1778677"/>
                  <a:pt x="6055330" y="1778677"/>
                  <a:pt x="5932097" y="1707309"/>
                </a:cubicBezTo>
                <a:lnTo>
                  <a:pt x="4845905" y="1077080"/>
                </a:lnTo>
                <a:cubicBezTo>
                  <a:pt x="4723524" y="1005945"/>
                  <a:pt x="4648173" y="875094"/>
                  <a:pt x="4648054" y="73350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5" y="5181887"/>
            <a:ext cx="5900767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pic>
        <p:nvPicPr>
          <p:cNvPr id="59" name="Picture 22">
            <a:extLst>
              <a:ext uri="{FF2B5EF4-FFF2-40B4-BE49-F238E27FC236}">
                <a16:creationId xmlns:a16="http://schemas.microsoft.com/office/drawing/2014/main" id="{A9FBC354-54E6-9C44-B44C-33DEC5EB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57" b="18845"/>
          <a:stretch/>
        </p:blipFill>
        <p:spPr>
          <a:xfrm>
            <a:off x="-10185" y="-1"/>
            <a:ext cx="4786899" cy="137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902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4631E6E4-29C7-7147-AC76-9144096E96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09498" y="0"/>
            <a:ext cx="17754442" cy="13730121"/>
          </a:xfrm>
          <a:custGeom>
            <a:avLst/>
            <a:gdLst>
              <a:gd name="connsiteX0" fmla="*/ 12328724 w 13870810"/>
              <a:gd name="connsiteY0" fmla="*/ 9139853 h 10726775"/>
              <a:gd name="connsiteX1" fmla="*/ 12527946 w 13870810"/>
              <a:gd name="connsiteY1" fmla="*/ 9193379 h 10726775"/>
              <a:gd name="connsiteX2" fmla="*/ 13614138 w 13870810"/>
              <a:gd name="connsiteY2" fmla="*/ 9824293 h 10726775"/>
              <a:gd name="connsiteX3" fmla="*/ 13811988 w 13870810"/>
              <a:gd name="connsiteY3" fmla="*/ 10167181 h 10726775"/>
              <a:gd name="connsiteX4" fmla="*/ 13811988 w 13870810"/>
              <a:gd name="connsiteY4" fmla="*/ 10726775 h 10726775"/>
              <a:gd name="connsiteX5" fmla="*/ 10845460 w 13870810"/>
              <a:gd name="connsiteY5" fmla="*/ 10726775 h 10726775"/>
              <a:gd name="connsiteX6" fmla="*/ 10845460 w 13870810"/>
              <a:gd name="connsiteY6" fmla="*/ 10167181 h 10726775"/>
              <a:gd name="connsiteX7" fmla="*/ 11043310 w 13870810"/>
              <a:gd name="connsiteY7" fmla="*/ 9824293 h 10726775"/>
              <a:gd name="connsiteX8" fmla="*/ 12129502 w 13870810"/>
              <a:gd name="connsiteY8" fmla="*/ 9193379 h 10726775"/>
              <a:gd name="connsiteX9" fmla="*/ 12328724 w 13870810"/>
              <a:gd name="connsiteY9" fmla="*/ 9139853 h 10726775"/>
              <a:gd name="connsiteX10" fmla="*/ 9230022 w 13870810"/>
              <a:gd name="connsiteY10" fmla="*/ 9139853 h 10726775"/>
              <a:gd name="connsiteX11" fmla="*/ 9429244 w 13870810"/>
              <a:gd name="connsiteY11" fmla="*/ 9193379 h 10726775"/>
              <a:gd name="connsiteX12" fmla="*/ 10515436 w 13870810"/>
              <a:gd name="connsiteY12" fmla="*/ 9824293 h 10726775"/>
              <a:gd name="connsiteX13" fmla="*/ 10713286 w 13870810"/>
              <a:gd name="connsiteY13" fmla="*/ 10167181 h 10726775"/>
              <a:gd name="connsiteX14" fmla="*/ 10713286 w 13870810"/>
              <a:gd name="connsiteY14" fmla="*/ 10726775 h 10726775"/>
              <a:gd name="connsiteX15" fmla="*/ 7746758 w 13870810"/>
              <a:gd name="connsiteY15" fmla="*/ 10726775 h 10726775"/>
              <a:gd name="connsiteX16" fmla="*/ 7746758 w 13870810"/>
              <a:gd name="connsiteY16" fmla="*/ 10167181 h 10726775"/>
              <a:gd name="connsiteX17" fmla="*/ 7944608 w 13870810"/>
              <a:gd name="connsiteY17" fmla="*/ 9824293 h 10726775"/>
              <a:gd name="connsiteX18" fmla="*/ 9030800 w 13870810"/>
              <a:gd name="connsiteY18" fmla="*/ 9193379 h 10726775"/>
              <a:gd name="connsiteX19" fmla="*/ 9230022 w 13870810"/>
              <a:gd name="connsiteY19" fmla="*/ 9139853 h 10726775"/>
              <a:gd name="connsiteX20" fmla="*/ 6131318 w 13870810"/>
              <a:gd name="connsiteY20" fmla="*/ 9139853 h 10726775"/>
              <a:gd name="connsiteX21" fmla="*/ 6330540 w 13870810"/>
              <a:gd name="connsiteY21" fmla="*/ 9193379 h 10726775"/>
              <a:gd name="connsiteX22" fmla="*/ 7416732 w 13870810"/>
              <a:gd name="connsiteY22" fmla="*/ 9824293 h 10726775"/>
              <a:gd name="connsiteX23" fmla="*/ 7614583 w 13870810"/>
              <a:gd name="connsiteY23" fmla="*/ 10167181 h 10726775"/>
              <a:gd name="connsiteX24" fmla="*/ 7614583 w 13870810"/>
              <a:gd name="connsiteY24" fmla="*/ 10726775 h 10726775"/>
              <a:gd name="connsiteX25" fmla="*/ 4648054 w 13870810"/>
              <a:gd name="connsiteY25" fmla="*/ 10726775 h 10726775"/>
              <a:gd name="connsiteX26" fmla="*/ 4648054 w 13870810"/>
              <a:gd name="connsiteY26" fmla="*/ 10167181 h 10726775"/>
              <a:gd name="connsiteX27" fmla="*/ 4845905 w 13870810"/>
              <a:gd name="connsiteY27" fmla="*/ 9824293 h 10726775"/>
              <a:gd name="connsiteX28" fmla="*/ 5932096 w 13870810"/>
              <a:gd name="connsiteY28" fmla="*/ 9193379 h 10726775"/>
              <a:gd name="connsiteX29" fmla="*/ 6131318 w 13870810"/>
              <a:gd name="connsiteY29" fmla="*/ 9139853 h 10726775"/>
              <a:gd name="connsiteX30" fmla="*/ 3032614 w 13870810"/>
              <a:gd name="connsiteY30" fmla="*/ 9139853 h 10726775"/>
              <a:gd name="connsiteX31" fmla="*/ 3231836 w 13870810"/>
              <a:gd name="connsiteY31" fmla="*/ 9193379 h 10726775"/>
              <a:gd name="connsiteX32" fmla="*/ 4318028 w 13870810"/>
              <a:gd name="connsiteY32" fmla="*/ 9824293 h 10726775"/>
              <a:gd name="connsiteX33" fmla="*/ 4515879 w 13870810"/>
              <a:gd name="connsiteY33" fmla="*/ 10167181 h 10726775"/>
              <a:gd name="connsiteX34" fmla="*/ 4515879 w 13870810"/>
              <a:gd name="connsiteY34" fmla="*/ 10726775 h 10726775"/>
              <a:gd name="connsiteX35" fmla="*/ 1549350 w 13870810"/>
              <a:gd name="connsiteY35" fmla="*/ 10726775 h 10726775"/>
              <a:gd name="connsiteX36" fmla="*/ 1549350 w 13870810"/>
              <a:gd name="connsiteY36" fmla="*/ 10167181 h 10726775"/>
              <a:gd name="connsiteX37" fmla="*/ 1747201 w 13870810"/>
              <a:gd name="connsiteY37" fmla="*/ 9824293 h 10726775"/>
              <a:gd name="connsiteX38" fmla="*/ 2833392 w 13870810"/>
              <a:gd name="connsiteY38" fmla="*/ 9193379 h 10726775"/>
              <a:gd name="connsiteX39" fmla="*/ 3032614 w 13870810"/>
              <a:gd name="connsiteY39" fmla="*/ 9139853 h 10726775"/>
              <a:gd name="connsiteX40" fmla="*/ 10779374 w 13870810"/>
              <a:gd name="connsiteY40" fmla="*/ 6466696 h 10726775"/>
              <a:gd name="connsiteX41" fmla="*/ 10978596 w 13870810"/>
              <a:gd name="connsiteY41" fmla="*/ 6520222 h 10726775"/>
              <a:gd name="connsiteX42" fmla="*/ 12064788 w 13870810"/>
              <a:gd name="connsiteY42" fmla="*/ 7149765 h 10726775"/>
              <a:gd name="connsiteX43" fmla="*/ 12262638 w 13870810"/>
              <a:gd name="connsiteY43" fmla="*/ 7492654 h 10726775"/>
              <a:gd name="connsiteX44" fmla="*/ 12262638 w 13870810"/>
              <a:gd name="connsiteY44" fmla="*/ 8756403 h 10726775"/>
              <a:gd name="connsiteX45" fmla="*/ 12064788 w 13870810"/>
              <a:gd name="connsiteY45" fmla="*/ 9099291 h 10726775"/>
              <a:gd name="connsiteX46" fmla="*/ 10978596 w 13870810"/>
              <a:gd name="connsiteY46" fmla="*/ 9730206 h 10726775"/>
              <a:gd name="connsiteX47" fmla="*/ 10580152 w 13870810"/>
              <a:gd name="connsiteY47" fmla="*/ 9730206 h 10726775"/>
              <a:gd name="connsiteX48" fmla="*/ 9493960 w 13870810"/>
              <a:gd name="connsiteY48" fmla="*/ 9100662 h 10726775"/>
              <a:gd name="connsiteX49" fmla="*/ 9296110 w 13870810"/>
              <a:gd name="connsiteY49" fmla="*/ 8757774 h 10726775"/>
              <a:gd name="connsiteX50" fmla="*/ 9296110 w 13870810"/>
              <a:gd name="connsiteY50" fmla="*/ 7493339 h 10726775"/>
              <a:gd name="connsiteX51" fmla="*/ 9493960 w 13870810"/>
              <a:gd name="connsiteY51" fmla="*/ 7150451 h 10726775"/>
              <a:gd name="connsiteX52" fmla="*/ 10580152 w 13870810"/>
              <a:gd name="connsiteY52" fmla="*/ 6520222 h 10726775"/>
              <a:gd name="connsiteX53" fmla="*/ 10779374 w 13870810"/>
              <a:gd name="connsiteY53" fmla="*/ 6466696 h 10726775"/>
              <a:gd name="connsiteX54" fmla="*/ 7680670 w 13870810"/>
              <a:gd name="connsiteY54" fmla="*/ 6466696 h 10726775"/>
              <a:gd name="connsiteX55" fmla="*/ 7879892 w 13870810"/>
              <a:gd name="connsiteY55" fmla="*/ 6520222 h 10726775"/>
              <a:gd name="connsiteX56" fmla="*/ 8966084 w 13870810"/>
              <a:gd name="connsiteY56" fmla="*/ 7149765 h 10726775"/>
              <a:gd name="connsiteX57" fmla="*/ 9163934 w 13870810"/>
              <a:gd name="connsiteY57" fmla="*/ 7492654 h 10726775"/>
              <a:gd name="connsiteX58" fmla="*/ 9163934 w 13870810"/>
              <a:gd name="connsiteY58" fmla="*/ 8756403 h 10726775"/>
              <a:gd name="connsiteX59" fmla="*/ 8966084 w 13870810"/>
              <a:gd name="connsiteY59" fmla="*/ 9099291 h 10726775"/>
              <a:gd name="connsiteX60" fmla="*/ 7879892 w 13870810"/>
              <a:gd name="connsiteY60" fmla="*/ 9730206 h 10726775"/>
              <a:gd name="connsiteX61" fmla="*/ 7481448 w 13870810"/>
              <a:gd name="connsiteY61" fmla="*/ 9730206 h 10726775"/>
              <a:gd name="connsiteX62" fmla="*/ 6395256 w 13870810"/>
              <a:gd name="connsiteY62" fmla="*/ 9100662 h 10726775"/>
              <a:gd name="connsiteX63" fmla="*/ 6197406 w 13870810"/>
              <a:gd name="connsiteY63" fmla="*/ 8757774 h 10726775"/>
              <a:gd name="connsiteX64" fmla="*/ 6197406 w 13870810"/>
              <a:gd name="connsiteY64" fmla="*/ 7493339 h 10726775"/>
              <a:gd name="connsiteX65" fmla="*/ 6395256 w 13870810"/>
              <a:gd name="connsiteY65" fmla="*/ 7150451 h 10726775"/>
              <a:gd name="connsiteX66" fmla="*/ 7481448 w 13870810"/>
              <a:gd name="connsiteY66" fmla="*/ 6520222 h 10726775"/>
              <a:gd name="connsiteX67" fmla="*/ 7680670 w 13870810"/>
              <a:gd name="connsiteY67" fmla="*/ 6466696 h 10726775"/>
              <a:gd name="connsiteX68" fmla="*/ 4581966 w 13870810"/>
              <a:gd name="connsiteY68" fmla="*/ 6466696 h 10726775"/>
              <a:gd name="connsiteX69" fmla="*/ 4781188 w 13870810"/>
              <a:gd name="connsiteY69" fmla="*/ 6520222 h 10726775"/>
              <a:gd name="connsiteX70" fmla="*/ 5867380 w 13870810"/>
              <a:gd name="connsiteY70" fmla="*/ 7149765 h 10726775"/>
              <a:gd name="connsiteX71" fmla="*/ 6065231 w 13870810"/>
              <a:gd name="connsiteY71" fmla="*/ 7492654 h 10726775"/>
              <a:gd name="connsiteX72" fmla="*/ 6065231 w 13870810"/>
              <a:gd name="connsiteY72" fmla="*/ 8756403 h 10726775"/>
              <a:gd name="connsiteX73" fmla="*/ 5867380 w 13870810"/>
              <a:gd name="connsiteY73" fmla="*/ 9099291 h 10726775"/>
              <a:gd name="connsiteX74" fmla="*/ 4781190 w 13870810"/>
              <a:gd name="connsiteY74" fmla="*/ 9730206 h 10726775"/>
              <a:gd name="connsiteX75" fmla="*/ 4382745 w 13870810"/>
              <a:gd name="connsiteY75" fmla="*/ 9730206 h 10726775"/>
              <a:gd name="connsiteX76" fmla="*/ 3296553 w 13870810"/>
              <a:gd name="connsiteY76" fmla="*/ 9100662 h 10726775"/>
              <a:gd name="connsiteX77" fmla="*/ 3098702 w 13870810"/>
              <a:gd name="connsiteY77" fmla="*/ 8757774 h 10726775"/>
              <a:gd name="connsiteX78" fmla="*/ 3098702 w 13870810"/>
              <a:gd name="connsiteY78" fmla="*/ 7493339 h 10726775"/>
              <a:gd name="connsiteX79" fmla="*/ 3296553 w 13870810"/>
              <a:gd name="connsiteY79" fmla="*/ 7150451 h 10726775"/>
              <a:gd name="connsiteX80" fmla="*/ 4382744 w 13870810"/>
              <a:gd name="connsiteY80" fmla="*/ 6520222 h 10726775"/>
              <a:gd name="connsiteX81" fmla="*/ 4581966 w 13870810"/>
              <a:gd name="connsiteY81" fmla="*/ 6466696 h 10726775"/>
              <a:gd name="connsiteX82" fmla="*/ 13870810 w 13870810"/>
              <a:gd name="connsiteY82" fmla="*/ 6466183 h 10726775"/>
              <a:gd name="connsiteX83" fmla="*/ 13870810 w 13870810"/>
              <a:gd name="connsiteY83" fmla="*/ 9784246 h 10726775"/>
              <a:gd name="connsiteX84" fmla="*/ 13678854 w 13870810"/>
              <a:gd name="connsiteY84" fmla="*/ 9730891 h 10726775"/>
              <a:gd name="connsiteX85" fmla="*/ 12592664 w 13870810"/>
              <a:gd name="connsiteY85" fmla="*/ 9100662 h 10726775"/>
              <a:gd name="connsiteX86" fmla="*/ 12394814 w 13870810"/>
              <a:gd name="connsiteY86" fmla="*/ 8757774 h 10726775"/>
              <a:gd name="connsiteX87" fmla="*/ 12394814 w 13870810"/>
              <a:gd name="connsiteY87" fmla="*/ 7493339 h 10726775"/>
              <a:gd name="connsiteX88" fmla="*/ 12592664 w 13870810"/>
              <a:gd name="connsiteY88" fmla="*/ 7150450 h 10726775"/>
              <a:gd name="connsiteX89" fmla="*/ 13678854 w 13870810"/>
              <a:gd name="connsiteY89" fmla="*/ 6519536 h 10726775"/>
              <a:gd name="connsiteX90" fmla="*/ 13870810 w 13870810"/>
              <a:gd name="connsiteY90" fmla="*/ 6466183 h 10726775"/>
              <a:gd name="connsiteX91" fmla="*/ 1483263 w 13870810"/>
              <a:gd name="connsiteY91" fmla="*/ 6466010 h 10726775"/>
              <a:gd name="connsiteX92" fmla="*/ 1682485 w 13870810"/>
              <a:gd name="connsiteY92" fmla="*/ 6519536 h 10726775"/>
              <a:gd name="connsiteX93" fmla="*/ 2768677 w 13870810"/>
              <a:gd name="connsiteY93" fmla="*/ 7149765 h 10726775"/>
              <a:gd name="connsiteX94" fmla="*/ 2966528 w 13870810"/>
              <a:gd name="connsiteY94" fmla="*/ 7492653 h 10726775"/>
              <a:gd name="connsiteX95" fmla="*/ 2966528 w 13870810"/>
              <a:gd name="connsiteY95" fmla="*/ 8756402 h 10726775"/>
              <a:gd name="connsiteX96" fmla="*/ 2768677 w 13870810"/>
              <a:gd name="connsiteY96" fmla="*/ 9099291 h 10726775"/>
              <a:gd name="connsiteX97" fmla="*/ 1682487 w 13870810"/>
              <a:gd name="connsiteY97" fmla="*/ 9730205 h 10726775"/>
              <a:gd name="connsiteX98" fmla="*/ 1284042 w 13870810"/>
              <a:gd name="connsiteY98" fmla="*/ 9730205 h 10726775"/>
              <a:gd name="connsiteX99" fmla="*/ 197850 w 13870810"/>
              <a:gd name="connsiteY99" fmla="*/ 9099291 h 10726775"/>
              <a:gd name="connsiteX100" fmla="*/ 0 w 13870810"/>
              <a:gd name="connsiteY100" fmla="*/ 8756402 h 10726775"/>
              <a:gd name="connsiteX101" fmla="*/ 0 w 13870810"/>
              <a:gd name="connsiteY101" fmla="*/ 7493338 h 10726775"/>
              <a:gd name="connsiteX102" fmla="*/ 197850 w 13870810"/>
              <a:gd name="connsiteY102" fmla="*/ 7149765 h 10726775"/>
              <a:gd name="connsiteX103" fmla="*/ 1284041 w 13870810"/>
              <a:gd name="connsiteY103" fmla="*/ 6519536 h 10726775"/>
              <a:gd name="connsiteX104" fmla="*/ 1483263 w 13870810"/>
              <a:gd name="connsiteY104" fmla="*/ 6466010 h 10726775"/>
              <a:gd name="connsiteX105" fmla="*/ 12328724 w 13870810"/>
              <a:gd name="connsiteY105" fmla="*/ 3791482 h 10726775"/>
              <a:gd name="connsiteX106" fmla="*/ 12527946 w 13870810"/>
              <a:gd name="connsiteY106" fmla="*/ 3845008 h 10726775"/>
              <a:gd name="connsiteX107" fmla="*/ 13614138 w 13870810"/>
              <a:gd name="connsiteY107" fmla="*/ 4475237 h 10726775"/>
              <a:gd name="connsiteX108" fmla="*/ 13811988 w 13870810"/>
              <a:gd name="connsiteY108" fmla="*/ 4818811 h 10726775"/>
              <a:gd name="connsiteX109" fmla="*/ 13811988 w 13870810"/>
              <a:gd name="connsiteY109" fmla="*/ 6082560 h 10726775"/>
              <a:gd name="connsiteX110" fmla="*/ 13614138 w 13870810"/>
              <a:gd name="connsiteY110" fmla="*/ 6426134 h 10726775"/>
              <a:gd name="connsiteX111" fmla="*/ 12527946 w 13870810"/>
              <a:gd name="connsiteY111" fmla="*/ 7057048 h 10726775"/>
              <a:gd name="connsiteX112" fmla="*/ 12129502 w 13870810"/>
              <a:gd name="connsiteY112" fmla="*/ 7057048 h 10726775"/>
              <a:gd name="connsiteX113" fmla="*/ 11043310 w 13870810"/>
              <a:gd name="connsiteY113" fmla="*/ 6426134 h 10726775"/>
              <a:gd name="connsiteX114" fmla="*/ 10845460 w 13870810"/>
              <a:gd name="connsiteY114" fmla="*/ 6082560 h 10726775"/>
              <a:gd name="connsiteX115" fmla="*/ 10845460 w 13870810"/>
              <a:gd name="connsiteY115" fmla="*/ 4818811 h 10726775"/>
              <a:gd name="connsiteX116" fmla="*/ 11043310 w 13870810"/>
              <a:gd name="connsiteY116" fmla="*/ 4475237 h 10726775"/>
              <a:gd name="connsiteX117" fmla="*/ 12129502 w 13870810"/>
              <a:gd name="connsiteY117" fmla="*/ 3845008 h 10726775"/>
              <a:gd name="connsiteX118" fmla="*/ 12328724 w 13870810"/>
              <a:gd name="connsiteY118" fmla="*/ 3791482 h 10726775"/>
              <a:gd name="connsiteX119" fmla="*/ 9230022 w 13870810"/>
              <a:gd name="connsiteY119" fmla="*/ 3791482 h 10726775"/>
              <a:gd name="connsiteX120" fmla="*/ 9429244 w 13870810"/>
              <a:gd name="connsiteY120" fmla="*/ 3845008 h 10726775"/>
              <a:gd name="connsiteX121" fmla="*/ 10515436 w 13870810"/>
              <a:gd name="connsiteY121" fmla="*/ 4475237 h 10726775"/>
              <a:gd name="connsiteX122" fmla="*/ 10713286 w 13870810"/>
              <a:gd name="connsiteY122" fmla="*/ 4818811 h 10726775"/>
              <a:gd name="connsiteX123" fmla="*/ 10713286 w 13870810"/>
              <a:gd name="connsiteY123" fmla="*/ 6082560 h 10726775"/>
              <a:gd name="connsiteX124" fmla="*/ 10515436 w 13870810"/>
              <a:gd name="connsiteY124" fmla="*/ 6426134 h 10726775"/>
              <a:gd name="connsiteX125" fmla="*/ 9429244 w 13870810"/>
              <a:gd name="connsiteY125" fmla="*/ 7057048 h 10726775"/>
              <a:gd name="connsiteX126" fmla="*/ 9030800 w 13870810"/>
              <a:gd name="connsiteY126" fmla="*/ 7057048 h 10726775"/>
              <a:gd name="connsiteX127" fmla="*/ 7944608 w 13870810"/>
              <a:gd name="connsiteY127" fmla="*/ 6426134 h 10726775"/>
              <a:gd name="connsiteX128" fmla="*/ 7746758 w 13870810"/>
              <a:gd name="connsiteY128" fmla="*/ 6082560 h 10726775"/>
              <a:gd name="connsiteX129" fmla="*/ 7746758 w 13870810"/>
              <a:gd name="connsiteY129" fmla="*/ 4818811 h 10726775"/>
              <a:gd name="connsiteX130" fmla="*/ 7944608 w 13870810"/>
              <a:gd name="connsiteY130" fmla="*/ 4475237 h 10726775"/>
              <a:gd name="connsiteX131" fmla="*/ 9030800 w 13870810"/>
              <a:gd name="connsiteY131" fmla="*/ 3845008 h 10726775"/>
              <a:gd name="connsiteX132" fmla="*/ 9230022 w 13870810"/>
              <a:gd name="connsiteY132" fmla="*/ 3791482 h 10726775"/>
              <a:gd name="connsiteX133" fmla="*/ 6131318 w 13870810"/>
              <a:gd name="connsiteY133" fmla="*/ 3791482 h 10726775"/>
              <a:gd name="connsiteX134" fmla="*/ 6330540 w 13870810"/>
              <a:gd name="connsiteY134" fmla="*/ 3845008 h 10726775"/>
              <a:gd name="connsiteX135" fmla="*/ 7416732 w 13870810"/>
              <a:gd name="connsiteY135" fmla="*/ 4475237 h 10726775"/>
              <a:gd name="connsiteX136" fmla="*/ 7614583 w 13870810"/>
              <a:gd name="connsiteY136" fmla="*/ 4818811 h 10726775"/>
              <a:gd name="connsiteX137" fmla="*/ 7614583 w 13870810"/>
              <a:gd name="connsiteY137" fmla="*/ 6082560 h 10726775"/>
              <a:gd name="connsiteX138" fmla="*/ 7416732 w 13870810"/>
              <a:gd name="connsiteY138" fmla="*/ 6426134 h 10726775"/>
              <a:gd name="connsiteX139" fmla="*/ 6330542 w 13870810"/>
              <a:gd name="connsiteY139" fmla="*/ 7057048 h 10726775"/>
              <a:gd name="connsiteX140" fmla="*/ 5932097 w 13870810"/>
              <a:gd name="connsiteY140" fmla="*/ 7057048 h 10726775"/>
              <a:gd name="connsiteX141" fmla="*/ 4845905 w 13870810"/>
              <a:gd name="connsiteY141" fmla="*/ 6426134 h 10726775"/>
              <a:gd name="connsiteX142" fmla="*/ 4648054 w 13870810"/>
              <a:gd name="connsiteY142" fmla="*/ 6082560 h 10726775"/>
              <a:gd name="connsiteX143" fmla="*/ 4648054 w 13870810"/>
              <a:gd name="connsiteY143" fmla="*/ 4818811 h 10726775"/>
              <a:gd name="connsiteX144" fmla="*/ 4845905 w 13870810"/>
              <a:gd name="connsiteY144" fmla="*/ 4475237 h 10726775"/>
              <a:gd name="connsiteX145" fmla="*/ 5932096 w 13870810"/>
              <a:gd name="connsiteY145" fmla="*/ 3845008 h 10726775"/>
              <a:gd name="connsiteX146" fmla="*/ 6131318 w 13870810"/>
              <a:gd name="connsiteY146" fmla="*/ 3791482 h 10726775"/>
              <a:gd name="connsiteX147" fmla="*/ 3032614 w 13870810"/>
              <a:gd name="connsiteY147" fmla="*/ 3791482 h 10726775"/>
              <a:gd name="connsiteX148" fmla="*/ 3231836 w 13870810"/>
              <a:gd name="connsiteY148" fmla="*/ 3845008 h 10726775"/>
              <a:gd name="connsiteX149" fmla="*/ 4318028 w 13870810"/>
              <a:gd name="connsiteY149" fmla="*/ 4475237 h 10726775"/>
              <a:gd name="connsiteX150" fmla="*/ 4515879 w 13870810"/>
              <a:gd name="connsiteY150" fmla="*/ 4818811 h 10726775"/>
              <a:gd name="connsiteX151" fmla="*/ 4515879 w 13870810"/>
              <a:gd name="connsiteY151" fmla="*/ 6082560 h 10726775"/>
              <a:gd name="connsiteX152" fmla="*/ 4318028 w 13870810"/>
              <a:gd name="connsiteY152" fmla="*/ 6426134 h 10726775"/>
              <a:gd name="connsiteX153" fmla="*/ 3231838 w 13870810"/>
              <a:gd name="connsiteY153" fmla="*/ 7057048 h 10726775"/>
              <a:gd name="connsiteX154" fmla="*/ 2833393 w 13870810"/>
              <a:gd name="connsiteY154" fmla="*/ 7057048 h 10726775"/>
              <a:gd name="connsiteX155" fmla="*/ 1747201 w 13870810"/>
              <a:gd name="connsiteY155" fmla="*/ 6426134 h 10726775"/>
              <a:gd name="connsiteX156" fmla="*/ 1549350 w 13870810"/>
              <a:gd name="connsiteY156" fmla="*/ 6082560 h 10726775"/>
              <a:gd name="connsiteX157" fmla="*/ 1549350 w 13870810"/>
              <a:gd name="connsiteY157" fmla="*/ 4818811 h 10726775"/>
              <a:gd name="connsiteX158" fmla="*/ 1747201 w 13870810"/>
              <a:gd name="connsiteY158" fmla="*/ 4475237 h 10726775"/>
              <a:gd name="connsiteX159" fmla="*/ 2833392 w 13870810"/>
              <a:gd name="connsiteY159" fmla="*/ 3845008 h 10726775"/>
              <a:gd name="connsiteX160" fmla="*/ 3032614 w 13870810"/>
              <a:gd name="connsiteY160" fmla="*/ 3791482 h 10726775"/>
              <a:gd name="connsiteX161" fmla="*/ 13870810 w 13870810"/>
              <a:gd name="connsiteY161" fmla="*/ 1117129 h 10726775"/>
              <a:gd name="connsiteX162" fmla="*/ 13870810 w 13870810"/>
              <a:gd name="connsiteY162" fmla="*/ 4435188 h 10726775"/>
              <a:gd name="connsiteX163" fmla="*/ 13678854 w 13870810"/>
              <a:gd name="connsiteY163" fmla="*/ 4381835 h 10726775"/>
              <a:gd name="connsiteX164" fmla="*/ 12592664 w 13870810"/>
              <a:gd name="connsiteY164" fmla="*/ 3751606 h 10726775"/>
              <a:gd name="connsiteX165" fmla="*/ 12394814 w 13870810"/>
              <a:gd name="connsiteY165" fmla="*/ 3408032 h 10726775"/>
              <a:gd name="connsiteX166" fmla="*/ 12394814 w 13870810"/>
              <a:gd name="connsiteY166" fmla="*/ 2144283 h 10726775"/>
              <a:gd name="connsiteX167" fmla="*/ 12592664 w 13870810"/>
              <a:gd name="connsiteY167" fmla="*/ 1800711 h 10726775"/>
              <a:gd name="connsiteX168" fmla="*/ 13678854 w 13870810"/>
              <a:gd name="connsiteY168" fmla="*/ 1170482 h 10726775"/>
              <a:gd name="connsiteX169" fmla="*/ 13870810 w 13870810"/>
              <a:gd name="connsiteY169" fmla="*/ 1117129 h 10726775"/>
              <a:gd name="connsiteX170" fmla="*/ 10779374 w 13870810"/>
              <a:gd name="connsiteY170" fmla="*/ 1116956 h 10726775"/>
              <a:gd name="connsiteX171" fmla="*/ 10978596 w 13870810"/>
              <a:gd name="connsiteY171" fmla="*/ 1170482 h 10726775"/>
              <a:gd name="connsiteX172" fmla="*/ 12064788 w 13870810"/>
              <a:gd name="connsiteY172" fmla="*/ 1800711 h 10726775"/>
              <a:gd name="connsiteX173" fmla="*/ 12262638 w 13870810"/>
              <a:gd name="connsiteY173" fmla="*/ 2144283 h 10726775"/>
              <a:gd name="connsiteX174" fmla="*/ 12262638 w 13870810"/>
              <a:gd name="connsiteY174" fmla="*/ 3408032 h 10726775"/>
              <a:gd name="connsiteX175" fmla="*/ 12064788 w 13870810"/>
              <a:gd name="connsiteY175" fmla="*/ 3751605 h 10726775"/>
              <a:gd name="connsiteX176" fmla="*/ 10978596 w 13870810"/>
              <a:gd name="connsiteY176" fmla="*/ 4381834 h 10726775"/>
              <a:gd name="connsiteX177" fmla="*/ 10580152 w 13870810"/>
              <a:gd name="connsiteY177" fmla="*/ 4381834 h 10726775"/>
              <a:gd name="connsiteX178" fmla="*/ 9493960 w 13870810"/>
              <a:gd name="connsiteY178" fmla="*/ 3751605 h 10726775"/>
              <a:gd name="connsiteX179" fmla="*/ 9296110 w 13870810"/>
              <a:gd name="connsiteY179" fmla="*/ 3408032 h 10726775"/>
              <a:gd name="connsiteX180" fmla="*/ 9296110 w 13870810"/>
              <a:gd name="connsiteY180" fmla="*/ 2144283 h 10726775"/>
              <a:gd name="connsiteX181" fmla="*/ 9493960 w 13870810"/>
              <a:gd name="connsiteY181" fmla="*/ 1800711 h 10726775"/>
              <a:gd name="connsiteX182" fmla="*/ 10580152 w 13870810"/>
              <a:gd name="connsiteY182" fmla="*/ 1170482 h 10726775"/>
              <a:gd name="connsiteX183" fmla="*/ 10779374 w 13870810"/>
              <a:gd name="connsiteY183" fmla="*/ 1116956 h 10726775"/>
              <a:gd name="connsiteX184" fmla="*/ 7680670 w 13870810"/>
              <a:gd name="connsiteY184" fmla="*/ 1116956 h 10726775"/>
              <a:gd name="connsiteX185" fmla="*/ 7879892 w 13870810"/>
              <a:gd name="connsiteY185" fmla="*/ 1170482 h 10726775"/>
              <a:gd name="connsiteX186" fmla="*/ 8966084 w 13870810"/>
              <a:gd name="connsiteY186" fmla="*/ 1800711 h 10726775"/>
              <a:gd name="connsiteX187" fmla="*/ 9163934 w 13870810"/>
              <a:gd name="connsiteY187" fmla="*/ 2144283 h 10726775"/>
              <a:gd name="connsiteX188" fmla="*/ 9163934 w 13870810"/>
              <a:gd name="connsiteY188" fmla="*/ 3408032 h 10726775"/>
              <a:gd name="connsiteX189" fmla="*/ 8966084 w 13870810"/>
              <a:gd name="connsiteY189" fmla="*/ 3751605 h 10726775"/>
              <a:gd name="connsiteX190" fmla="*/ 7879892 w 13870810"/>
              <a:gd name="connsiteY190" fmla="*/ 4381834 h 10726775"/>
              <a:gd name="connsiteX191" fmla="*/ 7481448 w 13870810"/>
              <a:gd name="connsiteY191" fmla="*/ 4381834 h 10726775"/>
              <a:gd name="connsiteX192" fmla="*/ 6395256 w 13870810"/>
              <a:gd name="connsiteY192" fmla="*/ 3751605 h 10726775"/>
              <a:gd name="connsiteX193" fmla="*/ 6197406 w 13870810"/>
              <a:gd name="connsiteY193" fmla="*/ 3408032 h 10726775"/>
              <a:gd name="connsiteX194" fmla="*/ 6197406 w 13870810"/>
              <a:gd name="connsiteY194" fmla="*/ 2144283 h 10726775"/>
              <a:gd name="connsiteX195" fmla="*/ 6395256 w 13870810"/>
              <a:gd name="connsiteY195" fmla="*/ 1800711 h 10726775"/>
              <a:gd name="connsiteX196" fmla="*/ 7481448 w 13870810"/>
              <a:gd name="connsiteY196" fmla="*/ 1170482 h 10726775"/>
              <a:gd name="connsiteX197" fmla="*/ 7680670 w 13870810"/>
              <a:gd name="connsiteY197" fmla="*/ 1116956 h 10726775"/>
              <a:gd name="connsiteX198" fmla="*/ 4581966 w 13870810"/>
              <a:gd name="connsiteY198" fmla="*/ 1116956 h 10726775"/>
              <a:gd name="connsiteX199" fmla="*/ 4781188 w 13870810"/>
              <a:gd name="connsiteY199" fmla="*/ 1170482 h 10726775"/>
              <a:gd name="connsiteX200" fmla="*/ 5867380 w 13870810"/>
              <a:gd name="connsiteY200" fmla="*/ 1800711 h 10726775"/>
              <a:gd name="connsiteX201" fmla="*/ 6065231 w 13870810"/>
              <a:gd name="connsiteY201" fmla="*/ 2144283 h 10726775"/>
              <a:gd name="connsiteX202" fmla="*/ 6065231 w 13870810"/>
              <a:gd name="connsiteY202" fmla="*/ 3408032 h 10726775"/>
              <a:gd name="connsiteX203" fmla="*/ 5867380 w 13870810"/>
              <a:gd name="connsiteY203" fmla="*/ 3751605 h 10726775"/>
              <a:gd name="connsiteX204" fmla="*/ 4781190 w 13870810"/>
              <a:gd name="connsiteY204" fmla="*/ 4381834 h 10726775"/>
              <a:gd name="connsiteX205" fmla="*/ 4382745 w 13870810"/>
              <a:gd name="connsiteY205" fmla="*/ 4381834 h 10726775"/>
              <a:gd name="connsiteX206" fmla="*/ 3296553 w 13870810"/>
              <a:gd name="connsiteY206" fmla="*/ 3751605 h 10726775"/>
              <a:gd name="connsiteX207" fmla="*/ 3098702 w 13870810"/>
              <a:gd name="connsiteY207" fmla="*/ 3408032 h 10726775"/>
              <a:gd name="connsiteX208" fmla="*/ 3098702 w 13870810"/>
              <a:gd name="connsiteY208" fmla="*/ 2144283 h 10726775"/>
              <a:gd name="connsiteX209" fmla="*/ 3296553 w 13870810"/>
              <a:gd name="connsiteY209" fmla="*/ 1800711 h 10726775"/>
              <a:gd name="connsiteX210" fmla="*/ 4382744 w 13870810"/>
              <a:gd name="connsiteY210" fmla="*/ 1170482 h 10726775"/>
              <a:gd name="connsiteX211" fmla="*/ 4581966 w 13870810"/>
              <a:gd name="connsiteY211" fmla="*/ 1116956 h 10726775"/>
              <a:gd name="connsiteX212" fmla="*/ 10845460 w 13870810"/>
              <a:gd name="connsiteY212" fmla="*/ 0 h 10726775"/>
              <a:gd name="connsiteX213" fmla="*/ 13811988 w 13870810"/>
              <a:gd name="connsiteY213" fmla="*/ 0 h 10726775"/>
              <a:gd name="connsiteX214" fmla="*/ 13811988 w 13870810"/>
              <a:gd name="connsiteY214" fmla="*/ 733507 h 10726775"/>
              <a:gd name="connsiteX215" fmla="*/ 13614138 w 13870810"/>
              <a:gd name="connsiteY215" fmla="*/ 1077080 h 10726775"/>
              <a:gd name="connsiteX216" fmla="*/ 12527946 w 13870810"/>
              <a:gd name="connsiteY216" fmla="*/ 1707309 h 10726775"/>
              <a:gd name="connsiteX217" fmla="*/ 12129502 w 13870810"/>
              <a:gd name="connsiteY217" fmla="*/ 1707309 h 10726775"/>
              <a:gd name="connsiteX218" fmla="*/ 11043310 w 13870810"/>
              <a:gd name="connsiteY218" fmla="*/ 1077080 h 10726775"/>
              <a:gd name="connsiteX219" fmla="*/ 10845460 w 13870810"/>
              <a:gd name="connsiteY219" fmla="*/ 733507 h 10726775"/>
              <a:gd name="connsiteX220" fmla="*/ 7746758 w 13870810"/>
              <a:gd name="connsiteY220" fmla="*/ 0 h 10726775"/>
              <a:gd name="connsiteX221" fmla="*/ 10713286 w 13870810"/>
              <a:gd name="connsiteY221" fmla="*/ 0 h 10726775"/>
              <a:gd name="connsiteX222" fmla="*/ 10713286 w 13870810"/>
              <a:gd name="connsiteY222" fmla="*/ 733507 h 10726775"/>
              <a:gd name="connsiteX223" fmla="*/ 10515436 w 13870810"/>
              <a:gd name="connsiteY223" fmla="*/ 1077080 h 10726775"/>
              <a:gd name="connsiteX224" fmla="*/ 9429244 w 13870810"/>
              <a:gd name="connsiteY224" fmla="*/ 1707309 h 10726775"/>
              <a:gd name="connsiteX225" fmla="*/ 9030800 w 13870810"/>
              <a:gd name="connsiteY225" fmla="*/ 1707309 h 10726775"/>
              <a:gd name="connsiteX226" fmla="*/ 7944608 w 13870810"/>
              <a:gd name="connsiteY226" fmla="*/ 1077080 h 10726775"/>
              <a:gd name="connsiteX227" fmla="*/ 7746758 w 13870810"/>
              <a:gd name="connsiteY227" fmla="*/ 733507 h 10726775"/>
              <a:gd name="connsiteX228" fmla="*/ 4648054 w 13870810"/>
              <a:gd name="connsiteY228" fmla="*/ 0 h 10726775"/>
              <a:gd name="connsiteX229" fmla="*/ 7614583 w 13870810"/>
              <a:gd name="connsiteY229" fmla="*/ 0 h 10726775"/>
              <a:gd name="connsiteX230" fmla="*/ 7614583 w 13870810"/>
              <a:gd name="connsiteY230" fmla="*/ 733507 h 10726775"/>
              <a:gd name="connsiteX231" fmla="*/ 7416732 w 13870810"/>
              <a:gd name="connsiteY231" fmla="*/ 1077080 h 10726775"/>
              <a:gd name="connsiteX232" fmla="*/ 6330542 w 13870810"/>
              <a:gd name="connsiteY232" fmla="*/ 1707309 h 10726775"/>
              <a:gd name="connsiteX233" fmla="*/ 5932097 w 13870810"/>
              <a:gd name="connsiteY233" fmla="*/ 1707309 h 10726775"/>
              <a:gd name="connsiteX234" fmla="*/ 4845905 w 13870810"/>
              <a:gd name="connsiteY234" fmla="*/ 1077080 h 10726775"/>
              <a:gd name="connsiteX235" fmla="*/ 4648054 w 13870810"/>
              <a:gd name="connsiteY235" fmla="*/ 733507 h 1072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3870810" h="10726775">
                <a:moveTo>
                  <a:pt x="12328724" y="9139853"/>
                </a:moveTo>
                <a:cubicBezTo>
                  <a:pt x="12397526" y="9139853"/>
                  <a:pt x="12466330" y="9157695"/>
                  <a:pt x="12527946" y="9193379"/>
                </a:cubicBezTo>
                <a:lnTo>
                  <a:pt x="13614138" y="9824293"/>
                </a:lnTo>
                <a:cubicBezTo>
                  <a:pt x="13736308" y="9895306"/>
                  <a:pt x="13811626" y="10025840"/>
                  <a:pt x="13811988" y="10167181"/>
                </a:cubicBezTo>
                <a:lnTo>
                  <a:pt x="13811988" y="10726775"/>
                </a:lnTo>
                <a:lnTo>
                  <a:pt x="10845460" y="10726775"/>
                </a:lnTo>
                <a:lnTo>
                  <a:pt x="10845460" y="10167181"/>
                </a:lnTo>
                <a:cubicBezTo>
                  <a:pt x="10845822" y="10025840"/>
                  <a:pt x="10921142" y="9895306"/>
                  <a:pt x="11043310" y="9824293"/>
                </a:cubicBezTo>
                <a:lnTo>
                  <a:pt x="12129502" y="9193379"/>
                </a:lnTo>
                <a:cubicBezTo>
                  <a:pt x="12191118" y="9157695"/>
                  <a:pt x="12259920" y="9139853"/>
                  <a:pt x="12328724" y="9139853"/>
                </a:cubicBezTo>
                <a:close/>
                <a:moveTo>
                  <a:pt x="9230022" y="9139853"/>
                </a:moveTo>
                <a:cubicBezTo>
                  <a:pt x="9298824" y="9139853"/>
                  <a:pt x="9367628" y="9157695"/>
                  <a:pt x="9429244" y="9193379"/>
                </a:cubicBezTo>
                <a:lnTo>
                  <a:pt x="10515436" y="9824293"/>
                </a:lnTo>
                <a:cubicBezTo>
                  <a:pt x="10637606" y="9895306"/>
                  <a:pt x="10712924" y="10025840"/>
                  <a:pt x="10713286" y="10167181"/>
                </a:cubicBezTo>
                <a:lnTo>
                  <a:pt x="10713286" y="10726775"/>
                </a:lnTo>
                <a:lnTo>
                  <a:pt x="7746758" y="10726775"/>
                </a:lnTo>
                <a:lnTo>
                  <a:pt x="7746758" y="10167181"/>
                </a:lnTo>
                <a:cubicBezTo>
                  <a:pt x="7747119" y="10025840"/>
                  <a:pt x="7822438" y="9895306"/>
                  <a:pt x="7944608" y="9824293"/>
                </a:cubicBezTo>
                <a:lnTo>
                  <a:pt x="9030800" y="9193379"/>
                </a:lnTo>
                <a:cubicBezTo>
                  <a:pt x="9092416" y="9157695"/>
                  <a:pt x="9161218" y="9139853"/>
                  <a:pt x="9230022" y="9139853"/>
                </a:cubicBezTo>
                <a:close/>
                <a:moveTo>
                  <a:pt x="6131318" y="9139853"/>
                </a:moveTo>
                <a:cubicBezTo>
                  <a:pt x="6200121" y="9139853"/>
                  <a:pt x="6268923" y="9157695"/>
                  <a:pt x="6330540" y="9193379"/>
                </a:cubicBezTo>
                <a:lnTo>
                  <a:pt x="7416732" y="9824293"/>
                </a:lnTo>
                <a:cubicBezTo>
                  <a:pt x="7538902" y="9895306"/>
                  <a:pt x="7614222" y="10025840"/>
                  <a:pt x="7614583" y="10167181"/>
                </a:cubicBezTo>
                <a:lnTo>
                  <a:pt x="7614583" y="10726775"/>
                </a:lnTo>
                <a:lnTo>
                  <a:pt x="4648054" y="10726775"/>
                </a:lnTo>
                <a:lnTo>
                  <a:pt x="4648054" y="10167181"/>
                </a:lnTo>
                <a:cubicBezTo>
                  <a:pt x="4648416" y="10025840"/>
                  <a:pt x="4723736" y="9895306"/>
                  <a:pt x="4845905" y="9824293"/>
                </a:cubicBezTo>
                <a:lnTo>
                  <a:pt x="5932096" y="9193379"/>
                </a:lnTo>
                <a:cubicBezTo>
                  <a:pt x="5993713" y="9157695"/>
                  <a:pt x="6062516" y="9139853"/>
                  <a:pt x="6131318" y="9139853"/>
                </a:cubicBezTo>
                <a:close/>
                <a:moveTo>
                  <a:pt x="3032614" y="9139853"/>
                </a:moveTo>
                <a:cubicBezTo>
                  <a:pt x="3101417" y="9139853"/>
                  <a:pt x="3170219" y="9157695"/>
                  <a:pt x="3231836" y="9193379"/>
                </a:cubicBezTo>
                <a:lnTo>
                  <a:pt x="4318028" y="9824293"/>
                </a:lnTo>
                <a:cubicBezTo>
                  <a:pt x="4440198" y="9895306"/>
                  <a:pt x="4515518" y="10025840"/>
                  <a:pt x="4515879" y="10167181"/>
                </a:cubicBezTo>
                <a:lnTo>
                  <a:pt x="4515879" y="10726775"/>
                </a:lnTo>
                <a:lnTo>
                  <a:pt x="1549350" y="10726775"/>
                </a:lnTo>
                <a:lnTo>
                  <a:pt x="1549350" y="10167181"/>
                </a:lnTo>
                <a:cubicBezTo>
                  <a:pt x="1549712" y="10025840"/>
                  <a:pt x="1625032" y="9895306"/>
                  <a:pt x="1747201" y="9824293"/>
                </a:cubicBezTo>
                <a:lnTo>
                  <a:pt x="2833392" y="9193379"/>
                </a:lnTo>
                <a:cubicBezTo>
                  <a:pt x="2895009" y="9157695"/>
                  <a:pt x="2963812" y="9139853"/>
                  <a:pt x="3032614" y="9139853"/>
                </a:cubicBezTo>
                <a:close/>
                <a:moveTo>
                  <a:pt x="10779374" y="6466696"/>
                </a:moveTo>
                <a:cubicBezTo>
                  <a:pt x="10848176" y="6466696"/>
                  <a:pt x="10916980" y="6484538"/>
                  <a:pt x="10978596" y="6520222"/>
                </a:cubicBezTo>
                <a:lnTo>
                  <a:pt x="12064788" y="7149765"/>
                </a:lnTo>
                <a:cubicBezTo>
                  <a:pt x="12186958" y="7220776"/>
                  <a:pt x="12262276" y="7351311"/>
                  <a:pt x="12262638" y="7492654"/>
                </a:cubicBezTo>
                <a:lnTo>
                  <a:pt x="12262638" y="8756403"/>
                </a:lnTo>
                <a:cubicBezTo>
                  <a:pt x="12262276" y="8897746"/>
                  <a:pt x="12186958" y="9028279"/>
                  <a:pt x="12064788" y="9099291"/>
                </a:cubicBezTo>
                <a:lnTo>
                  <a:pt x="10978596" y="9730206"/>
                </a:lnTo>
                <a:cubicBezTo>
                  <a:pt x="10855362" y="9801574"/>
                  <a:pt x="10703386" y="9801574"/>
                  <a:pt x="10580152" y="9730206"/>
                </a:cubicBezTo>
                <a:lnTo>
                  <a:pt x="9493960" y="9100662"/>
                </a:lnTo>
                <a:cubicBezTo>
                  <a:pt x="9371790" y="9029650"/>
                  <a:pt x="9296472" y="8899116"/>
                  <a:pt x="9296110" y="8757774"/>
                </a:cubicBezTo>
                <a:lnTo>
                  <a:pt x="9296110" y="7493339"/>
                </a:lnTo>
                <a:cubicBezTo>
                  <a:pt x="9296472" y="7351996"/>
                  <a:pt x="9371790" y="7221463"/>
                  <a:pt x="9493960" y="7150451"/>
                </a:cubicBezTo>
                <a:lnTo>
                  <a:pt x="10580152" y="6520222"/>
                </a:lnTo>
                <a:cubicBezTo>
                  <a:pt x="10641770" y="6484538"/>
                  <a:pt x="10710572" y="6466696"/>
                  <a:pt x="10779374" y="6466696"/>
                </a:cubicBezTo>
                <a:close/>
                <a:moveTo>
                  <a:pt x="7680670" y="6466696"/>
                </a:moveTo>
                <a:cubicBezTo>
                  <a:pt x="7749473" y="6466696"/>
                  <a:pt x="7818276" y="6484538"/>
                  <a:pt x="7879892" y="6520222"/>
                </a:cubicBezTo>
                <a:lnTo>
                  <a:pt x="8966084" y="7149765"/>
                </a:lnTo>
                <a:cubicBezTo>
                  <a:pt x="9088254" y="7220776"/>
                  <a:pt x="9163572" y="7351311"/>
                  <a:pt x="9163934" y="7492654"/>
                </a:cubicBezTo>
                <a:lnTo>
                  <a:pt x="9163934" y="8756403"/>
                </a:lnTo>
                <a:cubicBezTo>
                  <a:pt x="9163572" y="8897746"/>
                  <a:pt x="9088254" y="9028279"/>
                  <a:pt x="8966084" y="9099291"/>
                </a:cubicBezTo>
                <a:lnTo>
                  <a:pt x="7879892" y="9730206"/>
                </a:lnTo>
                <a:cubicBezTo>
                  <a:pt x="7756659" y="9801574"/>
                  <a:pt x="7604681" y="9801574"/>
                  <a:pt x="7481448" y="9730206"/>
                </a:cubicBezTo>
                <a:lnTo>
                  <a:pt x="6395256" y="9100662"/>
                </a:lnTo>
                <a:cubicBezTo>
                  <a:pt x="6273086" y="9029650"/>
                  <a:pt x="6197767" y="8899116"/>
                  <a:pt x="6197406" y="8757774"/>
                </a:cubicBezTo>
                <a:lnTo>
                  <a:pt x="6197406" y="7493339"/>
                </a:lnTo>
                <a:cubicBezTo>
                  <a:pt x="6197767" y="7351996"/>
                  <a:pt x="6273086" y="7221463"/>
                  <a:pt x="6395256" y="7150451"/>
                </a:cubicBezTo>
                <a:lnTo>
                  <a:pt x="7481448" y="6520222"/>
                </a:lnTo>
                <a:cubicBezTo>
                  <a:pt x="7543065" y="6484538"/>
                  <a:pt x="7611867" y="6466696"/>
                  <a:pt x="7680670" y="6466696"/>
                </a:cubicBezTo>
                <a:close/>
                <a:moveTo>
                  <a:pt x="4581966" y="6466696"/>
                </a:moveTo>
                <a:cubicBezTo>
                  <a:pt x="4650769" y="6466696"/>
                  <a:pt x="4719571" y="6484538"/>
                  <a:pt x="4781188" y="6520222"/>
                </a:cubicBezTo>
                <a:lnTo>
                  <a:pt x="5867380" y="7149765"/>
                </a:lnTo>
                <a:cubicBezTo>
                  <a:pt x="5989550" y="7220776"/>
                  <a:pt x="6064870" y="7351311"/>
                  <a:pt x="6065231" y="7492654"/>
                </a:cubicBezTo>
                <a:lnTo>
                  <a:pt x="6065231" y="8756403"/>
                </a:lnTo>
                <a:cubicBezTo>
                  <a:pt x="6064870" y="8897746"/>
                  <a:pt x="5989550" y="9028279"/>
                  <a:pt x="5867380" y="9099291"/>
                </a:cubicBezTo>
                <a:lnTo>
                  <a:pt x="4781190" y="9730206"/>
                </a:lnTo>
                <a:cubicBezTo>
                  <a:pt x="4657956" y="9801574"/>
                  <a:pt x="4505978" y="9801574"/>
                  <a:pt x="4382745" y="9730206"/>
                </a:cubicBezTo>
                <a:lnTo>
                  <a:pt x="3296553" y="9100662"/>
                </a:lnTo>
                <a:cubicBezTo>
                  <a:pt x="3174384" y="9029650"/>
                  <a:pt x="3099064" y="8899116"/>
                  <a:pt x="3098702" y="8757774"/>
                </a:cubicBezTo>
                <a:lnTo>
                  <a:pt x="3098702" y="7493339"/>
                </a:lnTo>
                <a:cubicBezTo>
                  <a:pt x="3099064" y="7351996"/>
                  <a:pt x="3174384" y="7221463"/>
                  <a:pt x="3296553" y="7150451"/>
                </a:cubicBezTo>
                <a:lnTo>
                  <a:pt x="4382744" y="6520222"/>
                </a:lnTo>
                <a:cubicBezTo>
                  <a:pt x="4444361" y="6484538"/>
                  <a:pt x="4513164" y="6466696"/>
                  <a:pt x="4581966" y="6466696"/>
                </a:cubicBezTo>
                <a:close/>
                <a:moveTo>
                  <a:pt x="13870810" y="6466183"/>
                </a:moveTo>
                <a:lnTo>
                  <a:pt x="13870810" y="9784246"/>
                </a:lnTo>
                <a:cubicBezTo>
                  <a:pt x="13803320" y="9783152"/>
                  <a:pt x="13737234" y="9764784"/>
                  <a:pt x="13678854" y="9730891"/>
                </a:cubicBezTo>
                <a:lnTo>
                  <a:pt x="12592664" y="9100662"/>
                </a:lnTo>
                <a:cubicBezTo>
                  <a:pt x="12470494" y="9029651"/>
                  <a:pt x="12395174" y="8899116"/>
                  <a:pt x="12394814" y="8757774"/>
                </a:cubicBezTo>
                <a:lnTo>
                  <a:pt x="12394814" y="7493339"/>
                </a:lnTo>
                <a:cubicBezTo>
                  <a:pt x="12395174" y="7351996"/>
                  <a:pt x="12470494" y="7221463"/>
                  <a:pt x="12592664" y="7150450"/>
                </a:cubicBezTo>
                <a:lnTo>
                  <a:pt x="13678854" y="6519536"/>
                </a:lnTo>
                <a:cubicBezTo>
                  <a:pt x="13737234" y="6485644"/>
                  <a:pt x="13803320" y="6467276"/>
                  <a:pt x="13870810" y="6466183"/>
                </a:cubicBezTo>
                <a:close/>
                <a:moveTo>
                  <a:pt x="1483263" y="6466010"/>
                </a:moveTo>
                <a:cubicBezTo>
                  <a:pt x="1552066" y="6466010"/>
                  <a:pt x="1620868" y="6483852"/>
                  <a:pt x="1682485" y="6519536"/>
                </a:cubicBezTo>
                <a:lnTo>
                  <a:pt x="2768677" y="7149765"/>
                </a:lnTo>
                <a:cubicBezTo>
                  <a:pt x="2890847" y="7220777"/>
                  <a:pt x="2966167" y="7351310"/>
                  <a:pt x="2966528" y="7492653"/>
                </a:cubicBezTo>
                <a:lnTo>
                  <a:pt x="2966528" y="8756402"/>
                </a:lnTo>
                <a:cubicBezTo>
                  <a:pt x="2966167" y="8897745"/>
                  <a:pt x="2890847" y="9028278"/>
                  <a:pt x="2768677" y="9099291"/>
                </a:cubicBezTo>
                <a:lnTo>
                  <a:pt x="1682487" y="9730205"/>
                </a:lnTo>
                <a:cubicBezTo>
                  <a:pt x="1559253" y="9801574"/>
                  <a:pt x="1407275" y="9801574"/>
                  <a:pt x="1284042" y="9730205"/>
                </a:cubicBezTo>
                <a:lnTo>
                  <a:pt x="197850" y="9099291"/>
                </a:lnTo>
                <a:cubicBezTo>
                  <a:pt x="75680" y="9028278"/>
                  <a:pt x="361" y="8897745"/>
                  <a:pt x="0" y="8756402"/>
                </a:cubicBezTo>
                <a:lnTo>
                  <a:pt x="0" y="7493338"/>
                </a:lnTo>
                <a:cubicBezTo>
                  <a:pt x="118" y="7351751"/>
                  <a:pt x="75470" y="7220900"/>
                  <a:pt x="197850" y="7149765"/>
                </a:cubicBezTo>
                <a:lnTo>
                  <a:pt x="1284041" y="6519536"/>
                </a:lnTo>
                <a:cubicBezTo>
                  <a:pt x="1345658" y="6483852"/>
                  <a:pt x="1414461" y="6466010"/>
                  <a:pt x="1483263" y="6466010"/>
                </a:cubicBezTo>
                <a:close/>
                <a:moveTo>
                  <a:pt x="12328724" y="3791482"/>
                </a:moveTo>
                <a:cubicBezTo>
                  <a:pt x="12397528" y="3791482"/>
                  <a:pt x="12466330" y="3809324"/>
                  <a:pt x="12527946" y="3845008"/>
                </a:cubicBezTo>
                <a:lnTo>
                  <a:pt x="13614138" y="4475237"/>
                </a:lnTo>
                <a:cubicBezTo>
                  <a:pt x="13736518" y="4546373"/>
                  <a:pt x="13811870" y="4677223"/>
                  <a:pt x="13811988" y="4818811"/>
                </a:cubicBezTo>
                <a:lnTo>
                  <a:pt x="13811988" y="6082560"/>
                </a:lnTo>
                <a:cubicBezTo>
                  <a:pt x="13811870" y="6224148"/>
                  <a:pt x="13736518" y="6354999"/>
                  <a:pt x="13614138" y="6426134"/>
                </a:cubicBezTo>
                <a:lnTo>
                  <a:pt x="12527946" y="7057048"/>
                </a:lnTo>
                <a:cubicBezTo>
                  <a:pt x="12404714" y="7128418"/>
                  <a:pt x="12252734" y="7128418"/>
                  <a:pt x="12129502" y="7057048"/>
                </a:cubicBezTo>
                <a:lnTo>
                  <a:pt x="11043310" y="6426134"/>
                </a:lnTo>
                <a:cubicBezTo>
                  <a:pt x="10920930" y="6354999"/>
                  <a:pt x="10845578" y="6224148"/>
                  <a:pt x="10845460" y="6082560"/>
                </a:cubicBezTo>
                <a:lnTo>
                  <a:pt x="10845460" y="4818811"/>
                </a:lnTo>
                <a:cubicBezTo>
                  <a:pt x="10845578" y="4677223"/>
                  <a:pt x="10920930" y="4546373"/>
                  <a:pt x="11043310" y="4475237"/>
                </a:cubicBezTo>
                <a:lnTo>
                  <a:pt x="12129502" y="3845008"/>
                </a:lnTo>
                <a:cubicBezTo>
                  <a:pt x="12191118" y="3809324"/>
                  <a:pt x="12259920" y="3791482"/>
                  <a:pt x="12328724" y="3791482"/>
                </a:cubicBezTo>
                <a:close/>
                <a:moveTo>
                  <a:pt x="9230022" y="3791482"/>
                </a:moveTo>
                <a:cubicBezTo>
                  <a:pt x="9298824" y="3791482"/>
                  <a:pt x="9367626" y="3809324"/>
                  <a:pt x="9429244" y="3845008"/>
                </a:cubicBezTo>
                <a:lnTo>
                  <a:pt x="10515436" y="4475237"/>
                </a:lnTo>
                <a:cubicBezTo>
                  <a:pt x="10637816" y="4546373"/>
                  <a:pt x="10713168" y="4677223"/>
                  <a:pt x="10713286" y="4818811"/>
                </a:cubicBezTo>
                <a:lnTo>
                  <a:pt x="10713286" y="6082560"/>
                </a:lnTo>
                <a:cubicBezTo>
                  <a:pt x="10713168" y="6224148"/>
                  <a:pt x="10637816" y="6354999"/>
                  <a:pt x="10515436" y="6426134"/>
                </a:cubicBezTo>
                <a:lnTo>
                  <a:pt x="9429244" y="7057048"/>
                </a:lnTo>
                <a:cubicBezTo>
                  <a:pt x="9306010" y="7128418"/>
                  <a:pt x="9154032" y="7128418"/>
                  <a:pt x="9030800" y="7057048"/>
                </a:cubicBezTo>
                <a:lnTo>
                  <a:pt x="7944608" y="6426134"/>
                </a:lnTo>
                <a:cubicBezTo>
                  <a:pt x="7822226" y="6354999"/>
                  <a:pt x="7746876" y="6224148"/>
                  <a:pt x="7746758" y="6082560"/>
                </a:cubicBezTo>
                <a:lnTo>
                  <a:pt x="7746758" y="4818811"/>
                </a:lnTo>
                <a:cubicBezTo>
                  <a:pt x="7746876" y="4677223"/>
                  <a:pt x="7822226" y="4546373"/>
                  <a:pt x="7944608" y="4475237"/>
                </a:cubicBezTo>
                <a:lnTo>
                  <a:pt x="9030800" y="3845008"/>
                </a:lnTo>
                <a:cubicBezTo>
                  <a:pt x="9092416" y="3809324"/>
                  <a:pt x="9161218" y="3791482"/>
                  <a:pt x="9230022" y="3791482"/>
                </a:cubicBezTo>
                <a:close/>
                <a:moveTo>
                  <a:pt x="6131318" y="3791482"/>
                </a:moveTo>
                <a:cubicBezTo>
                  <a:pt x="6200121" y="3791482"/>
                  <a:pt x="6268923" y="3809324"/>
                  <a:pt x="6330540" y="3845008"/>
                </a:cubicBezTo>
                <a:lnTo>
                  <a:pt x="7416732" y="4475237"/>
                </a:lnTo>
                <a:cubicBezTo>
                  <a:pt x="7539114" y="4546373"/>
                  <a:pt x="7614465" y="4677223"/>
                  <a:pt x="7614583" y="4818811"/>
                </a:cubicBezTo>
                <a:lnTo>
                  <a:pt x="7614583" y="6082560"/>
                </a:lnTo>
                <a:cubicBezTo>
                  <a:pt x="7614465" y="6224148"/>
                  <a:pt x="7539114" y="6354999"/>
                  <a:pt x="7416732" y="6426134"/>
                </a:cubicBezTo>
                <a:lnTo>
                  <a:pt x="6330542" y="7057048"/>
                </a:lnTo>
                <a:cubicBezTo>
                  <a:pt x="6207308" y="7128418"/>
                  <a:pt x="6055330" y="7128418"/>
                  <a:pt x="5932097" y="7057048"/>
                </a:cubicBezTo>
                <a:lnTo>
                  <a:pt x="4845905" y="6426134"/>
                </a:lnTo>
                <a:cubicBezTo>
                  <a:pt x="4723524" y="6354999"/>
                  <a:pt x="4648173" y="6224148"/>
                  <a:pt x="4648054" y="6082560"/>
                </a:cubicBezTo>
                <a:lnTo>
                  <a:pt x="4648054" y="4818811"/>
                </a:lnTo>
                <a:cubicBezTo>
                  <a:pt x="4648173" y="4677223"/>
                  <a:pt x="4723525" y="4546373"/>
                  <a:pt x="4845905" y="4475237"/>
                </a:cubicBezTo>
                <a:lnTo>
                  <a:pt x="5932096" y="3845008"/>
                </a:lnTo>
                <a:cubicBezTo>
                  <a:pt x="5993713" y="3809324"/>
                  <a:pt x="6062516" y="3791482"/>
                  <a:pt x="6131318" y="3791482"/>
                </a:cubicBezTo>
                <a:close/>
                <a:moveTo>
                  <a:pt x="3032614" y="3791482"/>
                </a:moveTo>
                <a:cubicBezTo>
                  <a:pt x="3101417" y="3791482"/>
                  <a:pt x="3170219" y="3809324"/>
                  <a:pt x="3231836" y="3845008"/>
                </a:cubicBezTo>
                <a:lnTo>
                  <a:pt x="4318028" y="4475237"/>
                </a:lnTo>
                <a:cubicBezTo>
                  <a:pt x="4440410" y="4546373"/>
                  <a:pt x="4515761" y="4677223"/>
                  <a:pt x="4515879" y="4818811"/>
                </a:cubicBezTo>
                <a:lnTo>
                  <a:pt x="4515879" y="6082560"/>
                </a:lnTo>
                <a:cubicBezTo>
                  <a:pt x="4515761" y="6224148"/>
                  <a:pt x="4440408" y="6354999"/>
                  <a:pt x="4318028" y="6426134"/>
                </a:cubicBezTo>
                <a:lnTo>
                  <a:pt x="3231838" y="7057048"/>
                </a:lnTo>
                <a:cubicBezTo>
                  <a:pt x="3108604" y="7128418"/>
                  <a:pt x="2956626" y="7128418"/>
                  <a:pt x="2833393" y="7057048"/>
                </a:cubicBezTo>
                <a:lnTo>
                  <a:pt x="1747201" y="6426134"/>
                </a:lnTo>
                <a:cubicBezTo>
                  <a:pt x="1624820" y="6354999"/>
                  <a:pt x="1549469" y="6224148"/>
                  <a:pt x="1549350" y="6082560"/>
                </a:cubicBezTo>
                <a:lnTo>
                  <a:pt x="1549350" y="4818811"/>
                </a:lnTo>
                <a:cubicBezTo>
                  <a:pt x="1549469" y="4677223"/>
                  <a:pt x="1624821" y="4546373"/>
                  <a:pt x="1747201" y="4475237"/>
                </a:cubicBezTo>
                <a:lnTo>
                  <a:pt x="2833392" y="3845008"/>
                </a:lnTo>
                <a:cubicBezTo>
                  <a:pt x="2895009" y="3809324"/>
                  <a:pt x="2963812" y="3791482"/>
                  <a:pt x="3032614" y="3791482"/>
                </a:cubicBezTo>
                <a:close/>
                <a:moveTo>
                  <a:pt x="13870810" y="1117129"/>
                </a:moveTo>
                <a:lnTo>
                  <a:pt x="13870810" y="4435188"/>
                </a:lnTo>
                <a:cubicBezTo>
                  <a:pt x="13803320" y="4434095"/>
                  <a:pt x="13737234" y="4415727"/>
                  <a:pt x="13678854" y="4381835"/>
                </a:cubicBezTo>
                <a:lnTo>
                  <a:pt x="12592664" y="3751606"/>
                </a:lnTo>
                <a:cubicBezTo>
                  <a:pt x="12470282" y="3680471"/>
                  <a:pt x="12394932" y="3549620"/>
                  <a:pt x="12394814" y="3408032"/>
                </a:cubicBezTo>
                <a:lnTo>
                  <a:pt x="12394814" y="2144283"/>
                </a:lnTo>
                <a:cubicBezTo>
                  <a:pt x="12394932" y="2002695"/>
                  <a:pt x="12470282" y="1871846"/>
                  <a:pt x="12592664" y="1800711"/>
                </a:cubicBezTo>
                <a:lnTo>
                  <a:pt x="13678854" y="1170482"/>
                </a:lnTo>
                <a:cubicBezTo>
                  <a:pt x="13737234" y="1136590"/>
                  <a:pt x="13803320" y="1118222"/>
                  <a:pt x="13870810" y="1117129"/>
                </a:cubicBezTo>
                <a:close/>
                <a:moveTo>
                  <a:pt x="10779374" y="1116956"/>
                </a:moveTo>
                <a:cubicBezTo>
                  <a:pt x="10848176" y="1116955"/>
                  <a:pt x="10916980" y="1134797"/>
                  <a:pt x="10978596" y="1170482"/>
                </a:cubicBezTo>
                <a:lnTo>
                  <a:pt x="12064788" y="1800711"/>
                </a:lnTo>
                <a:cubicBezTo>
                  <a:pt x="12187168" y="1871846"/>
                  <a:pt x="12262520" y="2002695"/>
                  <a:pt x="12262638" y="2144283"/>
                </a:cubicBezTo>
                <a:lnTo>
                  <a:pt x="12262638" y="3408032"/>
                </a:lnTo>
                <a:cubicBezTo>
                  <a:pt x="12262520" y="3549619"/>
                  <a:pt x="12187168" y="3680470"/>
                  <a:pt x="12064788" y="3751605"/>
                </a:cubicBezTo>
                <a:lnTo>
                  <a:pt x="10978596" y="4381834"/>
                </a:lnTo>
                <a:cubicBezTo>
                  <a:pt x="10855362" y="4453203"/>
                  <a:pt x="10703386" y="4453203"/>
                  <a:pt x="10580152" y="4381834"/>
                </a:cubicBezTo>
                <a:lnTo>
                  <a:pt x="9493960" y="3751605"/>
                </a:lnTo>
                <a:cubicBezTo>
                  <a:pt x="9371580" y="3680470"/>
                  <a:pt x="9296228" y="3549619"/>
                  <a:pt x="9296110" y="3408032"/>
                </a:cubicBezTo>
                <a:lnTo>
                  <a:pt x="9296110" y="2144283"/>
                </a:lnTo>
                <a:cubicBezTo>
                  <a:pt x="9296228" y="2002695"/>
                  <a:pt x="9371580" y="1871846"/>
                  <a:pt x="9493960" y="1800711"/>
                </a:cubicBezTo>
                <a:lnTo>
                  <a:pt x="10580152" y="1170482"/>
                </a:lnTo>
                <a:cubicBezTo>
                  <a:pt x="10641770" y="1134797"/>
                  <a:pt x="10710572" y="1116955"/>
                  <a:pt x="10779374" y="1116956"/>
                </a:cubicBezTo>
                <a:close/>
                <a:moveTo>
                  <a:pt x="7680670" y="1116956"/>
                </a:moveTo>
                <a:cubicBezTo>
                  <a:pt x="7749473" y="1116955"/>
                  <a:pt x="7818276" y="1134797"/>
                  <a:pt x="7879892" y="1170482"/>
                </a:cubicBezTo>
                <a:lnTo>
                  <a:pt x="8966084" y="1800711"/>
                </a:lnTo>
                <a:cubicBezTo>
                  <a:pt x="9088464" y="1871846"/>
                  <a:pt x="9163816" y="2002695"/>
                  <a:pt x="9163934" y="2144283"/>
                </a:cubicBezTo>
                <a:lnTo>
                  <a:pt x="9163934" y="3408032"/>
                </a:lnTo>
                <a:cubicBezTo>
                  <a:pt x="9163816" y="3549619"/>
                  <a:pt x="9088464" y="3680470"/>
                  <a:pt x="8966084" y="3751605"/>
                </a:cubicBezTo>
                <a:lnTo>
                  <a:pt x="7879892" y="4381834"/>
                </a:lnTo>
                <a:cubicBezTo>
                  <a:pt x="7756659" y="4453203"/>
                  <a:pt x="7604681" y="4453203"/>
                  <a:pt x="7481448" y="4381834"/>
                </a:cubicBezTo>
                <a:lnTo>
                  <a:pt x="6395256" y="3751605"/>
                </a:lnTo>
                <a:cubicBezTo>
                  <a:pt x="6272875" y="3680470"/>
                  <a:pt x="6197524" y="3549619"/>
                  <a:pt x="6197406" y="3408032"/>
                </a:cubicBezTo>
                <a:lnTo>
                  <a:pt x="6197406" y="2144283"/>
                </a:lnTo>
                <a:cubicBezTo>
                  <a:pt x="6197524" y="2002695"/>
                  <a:pt x="6272876" y="1871846"/>
                  <a:pt x="6395256" y="1800711"/>
                </a:cubicBezTo>
                <a:lnTo>
                  <a:pt x="7481448" y="1170482"/>
                </a:lnTo>
                <a:cubicBezTo>
                  <a:pt x="7543065" y="1134797"/>
                  <a:pt x="7611867" y="1116955"/>
                  <a:pt x="7680670" y="1116956"/>
                </a:cubicBezTo>
                <a:close/>
                <a:moveTo>
                  <a:pt x="4581966" y="1116956"/>
                </a:moveTo>
                <a:cubicBezTo>
                  <a:pt x="4650769" y="1116955"/>
                  <a:pt x="4719571" y="1134797"/>
                  <a:pt x="4781188" y="1170482"/>
                </a:cubicBezTo>
                <a:lnTo>
                  <a:pt x="5867380" y="1800711"/>
                </a:lnTo>
                <a:cubicBezTo>
                  <a:pt x="5989762" y="1871846"/>
                  <a:pt x="6065113" y="2002695"/>
                  <a:pt x="6065231" y="2144283"/>
                </a:cubicBezTo>
                <a:lnTo>
                  <a:pt x="6065231" y="3408032"/>
                </a:lnTo>
                <a:cubicBezTo>
                  <a:pt x="6065113" y="3549619"/>
                  <a:pt x="5989760" y="3680470"/>
                  <a:pt x="5867380" y="3751605"/>
                </a:cubicBezTo>
                <a:lnTo>
                  <a:pt x="4781190" y="4381834"/>
                </a:lnTo>
                <a:cubicBezTo>
                  <a:pt x="4657956" y="4453203"/>
                  <a:pt x="4505978" y="4453203"/>
                  <a:pt x="4382745" y="4381834"/>
                </a:cubicBezTo>
                <a:lnTo>
                  <a:pt x="3296553" y="3751605"/>
                </a:lnTo>
                <a:cubicBezTo>
                  <a:pt x="3174172" y="3680470"/>
                  <a:pt x="3098821" y="3549619"/>
                  <a:pt x="3098702" y="3408032"/>
                </a:cubicBezTo>
                <a:lnTo>
                  <a:pt x="3098702" y="2144283"/>
                </a:lnTo>
                <a:cubicBezTo>
                  <a:pt x="3098821" y="2002695"/>
                  <a:pt x="3174173" y="1871846"/>
                  <a:pt x="3296553" y="1800711"/>
                </a:cubicBezTo>
                <a:lnTo>
                  <a:pt x="4382744" y="1170482"/>
                </a:lnTo>
                <a:cubicBezTo>
                  <a:pt x="4444361" y="1134797"/>
                  <a:pt x="4513164" y="1116955"/>
                  <a:pt x="4581966" y="1116956"/>
                </a:cubicBezTo>
                <a:close/>
                <a:moveTo>
                  <a:pt x="10845460" y="0"/>
                </a:moveTo>
                <a:lnTo>
                  <a:pt x="13811988" y="0"/>
                </a:lnTo>
                <a:lnTo>
                  <a:pt x="13811988" y="733507"/>
                </a:lnTo>
                <a:cubicBezTo>
                  <a:pt x="13811870" y="875094"/>
                  <a:pt x="13736518" y="1005945"/>
                  <a:pt x="13614138" y="1077080"/>
                </a:cubicBezTo>
                <a:lnTo>
                  <a:pt x="12527946" y="1707309"/>
                </a:lnTo>
                <a:cubicBezTo>
                  <a:pt x="12404714" y="1778677"/>
                  <a:pt x="12252734" y="1778677"/>
                  <a:pt x="12129502" y="1707309"/>
                </a:cubicBezTo>
                <a:lnTo>
                  <a:pt x="11043310" y="1077080"/>
                </a:lnTo>
                <a:cubicBezTo>
                  <a:pt x="10920930" y="1005945"/>
                  <a:pt x="10845578" y="875094"/>
                  <a:pt x="10845460" y="733507"/>
                </a:cubicBezTo>
                <a:close/>
                <a:moveTo>
                  <a:pt x="7746758" y="0"/>
                </a:moveTo>
                <a:lnTo>
                  <a:pt x="10713286" y="0"/>
                </a:lnTo>
                <a:lnTo>
                  <a:pt x="10713286" y="733507"/>
                </a:lnTo>
                <a:cubicBezTo>
                  <a:pt x="10713168" y="875094"/>
                  <a:pt x="10637816" y="1005945"/>
                  <a:pt x="10515436" y="1077080"/>
                </a:cubicBezTo>
                <a:lnTo>
                  <a:pt x="9429244" y="1707309"/>
                </a:lnTo>
                <a:cubicBezTo>
                  <a:pt x="9306010" y="1778677"/>
                  <a:pt x="9154032" y="1778677"/>
                  <a:pt x="9030800" y="1707309"/>
                </a:cubicBezTo>
                <a:lnTo>
                  <a:pt x="7944608" y="1077080"/>
                </a:lnTo>
                <a:cubicBezTo>
                  <a:pt x="7822226" y="1005945"/>
                  <a:pt x="7746876" y="875094"/>
                  <a:pt x="7746758" y="733507"/>
                </a:cubicBezTo>
                <a:close/>
                <a:moveTo>
                  <a:pt x="4648054" y="0"/>
                </a:moveTo>
                <a:lnTo>
                  <a:pt x="7614583" y="0"/>
                </a:lnTo>
                <a:lnTo>
                  <a:pt x="7614583" y="733507"/>
                </a:lnTo>
                <a:cubicBezTo>
                  <a:pt x="7614465" y="875094"/>
                  <a:pt x="7539114" y="1005945"/>
                  <a:pt x="7416732" y="1077080"/>
                </a:cubicBezTo>
                <a:lnTo>
                  <a:pt x="6330542" y="1707309"/>
                </a:lnTo>
                <a:cubicBezTo>
                  <a:pt x="6207308" y="1778677"/>
                  <a:pt x="6055330" y="1778677"/>
                  <a:pt x="5932097" y="1707309"/>
                </a:cubicBezTo>
                <a:lnTo>
                  <a:pt x="4845905" y="1077080"/>
                </a:lnTo>
                <a:cubicBezTo>
                  <a:pt x="4723524" y="1005945"/>
                  <a:pt x="4648173" y="875094"/>
                  <a:pt x="4648054" y="73350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5" y="5181887"/>
            <a:ext cx="5900767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pic>
        <p:nvPicPr>
          <p:cNvPr id="59" name="Picture 22">
            <a:extLst>
              <a:ext uri="{FF2B5EF4-FFF2-40B4-BE49-F238E27FC236}">
                <a16:creationId xmlns:a16="http://schemas.microsoft.com/office/drawing/2014/main" id="{A9FBC354-54E6-9C44-B44C-33DEC5EB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57" b="18845"/>
          <a:stretch/>
        </p:blipFill>
        <p:spPr>
          <a:xfrm>
            <a:off x="-10185" y="-1"/>
            <a:ext cx="4786899" cy="137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9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74F8C76-AC09-C142-9940-C922B9D0C4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577773" y="0"/>
            <a:ext cx="11799877" cy="13716000"/>
          </a:xfrm>
          <a:custGeom>
            <a:avLst/>
            <a:gdLst>
              <a:gd name="connsiteX0" fmla="*/ 4697033 w 11799877"/>
              <a:gd name="connsiteY0" fmla="*/ 0 h 13716000"/>
              <a:gd name="connsiteX1" fmla="*/ 11799877 w 11799877"/>
              <a:gd name="connsiteY1" fmla="*/ 0 h 13716000"/>
              <a:gd name="connsiteX2" fmla="*/ 11799877 w 11799877"/>
              <a:gd name="connsiteY2" fmla="*/ 13716000 h 13716000"/>
              <a:gd name="connsiteX3" fmla="*/ 0 w 11799877"/>
              <a:gd name="connsiteY3" fmla="*/ 13716000 h 13716000"/>
              <a:gd name="connsiteX4" fmla="*/ 0 w 11799877"/>
              <a:gd name="connsiteY4" fmla="*/ 4726765 h 13716000"/>
              <a:gd name="connsiteX5" fmla="*/ 1738266 w 11799877"/>
              <a:gd name="connsiteY5" fmla="*/ 1720801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99877" h="13716000">
                <a:moveTo>
                  <a:pt x="4697033" y="0"/>
                </a:moveTo>
                <a:lnTo>
                  <a:pt x="11799877" y="0"/>
                </a:lnTo>
                <a:lnTo>
                  <a:pt x="11799877" y="13716000"/>
                </a:lnTo>
                <a:lnTo>
                  <a:pt x="0" y="13716000"/>
                </a:lnTo>
                <a:lnTo>
                  <a:pt x="0" y="4726765"/>
                </a:lnTo>
                <a:cubicBezTo>
                  <a:pt x="4411" y="3486432"/>
                  <a:pt x="666312" y="2341820"/>
                  <a:pt x="1738266" y="172080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54006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82357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74F8C76-AC09-C142-9940-C922B9D0C4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577773" y="0"/>
            <a:ext cx="11799877" cy="13716000"/>
          </a:xfrm>
          <a:custGeom>
            <a:avLst/>
            <a:gdLst>
              <a:gd name="connsiteX0" fmla="*/ 4697033 w 11799877"/>
              <a:gd name="connsiteY0" fmla="*/ 0 h 13716000"/>
              <a:gd name="connsiteX1" fmla="*/ 11799877 w 11799877"/>
              <a:gd name="connsiteY1" fmla="*/ 0 h 13716000"/>
              <a:gd name="connsiteX2" fmla="*/ 11799877 w 11799877"/>
              <a:gd name="connsiteY2" fmla="*/ 13716000 h 13716000"/>
              <a:gd name="connsiteX3" fmla="*/ 0 w 11799877"/>
              <a:gd name="connsiteY3" fmla="*/ 13716000 h 13716000"/>
              <a:gd name="connsiteX4" fmla="*/ 0 w 11799877"/>
              <a:gd name="connsiteY4" fmla="*/ 4726765 h 13716000"/>
              <a:gd name="connsiteX5" fmla="*/ 1738266 w 11799877"/>
              <a:gd name="connsiteY5" fmla="*/ 1720801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99877" h="13716000">
                <a:moveTo>
                  <a:pt x="4697033" y="0"/>
                </a:moveTo>
                <a:lnTo>
                  <a:pt x="11799877" y="0"/>
                </a:lnTo>
                <a:lnTo>
                  <a:pt x="11799877" y="13716000"/>
                </a:lnTo>
                <a:lnTo>
                  <a:pt x="0" y="13716000"/>
                </a:lnTo>
                <a:lnTo>
                  <a:pt x="0" y="4726765"/>
                </a:lnTo>
                <a:cubicBezTo>
                  <a:pt x="4411" y="3486432"/>
                  <a:pt x="666312" y="2341820"/>
                  <a:pt x="1738266" y="172080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54006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823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4143374"/>
            <a:ext cx="9717524" cy="780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0" lvl="0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Second level</a:t>
            </a:r>
          </a:p>
          <a:p>
            <a:pPr marL="0" lvl="2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Third level</a:t>
            </a:r>
          </a:p>
          <a:p>
            <a:pPr marL="0" lvl="3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Fourth level</a:t>
            </a:r>
          </a:p>
          <a:p>
            <a:pPr marL="0" lvl="4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01729" y="4143374"/>
            <a:ext cx="9452475" cy="780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2pPr>
            <a:lvl3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3pPr>
            <a:lvl4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4pPr>
            <a:lvl5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dirty="0">
                <a:latin typeface="+mn-lt"/>
              </a:defRPr>
            </a:lvl5pPr>
          </a:lstStyle>
          <a:p>
            <a:pPr marL="0" lvl="0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Second level</a:t>
            </a:r>
          </a:p>
          <a:p>
            <a:pPr marL="0" lvl="2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Third level</a:t>
            </a:r>
          </a:p>
          <a:p>
            <a:pPr marL="0" lvl="3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Fourth level</a:t>
            </a:r>
          </a:p>
          <a:p>
            <a:pPr marL="0" lvl="4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9206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4143374"/>
            <a:ext cx="9717524" cy="780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0" lvl="0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01729" y="4143374"/>
            <a:ext cx="9452475" cy="780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2pPr>
            <a:lvl3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3pPr>
            <a:lvl4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4pPr>
            <a:lvl5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dirty="0">
                <a:latin typeface="+mn-lt"/>
              </a:defRPr>
            </a:lvl5pPr>
          </a:lstStyle>
          <a:p>
            <a:pPr marL="0" lvl="0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92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2963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355762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5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65027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2963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355762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5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650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ntent Layout - C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6587606" y="5918831"/>
            <a:ext cx="1556200" cy="11508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630684" y="5918831"/>
            <a:ext cx="7242995" cy="43689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5813628" y="8941713"/>
            <a:ext cx="1601824" cy="112367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978534" y="6243873"/>
            <a:ext cx="3347643" cy="3348515"/>
          </a:xfrm>
          <a:prstGeom prst="ellipse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92560" y="6240452"/>
            <a:ext cx="3347643" cy="3348515"/>
          </a:xfrm>
          <a:prstGeom prst="ellipse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06586" y="6243873"/>
            <a:ext cx="3347643" cy="3348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833628" y="5063812"/>
            <a:ext cx="1310166" cy="1310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5000431" y="9455099"/>
            <a:ext cx="1310166" cy="131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2186190" y="10395722"/>
            <a:ext cx="5336169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186190" y="9642325"/>
            <a:ext cx="5336169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11838612" y="4889280"/>
            <a:ext cx="5378104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1838612" y="4135883"/>
            <a:ext cx="5378104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7661264" y="10341532"/>
            <a:ext cx="4849114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7661264" y="9588135"/>
            <a:ext cx="4849114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260427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ntent Layout - C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6587606" y="5918831"/>
            <a:ext cx="1556200" cy="11508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630684" y="5918831"/>
            <a:ext cx="7242995" cy="43689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5813628" y="8941713"/>
            <a:ext cx="1601824" cy="112367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978534" y="6243873"/>
            <a:ext cx="3347643" cy="3348515"/>
          </a:xfrm>
          <a:prstGeom prst="ellipse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92560" y="6240452"/>
            <a:ext cx="3347643" cy="3348515"/>
          </a:xfrm>
          <a:prstGeom prst="ellipse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06586" y="6243873"/>
            <a:ext cx="3347643" cy="3348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833628" y="5063812"/>
            <a:ext cx="1310166" cy="1310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5000431" y="9455099"/>
            <a:ext cx="1310166" cy="131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2186190" y="10395722"/>
            <a:ext cx="5336169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186190" y="9642325"/>
            <a:ext cx="5336169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11838612" y="4889280"/>
            <a:ext cx="5378104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1838612" y="4135883"/>
            <a:ext cx="5378104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7661264" y="10341532"/>
            <a:ext cx="4849114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7661264" y="9588135"/>
            <a:ext cx="4849114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2604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 userDrawn="1"/>
        </p:nvSpPr>
        <p:spPr bwMode="auto">
          <a:xfrm rot="16200000" flipH="1">
            <a:off x="6315958" y="1608043"/>
            <a:ext cx="2704004" cy="8247840"/>
          </a:xfrm>
          <a:prstGeom prst="round2DiagRect">
            <a:avLst>
              <a:gd name="adj1" fmla="val 41732"/>
              <a:gd name="adj2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Arial" charset="0"/>
            </a:endParaRPr>
          </a:p>
        </p:txBody>
      </p:sp>
      <p:sp>
        <p:nvSpPr>
          <p:cNvPr id="9" name="Teardrop 8"/>
          <p:cNvSpPr>
            <a:spLocks noChangeAspect="1"/>
          </p:cNvSpPr>
          <p:nvPr userDrawn="1"/>
        </p:nvSpPr>
        <p:spPr>
          <a:xfrm rot="5400000">
            <a:off x="2145061" y="4085465"/>
            <a:ext cx="2942398" cy="3054600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 rot="16200000" flipH="1">
            <a:off x="16835333" y="1608042"/>
            <a:ext cx="2704004" cy="8247840"/>
          </a:xfrm>
          <a:prstGeom prst="round2DiagRect">
            <a:avLst>
              <a:gd name="adj1" fmla="val 40740"/>
              <a:gd name="adj2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Arial" charset="0"/>
            </a:endParaRPr>
          </a:p>
        </p:txBody>
      </p:sp>
      <p:sp>
        <p:nvSpPr>
          <p:cNvPr id="11" name="Teardrop 10"/>
          <p:cNvSpPr>
            <a:spLocks noChangeAspect="1"/>
          </p:cNvSpPr>
          <p:nvPr userDrawn="1"/>
        </p:nvSpPr>
        <p:spPr>
          <a:xfrm rot="5400000">
            <a:off x="12671938" y="4085465"/>
            <a:ext cx="2942398" cy="3054600"/>
          </a:xfrm>
          <a:prstGeom prst="teardrop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/>
          </a:p>
        </p:txBody>
      </p:sp>
      <p:sp>
        <p:nvSpPr>
          <p:cNvPr id="12" name="Rectangle 10"/>
          <p:cNvSpPr>
            <a:spLocks noChangeArrowheads="1"/>
          </p:cNvSpPr>
          <p:nvPr userDrawn="1"/>
        </p:nvSpPr>
        <p:spPr bwMode="auto">
          <a:xfrm rot="16200000" flipH="1">
            <a:off x="6381589" y="5907585"/>
            <a:ext cx="2704004" cy="8247840"/>
          </a:xfrm>
          <a:prstGeom prst="round2DiagRect">
            <a:avLst>
              <a:gd name="adj1" fmla="val 38447"/>
              <a:gd name="adj2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+mn-lt"/>
            </a:endParaRPr>
          </a:p>
        </p:txBody>
      </p:sp>
      <p:sp>
        <p:nvSpPr>
          <p:cNvPr id="16" name="Teardrop 15"/>
          <p:cNvSpPr>
            <a:spLocks noChangeAspect="1"/>
          </p:cNvSpPr>
          <p:nvPr userDrawn="1"/>
        </p:nvSpPr>
        <p:spPr>
          <a:xfrm rot="5400000">
            <a:off x="2210692" y="8385007"/>
            <a:ext cx="2942398" cy="3054600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>
              <a:latin typeface="+mn-lt"/>
            </a:endParaRP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 rot="16200000" flipH="1">
            <a:off x="16835331" y="5907586"/>
            <a:ext cx="2704004" cy="8247836"/>
          </a:xfrm>
          <a:prstGeom prst="round2DiagRect">
            <a:avLst>
              <a:gd name="adj1" fmla="val 39640"/>
              <a:gd name="adj2" fmla="val 0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defTabSz="2171105">
              <a:lnSpc>
                <a:spcPct val="90000"/>
              </a:lnSpc>
              <a:defRPr/>
            </a:pPr>
            <a:endParaRPr lang="en-US" sz="2799">
              <a:latin typeface="Arial" charset="0"/>
            </a:endParaRPr>
          </a:p>
        </p:txBody>
      </p:sp>
      <p:sp>
        <p:nvSpPr>
          <p:cNvPr id="18" name="Teardrop 17"/>
          <p:cNvSpPr>
            <a:spLocks noChangeAspect="1"/>
          </p:cNvSpPr>
          <p:nvPr userDrawn="1"/>
        </p:nvSpPr>
        <p:spPr>
          <a:xfrm rot="5400000">
            <a:off x="12737569" y="8385007"/>
            <a:ext cx="2942398" cy="305460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>
              <a:latin typeface="+mn-lt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413804" y="4550685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5919938" y="4550685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413804" y="8844877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5919938" y="8844877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154590" y="5077780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Edit Text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154590" y="9377322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Edit Text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2709661" y="5077780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Edit Text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2709661" y="9377322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Edit Text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 i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8647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 userDrawn="1"/>
        </p:nvSpPr>
        <p:spPr bwMode="auto">
          <a:xfrm rot="16200000" flipH="1">
            <a:off x="6315958" y="1608043"/>
            <a:ext cx="2704004" cy="8247840"/>
          </a:xfrm>
          <a:prstGeom prst="round2DiagRect">
            <a:avLst>
              <a:gd name="adj1" fmla="val 41732"/>
              <a:gd name="adj2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Arial" charset="0"/>
            </a:endParaRPr>
          </a:p>
        </p:txBody>
      </p:sp>
      <p:sp>
        <p:nvSpPr>
          <p:cNvPr id="9" name="Teardrop 8"/>
          <p:cNvSpPr>
            <a:spLocks noChangeAspect="1"/>
          </p:cNvSpPr>
          <p:nvPr userDrawn="1"/>
        </p:nvSpPr>
        <p:spPr>
          <a:xfrm rot="5400000">
            <a:off x="2145061" y="4085465"/>
            <a:ext cx="2942398" cy="3054600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 dirty="0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 rot="16200000" flipH="1">
            <a:off x="16835333" y="1608042"/>
            <a:ext cx="2704004" cy="8247840"/>
          </a:xfrm>
          <a:prstGeom prst="round2DiagRect">
            <a:avLst>
              <a:gd name="adj1" fmla="val 40740"/>
              <a:gd name="adj2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Arial" charset="0"/>
            </a:endParaRPr>
          </a:p>
        </p:txBody>
      </p:sp>
      <p:sp>
        <p:nvSpPr>
          <p:cNvPr id="11" name="Teardrop 10"/>
          <p:cNvSpPr>
            <a:spLocks noChangeAspect="1"/>
          </p:cNvSpPr>
          <p:nvPr userDrawn="1"/>
        </p:nvSpPr>
        <p:spPr>
          <a:xfrm rot="5400000">
            <a:off x="12671938" y="4085465"/>
            <a:ext cx="2942398" cy="3054600"/>
          </a:xfrm>
          <a:prstGeom prst="teardrop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/>
          </a:p>
        </p:txBody>
      </p:sp>
      <p:sp>
        <p:nvSpPr>
          <p:cNvPr id="12" name="Rectangle 10"/>
          <p:cNvSpPr>
            <a:spLocks noChangeArrowheads="1"/>
          </p:cNvSpPr>
          <p:nvPr userDrawn="1"/>
        </p:nvSpPr>
        <p:spPr bwMode="auto">
          <a:xfrm rot="16200000" flipH="1">
            <a:off x="6381589" y="5907585"/>
            <a:ext cx="2704004" cy="8247840"/>
          </a:xfrm>
          <a:prstGeom prst="round2DiagRect">
            <a:avLst>
              <a:gd name="adj1" fmla="val 38447"/>
              <a:gd name="adj2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+mn-lt"/>
            </a:endParaRPr>
          </a:p>
        </p:txBody>
      </p:sp>
      <p:sp>
        <p:nvSpPr>
          <p:cNvPr id="16" name="Teardrop 15"/>
          <p:cNvSpPr>
            <a:spLocks noChangeAspect="1"/>
          </p:cNvSpPr>
          <p:nvPr userDrawn="1"/>
        </p:nvSpPr>
        <p:spPr>
          <a:xfrm rot="5400000">
            <a:off x="2210692" y="8385007"/>
            <a:ext cx="2942398" cy="3054600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>
              <a:latin typeface="+mn-lt"/>
            </a:endParaRP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 rot="16200000" flipH="1">
            <a:off x="16835331" y="5907586"/>
            <a:ext cx="2704004" cy="8247836"/>
          </a:xfrm>
          <a:prstGeom prst="round2DiagRect">
            <a:avLst>
              <a:gd name="adj1" fmla="val 39640"/>
              <a:gd name="adj2" fmla="val 0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defTabSz="2171105">
              <a:lnSpc>
                <a:spcPct val="90000"/>
              </a:lnSpc>
              <a:defRPr/>
            </a:pPr>
            <a:endParaRPr lang="en-US" sz="2799">
              <a:latin typeface="Arial" charset="0"/>
            </a:endParaRPr>
          </a:p>
        </p:txBody>
      </p:sp>
      <p:sp>
        <p:nvSpPr>
          <p:cNvPr id="18" name="Teardrop 17"/>
          <p:cNvSpPr>
            <a:spLocks noChangeAspect="1"/>
          </p:cNvSpPr>
          <p:nvPr userDrawn="1"/>
        </p:nvSpPr>
        <p:spPr>
          <a:xfrm rot="5400000">
            <a:off x="12737569" y="8385007"/>
            <a:ext cx="2942398" cy="305460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>
              <a:latin typeface="+mn-lt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413804" y="4550685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5919938" y="4550685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413804" y="8844877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5919938" y="8844877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154590" y="5077780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154590" y="9377322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2709661" y="5077780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2709661" y="9377322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 i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8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11E8DD-608C-3A4A-8448-F566FDACE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36" y="0"/>
            <a:ext cx="24376777" cy="13715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69495" y="6687217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669494" y="10550374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 algn="r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6284601" y="12125830"/>
            <a:ext cx="6567624" cy="6278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9122D-B996-F245-AB45-BA71C2B61D95}"/>
              </a:ext>
            </a:extLst>
          </p:cNvPr>
          <p:cNvSpPr txBox="1"/>
          <p:nvPr userDrawn="1"/>
        </p:nvSpPr>
        <p:spPr>
          <a:xfrm>
            <a:off x="34747200" y="68580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BB11A-8D68-7C4D-B5A9-7112C96DD717}"/>
              </a:ext>
            </a:extLst>
          </p:cNvPr>
          <p:cNvSpPr txBox="1"/>
          <p:nvPr userDrawn="1"/>
        </p:nvSpPr>
        <p:spPr>
          <a:xfrm>
            <a:off x="28868914" y="144018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D527F-C6C4-E44F-BDB4-A126DC0CD26B}"/>
              </a:ext>
            </a:extLst>
          </p:cNvPr>
          <p:cNvSpPr txBox="1"/>
          <p:nvPr userDrawn="1"/>
        </p:nvSpPr>
        <p:spPr>
          <a:xfrm>
            <a:off x="21259800" y="-5519057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20105BE-9E56-8D42-8515-449BE5CCF7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811" r="55568" b="-1923"/>
          <a:stretch/>
        </p:blipFill>
        <p:spPr>
          <a:xfrm rot="10800000">
            <a:off x="0" y="3567339"/>
            <a:ext cx="11245862" cy="1014866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EE09D14-0F49-234E-A240-90B4077361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264" t="-341" r="22385" b="79068"/>
          <a:stretch/>
        </p:blipFill>
        <p:spPr>
          <a:xfrm rot="10800000">
            <a:off x="0" y="-170783"/>
            <a:ext cx="24377651" cy="101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Placeholder 9"/>
          <p:cNvSpPr>
            <a:spLocks noGrp="1"/>
          </p:cNvSpPr>
          <p:nvPr>
            <p:ph type="dgm" sz="quarter" idx="14"/>
          </p:nvPr>
        </p:nvSpPr>
        <p:spPr>
          <a:xfrm>
            <a:off x="1990165" y="4140200"/>
            <a:ext cx="20336436" cy="7780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799"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icon to add SmartArt graphic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6171792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Placeholder 9"/>
          <p:cNvSpPr>
            <a:spLocks noGrp="1"/>
          </p:cNvSpPr>
          <p:nvPr>
            <p:ph type="dgm" sz="quarter" idx="14"/>
          </p:nvPr>
        </p:nvSpPr>
        <p:spPr>
          <a:xfrm>
            <a:off x="1990165" y="4140200"/>
            <a:ext cx="20336436" cy="7780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799"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icon to add SmartArt graphic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6171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/>
          </p:cNvSpPr>
          <p:nvPr userDrawn="1"/>
        </p:nvSpPr>
        <p:spPr>
          <a:xfrm>
            <a:off x="2053805" y="4217958"/>
            <a:ext cx="6766560" cy="38142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4" name="Rectangle 23"/>
          <p:cNvSpPr>
            <a:spLocks/>
          </p:cNvSpPr>
          <p:nvPr userDrawn="1"/>
        </p:nvSpPr>
        <p:spPr>
          <a:xfrm>
            <a:off x="8820513" y="4217958"/>
            <a:ext cx="6766560" cy="3814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5" name="Rectangle 24"/>
          <p:cNvSpPr>
            <a:spLocks/>
          </p:cNvSpPr>
          <p:nvPr userDrawn="1"/>
        </p:nvSpPr>
        <p:spPr>
          <a:xfrm>
            <a:off x="15587220" y="4217958"/>
            <a:ext cx="6766560" cy="3814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7" name="Rectangle 26"/>
          <p:cNvSpPr>
            <a:spLocks/>
          </p:cNvSpPr>
          <p:nvPr userDrawn="1"/>
        </p:nvSpPr>
        <p:spPr>
          <a:xfrm>
            <a:off x="2053805" y="8024783"/>
            <a:ext cx="6766560" cy="38142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28" name="Rectangle 27"/>
          <p:cNvSpPr>
            <a:spLocks/>
          </p:cNvSpPr>
          <p:nvPr userDrawn="1"/>
        </p:nvSpPr>
        <p:spPr>
          <a:xfrm>
            <a:off x="8820513" y="8024783"/>
            <a:ext cx="6766560" cy="38142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29" name="Rectangle 28"/>
          <p:cNvSpPr>
            <a:spLocks/>
          </p:cNvSpPr>
          <p:nvPr userDrawn="1"/>
        </p:nvSpPr>
        <p:spPr>
          <a:xfrm>
            <a:off x="15587220" y="8024783"/>
            <a:ext cx="6766560" cy="3814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99681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066389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5881351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299681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066389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5881351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299681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9066389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15881351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2299681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9066389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5881351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26779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/>
          </p:cNvSpPr>
          <p:nvPr userDrawn="1"/>
        </p:nvSpPr>
        <p:spPr>
          <a:xfrm>
            <a:off x="2053805" y="4217958"/>
            <a:ext cx="6766560" cy="38142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4" name="Rectangle 23"/>
          <p:cNvSpPr>
            <a:spLocks/>
          </p:cNvSpPr>
          <p:nvPr userDrawn="1"/>
        </p:nvSpPr>
        <p:spPr>
          <a:xfrm>
            <a:off x="8820513" y="4217958"/>
            <a:ext cx="6766560" cy="3814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5" name="Rectangle 24"/>
          <p:cNvSpPr>
            <a:spLocks/>
          </p:cNvSpPr>
          <p:nvPr userDrawn="1"/>
        </p:nvSpPr>
        <p:spPr>
          <a:xfrm>
            <a:off x="15587220" y="4217958"/>
            <a:ext cx="6766560" cy="3814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7" name="Rectangle 26"/>
          <p:cNvSpPr>
            <a:spLocks/>
          </p:cNvSpPr>
          <p:nvPr userDrawn="1"/>
        </p:nvSpPr>
        <p:spPr>
          <a:xfrm>
            <a:off x="2053805" y="8024783"/>
            <a:ext cx="6766560" cy="38142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28" name="Rectangle 27"/>
          <p:cNvSpPr>
            <a:spLocks/>
          </p:cNvSpPr>
          <p:nvPr userDrawn="1"/>
        </p:nvSpPr>
        <p:spPr>
          <a:xfrm>
            <a:off x="8820513" y="8024783"/>
            <a:ext cx="6766560" cy="38142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29" name="Rectangle 28"/>
          <p:cNvSpPr>
            <a:spLocks/>
          </p:cNvSpPr>
          <p:nvPr userDrawn="1"/>
        </p:nvSpPr>
        <p:spPr>
          <a:xfrm>
            <a:off x="15587220" y="8024783"/>
            <a:ext cx="6766560" cy="3814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99681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066389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5881351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299681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066389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5881351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299681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9066389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15881351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2299681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9066389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5881351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26779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11E8DD-608C-3A4A-8448-F566FDACE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36" y="0"/>
            <a:ext cx="24376777" cy="13715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69495" y="6687217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669494" y="10550374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6284601" y="12125830"/>
            <a:ext cx="6567624" cy="6278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9122D-B996-F245-AB45-BA71C2B61D95}"/>
              </a:ext>
            </a:extLst>
          </p:cNvPr>
          <p:cNvSpPr txBox="1"/>
          <p:nvPr userDrawn="1"/>
        </p:nvSpPr>
        <p:spPr>
          <a:xfrm>
            <a:off x="34747200" y="68580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BB11A-8D68-7C4D-B5A9-7112C96DD717}"/>
              </a:ext>
            </a:extLst>
          </p:cNvPr>
          <p:cNvSpPr txBox="1"/>
          <p:nvPr userDrawn="1"/>
        </p:nvSpPr>
        <p:spPr>
          <a:xfrm>
            <a:off x="28868914" y="144018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D527F-C6C4-E44F-BDB4-A126DC0CD26B}"/>
              </a:ext>
            </a:extLst>
          </p:cNvPr>
          <p:cNvSpPr txBox="1"/>
          <p:nvPr userDrawn="1"/>
        </p:nvSpPr>
        <p:spPr>
          <a:xfrm>
            <a:off x="21259800" y="-5519057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20105BE-9E56-8D42-8515-449BE5CCF7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811" r="55568" b="-1923"/>
          <a:stretch/>
        </p:blipFill>
        <p:spPr>
          <a:xfrm rot="10800000">
            <a:off x="0" y="3567339"/>
            <a:ext cx="11245862" cy="1014866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EE09D14-0F49-234E-A240-90B4077361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264" t="-341" r="22385" b="79068"/>
          <a:stretch/>
        </p:blipFill>
        <p:spPr>
          <a:xfrm rot="10800000">
            <a:off x="0" y="-170783"/>
            <a:ext cx="24377651" cy="101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9DABF2-8339-5848-AE51-20E6387A3E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90165" y="3766395"/>
            <a:ext cx="7280381" cy="8154698"/>
          </a:xfrm>
          <a:custGeom>
            <a:avLst/>
            <a:gdLst>
              <a:gd name="connsiteX0" fmla="*/ 3478397 w 6953579"/>
              <a:gd name="connsiteY0" fmla="*/ 0 h 7788650"/>
              <a:gd name="connsiteX1" fmla="*/ 3945375 w 6953579"/>
              <a:gd name="connsiteY1" fmla="*/ 125627 h 7788650"/>
              <a:gd name="connsiteX2" fmla="*/ 6489813 w 6953579"/>
              <a:gd name="connsiteY2" fmla="*/ 1606390 h 7788650"/>
              <a:gd name="connsiteX3" fmla="*/ 6953579 w 6953579"/>
              <a:gd name="connsiteY3" fmla="*/ 2411154 h 7788650"/>
              <a:gd name="connsiteX4" fmla="*/ 6953579 w 6953579"/>
              <a:gd name="connsiteY4" fmla="*/ 5377509 h 7788650"/>
              <a:gd name="connsiteX5" fmla="*/ 6489813 w 6953579"/>
              <a:gd name="connsiteY5" fmla="*/ 6182271 h 7788650"/>
              <a:gd name="connsiteX6" fmla="*/ 3943769 w 6953579"/>
              <a:gd name="connsiteY6" fmla="*/ 7663035 h 7788650"/>
              <a:gd name="connsiteX7" fmla="*/ 3009811 w 6953579"/>
              <a:gd name="connsiteY7" fmla="*/ 7663035 h 7788650"/>
              <a:gd name="connsiteX8" fmla="*/ 463765 w 6953579"/>
              <a:gd name="connsiteY8" fmla="*/ 6182271 h 7788650"/>
              <a:gd name="connsiteX9" fmla="*/ 0 w 6953579"/>
              <a:gd name="connsiteY9" fmla="*/ 5377509 h 7788650"/>
              <a:gd name="connsiteX10" fmla="*/ 0 w 6953579"/>
              <a:gd name="connsiteY10" fmla="*/ 2411154 h 7788650"/>
              <a:gd name="connsiteX11" fmla="*/ 465372 w 6953579"/>
              <a:gd name="connsiteY11" fmla="*/ 1606390 h 7788650"/>
              <a:gd name="connsiteX12" fmla="*/ 3011417 w 6953579"/>
              <a:gd name="connsiteY12" fmla="*/ 125627 h 7788650"/>
              <a:gd name="connsiteX13" fmla="*/ 3478397 w 6953579"/>
              <a:gd name="connsiteY13" fmla="*/ 0 h 778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53579" h="7788650">
                <a:moveTo>
                  <a:pt x="3478397" y="0"/>
                </a:moveTo>
                <a:cubicBezTo>
                  <a:pt x="3639669" y="0"/>
                  <a:pt x="3800943" y="41876"/>
                  <a:pt x="3945375" y="125627"/>
                </a:cubicBezTo>
                <a:lnTo>
                  <a:pt x="6489813" y="1606390"/>
                </a:lnTo>
                <a:cubicBezTo>
                  <a:pt x="6776171" y="1773057"/>
                  <a:pt x="6952743" y="2079421"/>
                  <a:pt x="6953579" y="2411154"/>
                </a:cubicBezTo>
                <a:lnTo>
                  <a:pt x="6953579" y="5377509"/>
                </a:lnTo>
                <a:cubicBezTo>
                  <a:pt x="6952743" y="5709231"/>
                  <a:pt x="6776171" y="6015589"/>
                  <a:pt x="6489813" y="6182271"/>
                </a:cubicBezTo>
                <a:lnTo>
                  <a:pt x="3943769" y="7663035"/>
                </a:lnTo>
                <a:cubicBezTo>
                  <a:pt x="3654903" y="7830522"/>
                  <a:pt x="3298675" y="7830522"/>
                  <a:pt x="3009811" y="7663035"/>
                </a:cubicBezTo>
                <a:lnTo>
                  <a:pt x="463765" y="6182271"/>
                </a:lnTo>
                <a:cubicBezTo>
                  <a:pt x="177398" y="6015589"/>
                  <a:pt x="848" y="5709231"/>
                  <a:pt x="0" y="5377509"/>
                </a:cubicBezTo>
                <a:lnTo>
                  <a:pt x="0" y="2411154"/>
                </a:lnTo>
                <a:cubicBezTo>
                  <a:pt x="1181" y="2079089"/>
                  <a:pt x="178387" y="1772652"/>
                  <a:pt x="465372" y="1606390"/>
                </a:cubicBezTo>
                <a:lnTo>
                  <a:pt x="3011417" y="125627"/>
                </a:lnTo>
                <a:cubicBezTo>
                  <a:pt x="3155851" y="41876"/>
                  <a:pt x="3317123" y="0"/>
                  <a:pt x="3478397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00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4342" userDrawn="1">
          <p15:clr>
            <a:srgbClr val="FBAE40"/>
          </p15:clr>
        </p15:guide>
      </p15:sldGuideLst>
    </p:ext>
  </p:extLs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9DABF2-8339-5848-AE51-20E6387A3E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90165" y="3766395"/>
            <a:ext cx="7280381" cy="8154698"/>
          </a:xfrm>
          <a:custGeom>
            <a:avLst/>
            <a:gdLst>
              <a:gd name="connsiteX0" fmla="*/ 3478397 w 6953579"/>
              <a:gd name="connsiteY0" fmla="*/ 0 h 7788650"/>
              <a:gd name="connsiteX1" fmla="*/ 3945375 w 6953579"/>
              <a:gd name="connsiteY1" fmla="*/ 125627 h 7788650"/>
              <a:gd name="connsiteX2" fmla="*/ 6489813 w 6953579"/>
              <a:gd name="connsiteY2" fmla="*/ 1606390 h 7788650"/>
              <a:gd name="connsiteX3" fmla="*/ 6953579 w 6953579"/>
              <a:gd name="connsiteY3" fmla="*/ 2411154 h 7788650"/>
              <a:gd name="connsiteX4" fmla="*/ 6953579 w 6953579"/>
              <a:gd name="connsiteY4" fmla="*/ 5377509 h 7788650"/>
              <a:gd name="connsiteX5" fmla="*/ 6489813 w 6953579"/>
              <a:gd name="connsiteY5" fmla="*/ 6182271 h 7788650"/>
              <a:gd name="connsiteX6" fmla="*/ 3943769 w 6953579"/>
              <a:gd name="connsiteY6" fmla="*/ 7663035 h 7788650"/>
              <a:gd name="connsiteX7" fmla="*/ 3009811 w 6953579"/>
              <a:gd name="connsiteY7" fmla="*/ 7663035 h 7788650"/>
              <a:gd name="connsiteX8" fmla="*/ 463765 w 6953579"/>
              <a:gd name="connsiteY8" fmla="*/ 6182271 h 7788650"/>
              <a:gd name="connsiteX9" fmla="*/ 0 w 6953579"/>
              <a:gd name="connsiteY9" fmla="*/ 5377509 h 7788650"/>
              <a:gd name="connsiteX10" fmla="*/ 0 w 6953579"/>
              <a:gd name="connsiteY10" fmla="*/ 2411154 h 7788650"/>
              <a:gd name="connsiteX11" fmla="*/ 465372 w 6953579"/>
              <a:gd name="connsiteY11" fmla="*/ 1606390 h 7788650"/>
              <a:gd name="connsiteX12" fmla="*/ 3011417 w 6953579"/>
              <a:gd name="connsiteY12" fmla="*/ 125627 h 7788650"/>
              <a:gd name="connsiteX13" fmla="*/ 3478397 w 6953579"/>
              <a:gd name="connsiteY13" fmla="*/ 0 h 778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53579" h="7788650">
                <a:moveTo>
                  <a:pt x="3478397" y="0"/>
                </a:moveTo>
                <a:cubicBezTo>
                  <a:pt x="3639669" y="0"/>
                  <a:pt x="3800943" y="41876"/>
                  <a:pt x="3945375" y="125627"/>
                </a:cubicBezTo>
                <a:lnTo>
                  <a:pt x="6489813" y="1606390"/>
                </a:lnTo>
                <a:cubicBezTo>
                  <a:pt x="6776171" y="1773057"/>
                  <a:pt x="6952743" y="2079421"/>
                  <a:pt x="6953579" y="2411154"/>
                </a:cubicBezTo>
                <a:lnTo>
                  <a:pt x="6953579" y="5377509"/>
                </a:lnTo>
                <a:cubicBezTo>
                  <a:pt x="6952743" y="5709231"/>
                  <a:pt x="6776171" y="6015589"/>
                  <a:pt x="6489813" y="6182271"/>
                </a:cubicBezTo>
                <a:lnTo>
                  <a:pt x="3943769" y="7663035"/>
                </a:lnTo>
                <a:cubicBezTo>
                  <a:pt x="3654903" y="7830522"/>
                  <a:pt x="3298675" y="7830522"/>
                  <a:pt x="3009811" y="7663035"/>
                </a:cubicBezTo>
                <a:lnTo>
                  <a:pt x="463765" y="6182271"/>
                </a:lnTo>
                <a:cubicBezTo>
                  <a:pt x="177398" y="6015589"/>
                  <a:pt x="848" y="5709231"/>
                  <a:pt x="0" y="5377509"/>
                </a:cubicBezTo>
                <a:lnTo>
                  <a:pt x="0" y="2411154"/>
                </a:lnTo>
                <a:cubicBezTo>
                  <a:pt x="1181" y="2079089"/>
                  <a:pt x="178387" y="1772652"/>
                  <a:pt x="465372" y="1606390"/>
                </a:cubicBezTo>
                <a:lnTo>
                  <a:pt x="3011417" y="125627"/>
                </a:lnTo>
                <a:cubicBezTo>
                  <a:pt x="3155851" y="41876"/>
                  <a:pt x="3317123" y="0"/>
                  <a:pt x="3478397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00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43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004" y="0"/>
            <a:ext cx="15234645" cy="137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9143004" y="0"/>
            <a:ext cx="6091642" cy="13716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alpha val="86000"/>
                </a:schemeClr>
              </a:gs>
              <a:gs pos="0">
                <a:srgbClr val="030433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756377DB-6421-466D-A038-B156AE725FFA}" type="datetime4">
              <a:rPr lang="en-US" smtClean="0"/>
              <a:t>January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875521" y="1421165"/>
            <a:ext cx="4498880" cy="35847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10000"/>
              </a:lnSpc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875519" y="5152767"/>
            <a:ext cx="4498849" cy="6050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10234" y="1421165"/>
            <a:ext cx="7368989" cy="96054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487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004" y="0"/>
            <a:ext cx="15234645" cy="137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9143004" y="0"/>
            <a:ext cx="6091642" cy="13716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alpha val="86000"/>
                </a:schemeClr>
              </a:gs>
              <a:gs pos="0">
                <a:srgbClr val="030433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756377DB-6421-466D-A038-B156AE725FFA}" type="datetime4">
              <a:rPr lang="en-US" smtClean="0"/>
              <a:t>January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875521" y="1421165"/>
            <a:ext cx="4498880" cy="35847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10000"/>
              </a:lnSpc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875519" y="5152767"/>
            <a:ext cx="4498849" cy="6050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10234" y="1421165"/>
            <a:ext cx="7368989" cy="96054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487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24377649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9B4EEA-0A45-5741-81F0-C3F6DA767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245" t="-341" r="4278" b="79068"/>
          <a:stretch/>
        </p:blipFill>
        <p:spPr>
          <a:xfrm>
            <a:off x="0" y="3567339"/>
            <a:ext cx="22759337" cy="101486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DF93F6-E2ED-AE49-952D-AA63D5EB30E1}"/>
              </a:ext>
            </a:extLst>
          </p:cNvPr>
          <p:cNvSpPr/>
          <p:nvPr userDrawn="1"/>
        </p:nvSpPr>
        <p:spPr>
          <a:xfrm flipH="1">
            <a:off x="-2" y="10303039"/>
            <a:ext cx="9946579" cy="1812365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alpha val="86000"/>
                </a:schemeClr>
              </a:gs>
              <a:gs pos="0">
                <a:srgbClr val="030433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91FCD77-31DB-604E-AC93-A16536BB747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8090" y="10641295"/>
            <a:ext cx="9248487" cy="1135852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400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85DF0F-8119-374E-A6BA-71935FEBD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200" y="8473407"/>
            <a:ext cx="8677133" cy="149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19065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24377649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9B4EEA-0A45-5741-81F0-C3F6DA767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245" t="-341" r="4278" b="79068"/>
          <a:stretch/>
        </p:blipFill>
        <p:spPr>
          <a:xfrm>
            <a:off x="0" y="3567339"/>
            <a:ext cx="22759337" cy="101486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DF93F6-E2ED-AE49-952D-AA63D5EB30E1}"/>
              </a:ext>
            </a:extLst>
          </p:cNvPr>
          <p:cNvSpPr/>
          <p:nvPr userDrawn="1"/>
        </p:nvSpPr>
        <p:spPr>
          <a:xfrm flipH="1">
            <a:off x="-2" y="10303039"/>
            <a:ext cx="9946579" cy="1812365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alpha val="86000"/>
                </a:schemeClr>
              </a:gs>
              <a:gs pos="0">
                <a:srgbClr val="030433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91FCD77-31DB-604E-AC93-A16536BB747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8090" y="10641295"/>
            <a:ext cx="9248487" cy="1135852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4000" dirty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85DF0F-8119-374E-A6BA-71935FEBD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200" y="8473407"/>
            <a:ext cx="8677133" cy="149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190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4" y="4143374"/>
            <a:ext cx="8143091" cy="78634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DAC663EF-3062-4105-BF18-A098977330DD}" type="datetime4">
              <a:rPr lang="en-US" smtClean="0"/>
              <a:t>January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1251854" y="4143374"/>
            <a:ext cx="11065819" cy="4249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11279831" y="8392817"/>
            <a:ext cx="11065819" cy="3614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47934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4" y="4143374"/>
            <a:ext cx="8143091" cy="78634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DAC663EF-3062-4105-BF18-A098977330DD}" type="datetime4">
              <a:rPr lang="en-US" smtClean="0"/>
              <a:t>January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1251854" y="4143374"/>
            <a:ext cx="11065819" cy="4249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11279831" y="8392817"/>
            <a:ext cx="11065819" cy="3614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4793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4159045"/>
            <a:ext cx="9717524" cy="7762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B8391083-D2DD-4D07-89E3-0A25A858EE26}" type="datetime4">
              <a:rPr lang="en-US" smtClean="0"/>
              <a:t>January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798091" y="4146067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2825160" y="4925387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798091" y="6844835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2825160" y="7624155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2798091" y="9543602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subtitle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2825160" y="10322922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164442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4159045"/>
            <a:ext cx="9717524" cy="7762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B8391083-D2DD-4D07-89E3-0A25A858EE26}" type="datetime4">
              <a:rPr lang="en-US" smtClean="0"/>
              <a:t>January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798091" y="4146067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2825160" y="4925387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798091" y="6844835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2825160" y="7624155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2798091" y="9543602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2825160" y="10322922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1644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4941" y="4130393"/>
            <a:ext cx="9733559" cy="78425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90165" y="4130393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90165" y="4963501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990165" y="6908435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90165" y="7741543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990165" y="9686477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subtitle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990165" y="10519585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573444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4941" y="4130393"/>
            <a:ext cx="9733559" cy="78425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90165" y="4130393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90165" y="4963501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990165" y="6908435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90165" y="7741543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990165" y="9686477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990165" y="10519585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573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- 4 text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A61D53FC-F3E2-2C4B-952D-847D60EDC1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31" b="19266"/>
          <a:stretch/>
        </p:blipFill>
        <p:spPr>
          <a:xfrm>
            <a:off x="0" y="4237460"/>
            <a:ext cx="24377650" cy="264523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9A83FFFF-B3AE-4C00-8DE6-FCD71DDF6556}" type="datetime4">
              <a:rPr lang="en-US" smtClean="0"/>
              <a:t>January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2650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90165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787389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7354904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4152128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18084383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12719643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516868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946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- 4 text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A61D53FC-F3E2-2C4B-952D-847D60EDC1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31" b="19266"/>
          <a:stretch/>
        </p:blipFill>
        <p:spPr>
          <a:xfrm>
            <a:off x="0" y="4237460"/>
            <a:ext cx="24377650" cy="264523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9A83FFFF-B3AE-4C00-8DE6-FCD71DDF6556}" type="datetime4">
              <a:rPr lang="en-US" smtClean="0"/>
              <a:t>January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2650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90165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787389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7354904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4152128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18084383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12719643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516868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 dirty="0"/>
              <a:t>EDIT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946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mple text boxe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6790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65363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088216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2088219" y="4202402"/>
            <a:ext cx="6151710" cy="1097864"/>
          </a:xfrm>
          <a:prstGeom prst="rect">
            <a:avLst/>
          </a:prstGeom>
          <a:solidFill>
            <a:schemeClr val="accent1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126792" y="4202402"/>
            <a:ext cx="6151710" cy="1097864"/>
          </a:xfrm>
          <a:prstGeom prst="rect">
            <a:avLst/>
          </a:prstGeom>
          <a:solidFill>
            <a:schemeClr val="accent2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6165364" y="4202402"/>
            <a:ext cx="6151710" cy="1097864"/>
          </a:xfrm>
          <a:prstGeom prst="rect">
            <a:avLst/>
          </a:prstGeom>
          <a:solidFill>
            <a:schemeClr val="accent3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502087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mple text boxe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6790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65363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088216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2088219" y="4202402"/>
            <a:ext cx="6151710" cy="1097864"/>
          </a:xfrm>
          <a:prstGeom prst="rect">
            <a:avLst/>
          </a:prstGeom>
          <a:solidFill>
            <a:schemeClr val="accent1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126792" y="4202402"/>
            <a:ext cx="6151710" cy="1097864"/>
          </a:xfrm>
          <a:prstGeom prst="rect">
            <a:avLst/>
          </a:prstGeom>
          <a:solidFill>
            <a:schemeClr val="accent2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6165364" y="4202402"/>
            <a:ext cx="6151710" cy="1097864"/>
          </a:xfrm>
          <a:prstGeom prst="rect">
            <a:avLst/>
          </a:prstGeom>
          <a:solidFill>
            <a:schemeClr val="accent3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50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11E8DD-608C-3A4A-8448-F566FDACE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" y="0"/>
            <a:ext cx="24376777" cy="13716000"/>
          </a:xfrm>
          <a:prstGeom prst="rect">
            <a:avLst/>
          </a:prstGeom>
        </p:spPr>
      </p:pic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D950EC70-99C7-5442-A645-E159F71F7C82}"/>
              </a:ext>
            </a:extLst>
          </p:cNvPr>
          <p:cNvSpPr/>
          <p:nvPr userDrawn="1"/>
        </p:nvSpPr>
        <p:spPr>
          <a:xfrm>
            <a:off x="3508815" y="6618753"/>
            <a:ext cx="9871385" cy="88545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551F73-4B63-5B47-AEBB-4A2C251F3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8189" r="46812" b="35003"/>
          <a:stretch/>
        </p:blipFill>
        <p:spPr>
          <a:xfrm>
            <a:off x="13131789" y="-2"/>
            <a:ext cx="11245424" cy="13716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88695" y="24610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098953" y="6599646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 algn="r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803801" y="7899634"/>
            <a:ext cx="6567624" cy="6278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9122D-B996-F245-AB45-BA71C2B61D95}"/>
              </a:ext>
            </a:extLst>
          </p:cNvPr>
          <p:cNvSpPr txBox="1"/>
          <p:nvPr userDrawn="1"/>
        </p:nvSpPr>
        <p:spPr>
          <a:xfrm>
            <a:off x="34747200" y="68580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BB11A-8D68-7C4D-B5A9-7112C96DD717}"/>
              </a:ext>
            </a:extLst>
          </p:cNvPr>
          <p:cNvSpPr txBox="1"/>
          <p:nvPr userDrawn="1"/>
        </p:nvSpPr>
        <p:spPr>
          <a:xfrm>
            <a:off x="28868914" y="144018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D527F-C6C4-E44F-BDB4-A126DC0CD26B}"/>
              </a:ext>
            </a:extLst>
          </p:cNvPr>
          <p:cNvSpPr txBox="1"/>
          <p:nvPr userDrawn="1"/>
        </p:nvSpPr>
        <p:spPr>
          <a:xfrm>
            <a:off x="21259800" y="-5519057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ADAD61F-B8DC-F147-BB3D-D5EB44F198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6784" t="36516"/>
          <a:stretch/>
        </p:blipFill>
        <p:spPr>
          <a:xfrm>
            <a:off x="0" y="0"/>
            <a:ext cx="1537939" cy="9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blocks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1183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32202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4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/>
          </p:nvPr>
        </p:nvSpPr>
        <p:spPr>
          <a:xfrm>
            <a:off x="9061183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16132202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1990164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350502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blocks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1183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32202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4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/>
          </p:nvPr>
        </p:nvSpPr>
        <p:spPr>
          <a:xfrm>
            <a:off x="9061183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16132202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1990164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350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7168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36788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5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/>
          </p:nvPr>
        </p:nvSpPr>
        <p:spPr>
          <a:xfrm>
            <a:off x="8837168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16136788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1990165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990165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subtitle.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37168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subtitle.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6136788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subtitle.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58566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7168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36788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5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/>
          </p:nvPr>
        </p:nvSpPr>
        <p:spPr>
          <a:xfrm>
            <a:off x="8837168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16136788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1990165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990165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37168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6136788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5856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f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90165" y="9398885"/>
            <a:ext cx="4995565" cy="24758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30000"/>
              </a:lnSpc>
              <a:spcAft>
                <a:spcPts val="0"/>
              </a:spcAft>
              <a:buFontTx/>
              <a:buNone/>
              <a:defRPr lang="en-US" sz="2799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076354" y="4149621"/>
            <a:ext cx="14242673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subtitle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8076356" y="5063408"/>
            <a:ext cx="14240720" cy="302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076354" y="8409929"/>
            <a:ext cx="14242673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subtitle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8076356" y="9323718"/>
            <a:ext cx="14240720" cy="259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2399"/>
              </a:spcAft>
              <a:buFontTx/>
              <a:buNone/>
              <a:tabLst>
                <a:tab pos="310818" algn="l"/>
              </a:tabLst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9AF7058-718A-AC42-A34F-6EB9316572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58623" y="3864270"/>
            <a:ext cx="4927107" cy="5518814"/>
          </a:xfrm>
          <a:custGeom>
            <a:avLst/>
            <a:gdLst>
              <a:gd name="connsiteX0" fmla="*/ 3478397 w 6953579"/>
              <a:gd name="connsiteY0" fmla="*/ 0 h 7788650"/>
              <a:gd name="connsiteX1" fmla="*/ 3945375 w 6953579"/>
              <a:gd name="connsiteY1" fmla="*/ 125627 h 7788650"/>
              <a:gd name="connsiteX2" fmla="*/ 6489813 w 6953579"/>
              <a:gd name="connsiteY2" fmla="*/ 1606390 h 7788650"/>
              <a:gd name="connsiteX3" fmla="*/ 6953579 w 6953579"/>
              <a:gd name="connsiteY3" fmla="*/ 2411154 h 7788650"/>
              <a:gd name="connsiteX4" fmla="*/ 6953579 w 6953579"/>
              <a:gd name="connsiteY4" fmla="*/ 5377509 h 7788650"/>
              <a:gd name="connsiteX5" fmla="*/ 6489813 w 6953579"/>
              <a:gd name="connsiteY5" fmla="*/ 6182271 h 7788650"/>
              <a:gd name="connsiteX6" fmla="*/ 3943769 w 6953579"/>
              <a:gd name="connsiteY6" fmla="*/ 7663035 h 7788650"/>
              <a:gd name="connsiteX7" fmla="*/ 3009811 w 6953579"/>
              <a:gd name="connsiteY7" fmla="*/ 7663035 h 7788650"/>
              <a:gd name="connsiteX8" fmla="*/ 463765 w 6953579"/>
              <a:gd name="connsiteY8" fmla="*/ 6182271 h 7788650"/>
              <a:gd name="connsiteX9" fmla="*/ 0 w 6953579"/>
              <a:gd name="connsiteY9" fmla="*/ 5377509 h 7788650"/>
              <a:gd name="connsiteX10" fmla="*/ 0 w 6953579"/>
              <a:gd name="connsiteY10" fmla="*/ 2411154 h 7788650"/>
              <a:gd name="connsiteX11" fmla="*/ 465372 w 6953579"/>
              <a:gd name="connsiteY11" fmla="*/ 1606390 h 7788650"/>
              <a:gd name="connsiteX12" fmla="*/ 3011417 w 6953579"/>
              <a:gd name="connsiteY12" fmla="*/ 125627 h 7788650"/>
              <a:gd name="connsiteX13" fmla="*/ 3478397 w 6953579"/>
              <a:gd name="connsiteY13" fmla="*/ 0 h 778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53579" h="7788650">
                <a:moveTo>
                  <a:pt x="3478397" y="0"/>
                </a:moveTo>
                <a:cubicBezTo>
                  <a:pt x="3639669" y="0"/>
                  <a:pt x="3800943" y="41876"/>
                  <a:pt x="3945375" y="125627"/>
                </a:cubicBezTo>
                <a:lnTo>
                  <a:pt x="6489813" y="1606390"/>
                </a:lnTo>
                <a:cubicBezTo>
                  <a:pt x="6776171" y="1773057"/>
                  <a:pt x="6952743" y="2079421"/>
                  <a:pt x="6953579" y="2411154"/>
                </a:cubicBezTo>
                <a:lnTo>
                  <a:pt x="6953579" y="5377509"/>
                </a:lnTo>
                <a:cubicBezTo>
                  <a:pt x="6952743" y="5709231"/>
                  <a:pt x="6776171" y="6015589"/>
                  <a:pt x="6489813" y="6182271"/>
                </a:cubicBezTo>
                <a:lnTo>
                  <a:pt x="3943769" y="7663035"/>
                </a:lnTo>
                <a:cubicBezTo>
                  <a:pt x="3654903" y="7830522"/>
                  <a:pt x="3298675" y="7830522"/>
                  <a:pt x="3009811" y="7663035"/>
                </a:cubicBezTo>
                <a:lnTo>
                  <a:pt x="463765" y="6182271"/>
                </a:lnTo>
                <a:cubicBezTo>
                  <a:pt x="177398" y="6015589"/>
                  <a:pt x="848" y="5709231"/>
                  <a:pt x="0" y="5377509"/>
                </a:cubicBezTo>
                <a:lnTo>
                  <a:pt x="0" y="2411154"/>
                </a:lnTo>
                <a:cubicBezTo>
                  <a:pt x="1181" y="2079089"/>
                  <a:pt x="178387" y="1772652"/>
                  <a:pt x="465372" y="1606390"/>
                </a:cubicBezTo>
                <a:lnTo>
                  <a:pt x="3011417" y="125627"/>
                </a:lnTo>
                <a:cubicBezTo>
                  <a:pt x="3155851" y="41876"/>
                  <a:pt x="3317123" y="0"/>
                  <a:pt x="3478397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783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f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90165" y="9398885"/>
            <a:ext cx="4995565" cy="24758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30000"/>
              </a:lnSpc>
              <a:spcAft>
                <a:spcPts val="0"/>
              </a:spcAft>
              <a:buFontTx/>
              <a:buNone/>
              <a:defRPr lang="en-US" sz="2799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076354" y="4149621"/>
            <a:ext cx="14242673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8076356" y="5063408"/>
            <a:ext cx="14240720" cy="302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076354" y="8409929"/>
            <a:ext cx="14242673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8076356" y="9323718"/>
            <a:ext cx="14240720" cy="259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2399"/>
              </a:spcAft>
              <a:buFontTx/>
              <a:buNone/>
              <a:tabLst>
                <a:tab pos="310818" algn="l"/>
              </a:tabLst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9AF7058-718A-AC42-A34F-6EB9316572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58623" y="3864270"/>
            <a:ext cx="4927107" cy="5518814"/>
          </a:xfrm>
          <a:custGeom>
            <a:avLst/>
            <a:gdLst>
              <a:gd name="connsiteX0" fmla="*/ 3478397 w 6953579"/>
              <a:gd name="connsiteY0" fmla="*/ 0 h 7788650"/>
              <a:gd name="connsiteX1" fmla="*/ 3945375 w 6953579"/>
              <a:gd name="connsiteY1" fmla="*/ 125627 h 7788650"/>
              <a:gd name="connsiteX2" fmla="*/ 6489813 w 6953579"/>
              <a:gd name="connsiteY2" fmla="*/ 1606390 h 7788650"/>
              <a:gd name="connsiteX3" fmla="*/ 6953579 w 6953579"/>
              <a:gd name="connsiteY3" fmla="*/ 2411154 h 7788650"/>
              <a:gd name="connsiteX4" fmla="*/ 6953579 w 6953579"/>
              <a:gd name="connsiteY4" fmla="*/ 5377509 h 7788650"/>
              <a:gd name="connsiteX5" fmla="*/ 6489813 w 6953579"/>
              <a:gd name="connsiteY5" fmla="*/ 6182271 h 7788650"/>
              <a:gd name="connsiteX6" fmla="*/ 3943769 w 6953579"/>
              <a:gd name="connsiteY6" fmla="*/ 7663035 h 7788650"/>
              <a:gd name="connsiteX7" fmla="*/ 3009811 w 6953579"/>
              <a:gd name="connsiteY7" fmla="*/ 7663035 h 7788650"/>
              <a:gd name="connsiteX8" fmla="*/ 463765 w 6953579"/>
              <a:gd name="connsiteY8" fmla="*/ 6182271 h 7788650"/>
              <a:gd name="connsiteX9" fmla="*/ 0 w 6953579"/>
              <a:gd name="connsiteY9" fmla="*/ 5377509 h 7788650"/>
              <a:gd name="connsiteX10" fmla="*/ 0 w 6953579"/>
              <a:gd name="connsiteY10" fmla="*/ 2411154 h 7788650"/>
              <a:gd name="connsiteX11" fmla="*/ 465372 w 6953579"/>
              <a:gd name="connsiteY11" fmla="*/ 1606390 h 7788650"/>
              <a:gd name="connsiteX12" fmla="*/ 3011417 w 6953579"/>
              <a:gd name="connsiteY12" fmla="*/ 125627 h 7788650"/>
              <a:gd name="connsiteX13" fmla="*/ 3478397 w 6953579"/>
              <a:gd name="connsiteY13" fmla="*/ 0 h 778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53579" h="7788650">
                <a:moveTo>
                  <a:pt x="3478397" y="0"/>
                </a:moveTo>
                <a:cubicBezTo>
                  <a:pt x="3639669" y="0"/>
                  <a:pt x="3800943" y="41876"/>
                  <a:pt x="3945375" y="125627"/>
                </a:cubicBezTo>
                <a:lnTo>
                  <a:pt x="6489813" y="1606390"/>
                </a:lnTo>
                <a:cubicBezTo>
                  <a:pt x="6776171" y="1773057"/>
                  <a:pt x="6952743" y="2079421"/>
                  <a:pt x="6953579" y="2411154"/>
                </a:cubicBezTo>
                <a:lnTo>
                  <a:pt x="6953579" y="5377509"/>
                </a:lnTo>
                <a:cubicBezTo>
                  <a:pt x="6952743" y="5709231"/>
                  <a:pt x="6776171" y="6015589"/>
                  <a:pt x="6489813" y="6182271"/>
                </a:cubicBezTo>
                <a:lnTo>
                  <a:pt x="3943769" y="7663035"/>
                </a:lnTo>
                <a:cubicBezTo>
                  <a:pt x="3654903" y="7830522"/>
                  <a:pt x="3298675" y="7830522"/>
                  <a:pt x="3009811" y="7663035"/>
                </a:cubicBezTo>
                <a:lnTo>
                  <a:pt x="463765" y="6182271"/>
                </a:lnTo>
                <a:cubicBezTo>
                  <a:pt x="177398" y="6015589"/>
                  <a:pt x="848" y="5709231"/>
                  <a:pt x="0" y="5377509"/>
                </a:cubicBezTo>
                <a:lnTo>
                  <a:pt x="0" y="2411154"/>
                </a:lnTo>
                <a:cubicBezTo>
                  <a:pt x="1181" y="2079089"/>
                  <a:pt x="178387" y="1772652"/>
                  <a:pt x="465372" y="1606390"/>
                </a:cubicBezTo>
                <a:lnTo>
                  <a:pt x="3011417" y="125627"/>
                </a:lnTo>
                <a:cubicBezTo>
                  <a:pt x="3155851" y="41876"/>
                  <a:pt x="3317123" y="0"/>
                  <a:pt x="3478397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78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11E8DD-608C-3A4A-8448-F566FDACE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" y="0"/>
            <a:ext cx="24376777" cy="13716000"/>
          </a:xfrm>
          <a:prstGeom prst="rect">
            <a:avLst/>
          </a:prstGeom>
        </p:spPr>
      </p:pic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D950EC70-99C7-5442-A645-E159F71F7C82}"/>
              </a:ext>
            </a:extLst>
          </p:cNvPr>
          <p:cNvSpPr/>
          <p:nvPr userDrawn="1"/>
        </p:nvSpPr>
        <p:spPr>
          <a:xfrm>
            <a:off x="3508815" y="6618753"/>
            <a:ext cx="9871385" cy="88545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551F73-4B63-5B47-AEBB-4A2C251F3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8189" r="46812" b="35003"/>
          <a:stretch/>
        </p:blipFill>
        <p:spPr>
          <a:xfrm>
            <a:off x="13131789" y="-2"/>
            <a:ext cx="11245424" cy="13716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88695" y="24610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098953" y="6599646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803801" y="7899634"/>
            <a:ext cx="6567624" cy="6278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9122D-B996-F245-AB45-BA71C2B61D95}"/>
              </a:ext>
            </a:extLst>
          </p:cNvPr>
          <p:cNvSpPr txBox="1"/>
          <p:nvPr userDrawn="1"/>
        </p:nvSpPr>
        <p:spPr>
          <a:xfrm>
            <a:off x="34747200" y="68580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BB11A-8D68-7C4D-B5A9-7112C96DD717}"/>
              </a:ext>
            </a:extLst>
          </p:cNvPr>
          <p:cNvSpPr txBox="1"/>
          <p:nvPr userDrawn="1"/>
        </p:nvSpPr>
        <p:spPr>
          <a:xfrm>
            <a:off x="28868914" y="144018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D527F-C6C4-E44F-BDB4-A126DC0CD26B}"/>
              </a:ext>
            </a:extLst>
          </p:cNvPr>
          <p:cNvSpPr txBox="1"/>
          <p:nvPr userDrawn="1"/>
        </p:nvSpPr>
        <p:spPr>
          <a:xfrm>
            <a:off x="21259800" y="-5519057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ADAD61F-B8DC-F147-BB3D-D5EB44F198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6784" t="36516"/>
          <a:stretch/>
        </p:blipFill>
        <p:spPr>
          <a:xfrm>
            <a:off x="0" y="0"/>
            <a:ext cx="1537939" cy="9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sig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717D7B-36A2-8347-BDA4-9CCF01D3D0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" y="0"/>
            <a:ext cx="24376777" cy="1371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E4E547-B52A-B143-8A18-AB5E5AF0C4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811" r="55568" b="-1923"/>
          <a:stretch/>
        </p:blipFill>
        <p:spPr>
          <a:xfrm>
            <a:off x="13131789" y="-1"/>
            <a:ext cx="11245862" cy="10148661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A8BEB2-9467-8349-AC97-F272620507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682" y="11381922"/>
            <a:ext cx="6350000" cy="1663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916AB2-9DCE-FA41-AF37-87020D800DF7}"/>
              </a:ext>
            </a:extLst>
          </p:cNvPr>
          <p:cNvSpPr txBox="1"/>
          <p:nvPr userDrawn="1"/>
        </p:nvSpPr>
        <p:spPr>
          <a:xfrm>
            <a:off x="33909000" y="172974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72D9C58-AD8D-7944-96E5-EF3620895E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264" t="-341" r="22385" b="79068"/>
          <a:stretch/>
        </p:blipFill>
        <p:spPr>
          <a:xfrm>
            <a:off x="-1" y="3567339"/>
            <a:ext cx="24377651" cy="101486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D27B946-B255-BB41-A3B7-5258773198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6784" t="-35" b="64662"/>
          <a:stretch/>
        </p:blipFill>
        <p:spPr>
          <a:xfrm>
            <a:off x="0" y="13198415"/>
            <a:ext cx="1537939" cy="51758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7E1F0E8-2873-BC43-97CF-439D7DD4A0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2770" y="6687214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5881C1-1A9C-6C46-BE8E-F101511774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3028" y="10825839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 algn="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27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sig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717D7B-36A2-8347-BDA4-9CCF01D3D0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" y="0"/>
            <a:ext cx="24376777" cy="1371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E4E547-B52A-B143-8A18-AB5E5AF0C4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811" r="55568" b="-1923"/>
          <a:stretch/>
        </p:blipFill>
        <p:spPr>
          <a:xfrm>
            <a:off x="13131789" y="-1"/>
            <a:ext cx="11245862" cy="10148661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A8BEB2-9467-8349-AC97-F272620507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682" y="11381922"/>
            <a:ext cx="6350000" cy="1663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916AB2-9DCE-FA41-AF37-87020D800DF7}"/>
              </a:ext>
            </a:extLst>
          </p:cNvPr>
          <p:cNvSpPr txBox="1"/>
          <p:nvPr userDrawn="1"/>
        </p:nvSpPr>
        <p:spPr>
          <a:xfrm>
            <a:off x="33909000" y="172974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72D9C58-AD8D-7944-96E5-EF3620895E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264" t="-341" r="22385" b="79068"/>
          <a:stretch/>
        </p:blipFill>
        <p:spPr>
          <a:xfrm>
            <a:off x="-1" y="3567339"/>
            <a:ext cx="24377651" cy="101486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D27B946-B255-BB41-A3B7-5258773198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6784" t="-35" b="64662"/>
          <a:stretch/>
        </p:blipFill>
        <p:spPr>
          <a:xfrm>
            <a:off x="0" y="13198415"/>
            <a:ext cx="1537939" cy="51758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7E1F0E8-2873-BC43-97CF-439D7DD4A0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2770" y="6687214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5881C1-1A9C-6C46-BE8E-F101511774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3028" y="10825839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27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11E8DD-608C-3A4A-8448-F566FDACE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36" y="0"/>
            <a:ext cx="24376777" cy="13716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551F73-4B63-5B47-AEBB-4A2C251F3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751" r="24521" b="30441"/>
          <a:stretch/>
        </p:blipFill>
        <p:spPr>
          <a:xfrm>
            <a:off x="8418855" y="0"/>
            <a:ext cx="15958358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45266" y="8608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945265" y="4723978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6560372" y="6299434"/>
            <a:ext cx="6567624" cy="6278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9122D-B996-F245-AB45-BA71C2B61D95}"/>
              </a:ext>
            </a:extLst>
          </p:cNvPr>
          <p:cNvSpPr txBox="1"/>
          <p:nvPr userDrawn="1"/>
        </p:nvSpPr>
        <p:spPr>
          <a:xfrm>
            <a:off x="34747200" y="68580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BB11A-8D68-7C4D-B5A9-7112C96DD717}"/>
              </a:ext>
            </a:extLst>
          </p:cNvPr>
          <p:cNvSpPr txBox="1"/>
          <p:nvPr userDrawn="1"/>
        </p:nvSpPr>
        <p:spPr>
          <a:xfrm>
            <a:off x="28868914" y="144018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3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11E8DD-608C-3A4A-8448-F566FDACE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36" y="0"/>
            <a:ext cx="24376777" cy="13716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551F73-4B63-5B47-AEBB-4A2C251F3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751" r="24521" b="30441"/>
          <a:stretch/>
        </p:blipFill>
        <p:spPr>
          <a:xfrm>
            <a:off x="8418855" y="0"/>
            <a:ext cx="15958358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45266" y="8608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945265" y="4723978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6560372" y="6299434"/>
            <a:ext cx="6567624" cy="6278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9122D-B996-F245-AB45-BA71C2B61D95}"/>
              </a:ext>
            </a:extLst>
          </p:cNvPr>
          <p:cNvSpPr txBox="1"/>
          <p:nvPr userDrawn="1"/>
        </p:nvSpPr>
        <p:spPr>
          <a:xfrm>
            <a:off x="34747200" y="68580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BB11A-8D68-7C4D-B5A9-7112C96DD717}"/>
              </a:ext>
            </a:extLst>
          </p:cNvPr>
          <p:cNvSpPr txBox="1"/>
          <p:nvPr userDrawn="1"/>
        </p:nvSpPr>
        <p:spPr>
          <a:xfrm>
            <a:off x="28868914" y="144018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3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sig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75005" y="61186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4075004" y="9981778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4075004" y="12566695"/>
            <a:ext cx="9182731" cy="4893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2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A6BB304-307A-174A-A4F3-08266C18BC80}"/>
              </a:ext>
            </a:extLst>
          </p:cNvPr>
          <p:cNvSpPr/>
          <p:nvPr userDrawn="1"/>
        </p:nvSpPr>
        <p:spPr>
          <a:xfrm>
            <a:off x="5477754" y="0"/>
            <a:ext cx="18899896" cy="13716000"/>
          </a:xfrm>
          <a:custGeom>
            <a:avLst/>
            <a:gdLst>
              <a:gd name="connsiteX0" fmla="*/ 3535248 w 18899896"/>
              <a:gd name="connsiteY0" fmla="*/ 0 h 13716000"/>
              <a:gd name="connsiteX1" fmla="*/ 18899896 w 18899896"/>
              <a:gd name="connsiteY1" fmla="*/ 0 h 13716000"/>
              <a:gd name="connsiteX2" fmla="*/ 18899896 w 18899896"/>
              <a:gd name="connsiteY2" fmla="*/ 13716000 h 13716000"/>
              <a:gd name="connsiteX3" fmla="*/ 1 w 18899896"/>
              <a:gd name="connsiteY3" fmla="*/ 13716000 h 13716000"/>
              <a:gd name="connsiteX4" fmla="*/ 1 w 18899896"/>
              <a:gd name="connsiteY4" fmla="*/ 3737717 h 13716000"/>
              <a:gd name="connsiteX5" fmla="*/ 1464874 w 18899896"/>
              <a:gd name="connsiteY5" fmla="*/ 1199323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896" h="13716000">
                <a:moveTo>
                  <a:pt x="3535248" y="0"/>
                </a:moveTo>
                <a:lnTo>
                  <a:pt x="18899896" y="0"/>
                </a:lnTo>
                <a:lnTo>
                  <a:pt x="18899896" y="13716000"/>
                </a:lnTo>
                <a:lnTo>
                  <a:pt x="1" y="13716000"/>
                </a:lnTo>
                <a:lnTo>
                  <a:pt x="1" y="3737717"/>
                </a:lnTo>
                <a:cubicBezTo>
                  <a:pt x="-95" y="2691208"/>
                  <a:pt x="558118" y="1723911"/>
                  <a:pt x="1464874" y="11993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38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78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sig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75005" y="61186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4075004" y="9981778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4075004" y="12566695"/>
            <a:ext cx="9182731" cy="4893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2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A6BB304-307A-174A-A4F3-08266C18BC80}"/>
              </a:ext>
            </a:extLst>
          </p:cNvPr>
          <p:cNvSpPr/>
          <p:nvPr userDrawn="1"/>
        </p:nvSpPr>
        <p:spPr>
          <a:xfrm>
            <a:off x="5477754" y="0"/>
            <a:ext cx="18899896" cy="13716000"/>
          </a:xfrm>
          <a:custGeom>
            <a:avLst/>
            <a:gdLst>
              <a:gd name="connsiteX0" fmla="*/ 3535248 w 18899896"/>
              <a:gd name="connsiteY0" fmla="*/ 0 h 13716000"/>
              <a:gd name="connsiteX1" fmla="*/ 18899896 w 18899896"/>
              <a:gd name="connsiteY1" fmla="*/ 0 h 13716000"/>
              <a:gd name="connsiteX2" fmla="*/ 18899896 w 18899896"/>
              <a:gd name="connsiteY2" fmla="*/ 13716000 h 13716000"/>
              <a:gd name="connsiteX3" fmla="*/ 1 w 18899896"/>
              <a:gd name="connsiteY3" fmla="*/ 13716000 h 13716000"/>
              <a:gd name="connsiteX4" fmla="*/ 1 w 18899896"/>
              <a:gd name="connsiteY4" fmla="*/ 3737717 h 13716000"/>
              <a:gd name="connsiteX5" fmla="*/ 1464874 w 18899896"/>
              <a:gd name="connsiteY5" fmla="*/ 1199323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896" h="13716000">
                <a:moveTo>
                  <a:pt x="3535248" y="0"/>
                </a:moveTo>
                <a:lnTo>
                  <a:pt x="18899896" y="0"/>
                </a:lnTo>
                <a:lnTo>
                  <a:pt x="18899896" y="13716000"/>
                </a:lnTo>
                <a:lnTo>
                  <a:pt x="1" y="13716000"/>
                </a:lnTo>
                <a:lnTo>
                  <a:pt x="1" y="3737717"/>
                </a:lnTo>
                <a:cubicBezTo>
                  <a:pt x="-95" y="2691208"/>
                  <a:pt x="558118" y="1723911"/>
                  <a:pt x="1464874" y="11993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38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78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20269760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2707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20269760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27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20269760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1378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20269760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13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F6DF94B-2796-F54E-A81C-83459D3C66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022191" y="3411740"/>
            <a:ext cx="6953579" cy="7788650"/>
          </a:xfrm>
          <a:custGeom>
            <a:avLst/>
            <a:gdLst>
              <a:gd name="connsiteX0" fmla="*/ 3478397 w 6953579"/>
              <a:gd name="connsiteY0" fmla="*/ 1 h 7788650"/>
              <a:gd name="connsiteX1" fmla="*/ 3945375 w 6953579"/>
              <a:gd name="connsiteY1" fmla="*/ 125628 h 7788650"/>
              <a:gd name="connsiteX2" fmla="*/ 6489813 w 6953579"/>
              <a:gd name="connsiteY2" fmla="*/ 1606390 h 7788650"/>
              <a:gd name="connsiteX3" fmla="*/ 6953579 w 6953579"/>
              <a:gd name="connsiteY3" fmla="*/ 2411154 h 7788650"/>
              <a:gd name="connsiteX4" fmla="*/ 6953579 w 6953579"/>
              <a:gd name="connsiteY4" fmla="*/ 5377509 h 7788650"/>
              <a:gd name="connsiteX5" fmla="*/ 6489813 w 6953579"/>
              <a:gd name="connsiteY5" fmla="*/ 6182271 h 7788650"/>
              <a:gd name="connsiteX6" fmla="*/ 3943769 w 6953579"/>
              <a:gd name="connsiteY6" fmla="*/ 7663035 h 7788650"/>
              <a:gd name="connsiteX7" fmla="*/ 3009811 w 6953579"/>
              <a:gd name="connsiteY7" fmla="*/ 7663035 h 7788650"/>
              <a:gd name="connsiteX8" fmla="*/ 463765 w 6953579"/>
              <a:gd name="connsiteY8" fmla="*/ 6182271 h 7788650"/>
              <a:gd name="connsiteX9" fmla="*/ 0 w 6953579"/>
              <a:gd name="connsiteY9" fmla="*/ 5377509 h 7788650"/>
              <a:gd name="connsiteX10" fmla="*/ 0 w 6953579"/>
              <a:gd name="connsiteY10" fmla="*/ 2411154 h 7788650"/>
              <a:gd name="connsiteX11" fmla="*/ 465372 w 6953579"/>
              <a:gd name="connsiteY11" fmla="*/ 1606390 h 7788650"/>
              <a:gd name="connsiteX12" fmla="*/ 3011417 w 6953579"/>
              <a:gd name="connsiteY12" fmla="*/ 125628 h 7788650"/>
              <a:gd name="connsiteX13" fmla="*/ 3478397 w 6953579"/>
              <a:gd name="connsiteY13" fmla="*/ 1 h 778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53579" h="7788650">
                <a:moveTo>
                  <a:pt x="3478397" y="1"/>
                </a:moveTo>
                <a:cubicBezTo>
                  <a:pt x="3639669" y="0"/>
                  <a:pt x="3800941" y="41876"/>
                  <a:pt x="3945375" y="125628"/>
                </a:cubicBezTo>
                <a:lnTo>
                  <a:pt x="6489813" y="1606390"/>
                </a:lnTo>
                <a:cubicBezTo>
                  <a:pt x="6776171" y="1773057"/>
                  <a:pt x="6952743" y="2079421"/>
                  <a:pt x="6953579" y="2411154"/>
                </a:cubicBezTo>
                <a:lnTo>
                  <a:pt x="6953579" y="5377509"/>
                </a:lnTo>
                <a:cubicBezTo>
                  <a:pt x="6952743" y="5709231"/>
                  <a:pt x="6776171" y="6015589"/>
                  <a:pt x="6489813" y="6182271"/>
                </a:cubicBezTo>
                <a:lnTo>
                  <a:pt x="3943769" y="7663035"/>
                </a:lnTo>
                <a:cubicBezTo>
                  <a:pt x="3654903" y="7830522"/>
                  <a:pt x="3298675" y="7830522"/>
                  <a:pt x="3009811" y="7663035"/>
                </a:cubicBezTo>
                <a:lnTo>
                  <a:pt x="463765" y="6182271"/>
                </a:lnTo>
                <a:cubicBezTo>
                  <a:pt x="177398" y="6015589"/>
                  <a:pt x="848" y="5709231"/>
                  <a:pt x="0" y="5377509"/>
                </a:cubicBezTo>
                <a:lnTo>
                  <a:pt x="0" y="2411154"/>
                </a:lnTo>
                <a:cubicBezTo>
                  <a:pt x="1181" y="2079089"/>
                  <a:pt x="178387" y="1772652"/>
                  <a:pt x="465372" y="1606390"/>
                </a:cubicBezTo>
                <a:lnTo>
                  <a:pt x="3011417" y="125628"/>
                </a:lnTo>
                <a:cubicBezTo>
                  <a:pt x="3155851" y="41876"/>
                  <a:pt x="3317123" y="0"/>
                  <a:pt x="3478397" y="1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3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F6DF94B-2796-F54E-A81C-83459D3C66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022191" y="3411740"/>
            <a:ext cx="6953579" cy="7788650"/>
          </a:xfrm>
          <a:custGeom>
            <a:avLst/>
            <a:gdLst>
              <a:gd name="connsiteX0" fmla="*/ 3478397 w 6953579"/>
              <a:gd name="connsiteY0" fmla="*/ 1 h 7788650"/>
              <a:gd name="connsiteX1" fmla="*/ 3945375 w 6953579"/>
              <a:gd name="connsiteY1" fmla="*/ 125628 h 7788650"/>
              <a:gd name="connsiteX2" fmla="*/ 6489813 w 6953579"/>
              <a:gd name="connsiteY2" fmla="*/ 1606390 h 7788650"/>
              <a:gd name="connsiteX3" fmla="*/ 6953579 w 6953579"/>
              <a:gd name="connsiteY3" fmla="*/ 2411154 h 7788650"/>
              <a:gd name="connsiteX4" fmla="*/ 6953579 w 6953579"/>
              <a:gd name="connsiteY4" fmla="*/ 5377509 h 7788650"/>
              <a:gd name="connsiteX5" fmla="*/ 6489813 w 6953579"/>
              <a:gd name="connsiteY5" fmla="*/ 6182271 h 7788650"/>
              <a:gd name="connsiteX6" fmla="*/ 3943769 w 6953579"/>
              <a:gd name="connsiteY6" fmla="*/ 7663035 h 7788650"/>
              <a:gd name="connsiteX7" fmla="*/ 3009811 w 6953579"/>
              <a:gd name="connsiteY7" fmla="*/ 7663035 h 7788650"/>
              <a:gd name="connsiteX8" fmla="*/ 463765 w 6953579"/>
              <a:gd name="connsiteY8" fmla="*/ 6182271 h 7788650"/>
              <a:gd name="connsiteX9" fmla="*/ 0 w 6953579"/>
              <a:gd name="connsiteY9" fmla="*/ 5377509 h 7788650"/>
              <a:gd name="connsiteX10" fmla="*/ 0 w 6953579"/>
              <a:gd name="connsiteY10" fmla="*/ 2411154 h 7788650"/>
              <a:gd name="connsiteX11" fmla="*/ 465372 w 6953579"/>
              <a:gd name="connsiteY11" fmla="*/ 1606390 h 7788650"/>
              <a:gd name="connsiteX12" fmla="*/ 3011417 w 6953579"/>
              <a:gd name="connsiteY12" fmla="*/ 125628 h 7788650"/>
              <a:gd name="connsiteX13" fmla="*/ 3478397 w 6953579"/>
              <a:gd name="connsiteY13" fmla="*/ 1 h 778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53579" h="7788650">
                <a:moveTo>
                  <a:pt x="3478397" y="1"/>
                </a:moveTo>
                <a:cubicBezTo>
                  <a:pt x="3639669" y="0"/>
                  <a:pt x="3800941" y="41876"/>
                  <a:pt x="3945375" y="125628"/>
                </a:cubicBezTo>
                <a:lnTo>
                  <a:pt x="6489813" y="1606390"/>
                </a:lnTo>
                <a:cubicBezTo>
                  <a:pt x="6776171" y="1773057"/>
                  <a:pt x="6952743" y="2079421"/>
                  <a:pt x="6953579" y="2411154"/>
                </a:cubicBezTo>
                <a:lnTo>
                  <a:pt x="6953579" y="5377509"/>
                </a:lnTo>
                <a:cubicBezTo>
                  <a:pt x="6952743" y="5709231"/>
                  <a:pt x="6776171" y="6015589"/>
                  <a:pt x="6489813" y="6182271"/>
                </a:cubicBezTo>
                <a:lnTo>
                  <a:pt x="3943769" y="7663035"/>
                </a:lnTo>
                <a:cubicBezTo>
                  <a:pt x="3654903" y="7830522"/>
                  <a:pt x="3298675" y="7830522"/>
                  <a:pt x="3009811" y="7663035"/>
                </a:cubicBezTo>
                <a:lnTo>
                  <a:pt x="463765" y="6182271"/>
                </a:lnTo>
                <a:cubicBezTo>
                  <a:pt x="177398" y="6015589"/>
                  <a:pt x="848" y="5709231"/>
                  <a:pt x="0" y="5377509"/>
                </a:cubicBezTo>
                <a:lnTo>
                  <a:pt x="0" y="2411154"/>
                </a:lnTo>
                <a:cubicBezTo>
                  <a:pt x="1181" y="2079089"/>
                  <a:pt x="178387" y="1772652"/>
                  <a:pt x="465372" y="1606390"/>
                </a:cubicBezTo>
                <a:lnTo>
                  <a:pt x="3011417" y="125628"/>
                </a:lnTo>
                <a:cubicBezTo>
                  <a:pt x="3155851" y="41876"/>
                  <a:pt x="3317123" y="0"/>
                  <a:pt x="3478397" y="1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80.xml"/><Relationship Id="rId26" Type="http://schemas.openxmlformats.org/officeDocument/2006/relationships/slideLayout" Target="../slideLayouts/slideLayout260.xml"/><Relationship Id="rId21" Type="http://schemas.openxmlformats.org/officeDocument/2006/relationships/slideLayout" Target="../slideLayouts/slideLayout210.xml"/><Relationship Id="rId34" Type="http://schemas.openxmlformats.org/officeDocument/2006/relationships/image" Target="../media/image11.png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70.xml"/><Relationship Id="rId25" Type="http://schemas.openxmlformats.org/officeDocument/2006/relationships/slideLayout" Target="../slideLayouts/slideLayout250.xml"/><Relationship Id="rId33" Type="http://schemas.openxmlformats.org/officeDocument/2006/relationships/theme" Target="../theme/theme10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160.xml"/><Relationship Id="rId20" Type="http://schemas.openxmlformats.org/officeDocument/2006/relationships/slideLayout" Target="../slideLayouts/slideLayout200.xml"/><Relationship Id="rId29" Type="http://schemas.openxmlformats.org/officeDocument/2006/relationships/slideLayout" Target="../slideLayouts/slideLayout290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240.xml"/><Relationship Id="rId32" Type="http://schemas.openxmlformats.org/officeDocument/2006/relationships/slideLayout" Target="../slideLayouts/slideLayout320.xml"/><Relationship Id="rId37" Type="http://schemas.openxmlformats.org/officeDocument/2006/relationships/image" Target="../media/image4.png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150.xml"/><Relationship Id="rId23" Type="http://schemas.openxmlformats.org/officeDocument/2006/relationships/slideLayout" Target="../slideLayouts/slideLayout230.xml"/><Relationship Id="rId28" Type="http://schemas.openxmlformats.org/officeDocument/2006/relationships/slideLayout" Target="../slideLayouts/slideLayout280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90.xml"/><Relationship Id="rId31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140.xml"/><Relationship Id="rId22" Type="http://schemas.openxmlformats.org/officeDocument/2006/relationships/slideLayout" Target="../slideLayouts/slideLayout220.xml"/><Relationship Id="rId27" Type="http://schemas.openxmlformats.org/officeDocument/2006/relationships/slideLayout" Target="../slideLayouts/slideLayout270.xml"/><Relationship Id="rId30" Type="http://schemas.openxmlformats.org/officeDocument/2006/relationships/slideLayout" Target="../slideLayouts/slideLayout30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F9EF068-B1FC-1540-8DC5-E28350685A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 t="5157" b="18845"/>
          <a:stretch/>
        </p:blipFill>
        <p:spPr>
          <a:xfrm>
            <a:off x="0" y="0"/>
            <a:ext cx="4786899" cy="13716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3" y="84678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5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5E6EC1-557F-464C-9080-2C62566642C0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096" y="12018626"/>
            <a:ext cx="5018496" cy="1314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1B004-90D4-604A-A70A-4E71F73E78AC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5770" y="11949227"/>
            <a:ext cx="3130589" cy="15000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E9D2DA4-AA96-1F42-8AD6-42853F5D8EE0}"/>
              </a:ext>
            </a:extLst>
          </p:cNvPr>
          <p:cNvSpPr txBox="1"/>
          <p:nvPr userDrawn="1"/>
        </p:nvSpPr>
        <p:spPr>
          <a:xfrm>
            <a:off x="12915900" y="-930729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840" r:id="rId2"/>
    <p:sldLayoutId id="2147483845" r:id="rId3"/>
    <p:sldLayoutId id="2147483773" r:id="rId4"/>
    <p:sldLayoutId id="2147483844" r:id="rId5"/>
    <p:sldLayoutId id="2147483774" r:id="rId6"/>
    <p:sldLayoutId id="2147483678" r:id="rId7"/>
    <p:sldLayoutId id="2147483851" r:id="rId8"/>
    <p:sldLayoutId id="2147483841" r:id="rId9"/>
    <p:sldLayoutId id="2147483846" r:id="rId10"/>
    <p:sldLayoutId id="2147483842" r:id="rId11"/>
    <p:sldLayoutId id="2147483843" r:id="rId12"/>
    <p:sldLayoutId id="2147483850" r:id="rId13"/>
    <p:sldLayoutId id="2147483848" r:id="rId14"/>
    <p:sldLayoutId id="2147483847" r:id="rId15"/>
    <p:sldLayoutId id="2147483679" r:id="rId16"/>
    <p:sldLayoutId id="2147483698" r:id="rId17"/>
    <p:sldLayoutId id="2147483759" r:id="rId18"/>
    <p:sldLayoutId id="2147483751" r:id="rId19"/>
    <p:sldLayoutId id="2147483693" r:id="rId20"/>
    <p:sldLayoutId id="2147483726" r:id="rId21"/>
    <p:sldLayoutId id="2147483838" r:id="rId22"/>
    <p:sldLayoutId id="2147483784" r:id="rId23"/>
    <p:sldLayoutId id="2147483770" r:id="rId24"/>
    <p:sldLayoutId id="2147483742" r:id="rId25"/>
    <p:sldLayoutId id="2147483766" r:id="rId26"/>
    <p:sldLayoutId id="2147483713" r:id="rId27"/>
    <p:sldLayoutId id="2147483718" r:id="rId28"/>
    <p:sldLayoutId id="2147483736" r:id="rId29"/>
    <p:sldLayoutId id="2147483730" r:id="rId30"/>
    <p:sldLayoutId id="2147483760" r:id="rId31"/>
    <p:sldLayoutId id="2147483686" r:id="rId3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914171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1828343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2742514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3656686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F9EF068-B1FC-1540-8DC5-E28350685A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 t="5157" b="18845"/>
          <a:stretch/>
        </p:blipFill>
        <p:spPr>
          <a:xfrm>
            <a:off x="0" y="0"/>
            <a:ext cx="4786899" cy="13716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3" y="84678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5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5E6EC1-557F-464C-9080-2C62566642C0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096" y="12018626"/>
            <a:ext cx="5018496" cy="1314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1B004-90D4-604A-A70A-4E71F73E78AC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5770" y="11949227"/>
            <a:ext cx="3130589" cy="15000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E9D2DA4-AA96-1F42-8AD6-42853F5D8EE0}"/>
              </a:ext>
            </a:extLst>
          </p:cNvPr>
          <p:cNvSpPr txBox="1"/>
          <p:nvPr userDrawn="1"/>
        </p:nvSpPr>
        <p:spPr>
          <a:xfrm>
            <a:off x="12915900" y="-930729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840" r:id="rId2"/>
    <p:sldLayoutId id="2147483845" r:id="rId3"/>
    <p:sldLayoutId id="2147483773" r:id="rId4"/>
    <p:sldLayoutId id="2147483844" r:id="rId5"/>
    <p:sldLayoutId id="2147483774" r:id="rId6"/>
    <p:sldLayoutId id="2147483678" r:id="rId7"/>
    <p:sldLayoutId id="2147483851" r:id="rId8"/>
    <p:sldLayoutId id="2147483841" r:id="rId9"/>
    <p:sldLayoutId id="2147483846" r:id="rId10"/>
    <p:sldLayoutId id="2147483842" r:id="rId11"/>
    <p:sldLayoutId id="2147483843" r:id="rId12"/>
    <p:sldLayoutId id="2147483850" r:id="rId13"/>
    <p:sldLayoutId id="2147483848" r:id="rId14"/>
    <p:sldLayoutId id="2147483847" r:id="rId15"/>
    <p:sldLayoutId id="2147483679" r:id="rId16"/>
    <p:sldLayoutId id="2147483698" r:id="rId17"/>
    <p:sldLayoutId id="2147483759" r:id="rId18"/>
    <p:sldLayoutId id="2147483751" r:id="rId19"/>
    <p:sldLayoutId id="2147483693" r:id="rId20"/>
    <p:sldLayoutId id="2147483726" r:id="rId21"/>
    <p:sldLayoutId id="2147483838" r:id="rId22"/>
    <p:sldLayoutId id="2147483784" r:id="rId23"/>
    <p:sldLayoutId id="2147483770" r:id="rId24"/>
    <p:sldLayoutId id="2147483742" r:id="rId25"/>
    <p:sldLayoutId id="2147483766" r:id="rId26"/>
    <p:sldLayoutId id="2147483713" r:id="rId27"/>
    <p:sldLayoutId id="2147483718" r:id="rId28"/>
    <p:sldLayoutId id="2147483736" r:id="rId29"/>
    <p:sldLayoutId id="2147483730" r:id="rId30"/>
    <p:sldLayoutId id="2147483760" r:id="rId31"/>
    <p:sldLayoutId id="2147483686" r:id="rId3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914171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1828343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2742514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3656686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png"/><Relationship Id="rId18" Type="http://schemas.openxmlformats.org/officeDocument/2006/relationships/image" Target="../media/image24.png"/><Relationship Id="rId26" Type="http://schemas.openxmlformats.org/officeDocument/2006/relationships/image" Target="../media/image29.png"/><Relationship Id="rId3" Type="http://schemas.openxmlformats.org/officeDocument/2006/relationships/slideLayout" Target="../slideLayouts/slideLayout7.xml"/><Relationship Id="rId21" Type="http://schemas.openxmlformats.org/officeDocument/2006/relationships/customXml" Target="../ink/ink1.xml"/><Relationship Id="rId7" Type="http://schemas.openxmlformats.org/officeDocument/2006/relationships/image" Target="../media/image180.png"/><Relationship Id="rId12" Type="http://schemas.openxmlformats.org/officeDocument/2006/relationships/slide" Target="slide80.xml"/><Relationship Id="rId17" Type="http://schemas.openxmlformats.org/officeDocument/2006/relationships/image" Target="../media/image23.png"/><Relationship Id="rId25" Type="http://schemas.openxmlformats.org/officeDocument/2006/relationships/customXml" Target="../ink/ink3.xml"/><Relationship Id="rId33" Type="http://schemas.openxmlformats.org/officeDocument/2006/relationships/slide" Target="slide12.xml"/><Relationship Id="rId2" Type="http://schemas.openxmlformats.org/officeDocument/2006/relationships/audio" Target="../media/media1.m4a"/><Relationship Id="rId16" Type="http://schemas.openxmlformats.org/officeDocument/2006/relationships/image" Target="../media/image220.png"/><Relationship Id="rId20" Type="http://schemas.openxmlformats.org/officeDocument/2006/relationships/image" Target="../media/image26.png"/><Relationship Id="rId29" Type="http://schemas.openxmlformats.org/officeDocument/2006/relationships/image" Target="../media/image31.png"/><Relationship Id="rId1" Type="http://schemas.microsoft.com/office/2007/relationships/media" Target="../media/media1.m4a"/><Relationship Id="rId6" Type="http://schemas.openxmlformats.org/officeDocument/2006/relationships/slide" Target="slide20.xml"/><Relationship Id="rId11" Type="http://schemas.openxmlformats.org/officeDocument/2006/relationships/image" Target="../media/image21.png"/><Relationship Id="rId24" Type="http://schemas.openxmlformats.org/officeDocument/2006/relationships/image" Target="../media/image28.png"/><Relationship Id="rId32" Type="http://schemas.openxmlformats.org/officeDocument/2006/relationships/slide" Target="slide3.xml"/><Relationship Id="rId5" Type="http://schemas.openxmlformats.org/officeDocument/2006/relationships/image" Target="../media/image18.png"/><Relationship Id="rId15" Type="http://schemas.openxmlformats.org/officeDocument/2006/relationships/slide" Target="slide110.xml"/><Relationship Id="rId23" Type="http://schemas.openxmlformats.org/officeDocument/2006/relationships/customXml" Target="../ink/ink2.xml"/><Relationship Id="rId28" Type="http://schemas.openxmlformats.org/officeDocument/2006/relationships/image" Target="../media/image30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31" Type="http://schemas.openxmlformats.org/officeDocument/2006/relationships/slide" Target="slide6.xml"/><Relationship Id="rId4" Type="http://schemas.openxmlformats.org/officeDocument/2006/relationships/notesSlide" Target="../notesSlides/notesSlide1.xml"/><Relationship Id="rId9" Type="http://schemas.openxmlformats.org/officeDocument/2006/relationships/slide" Target="slide50.xml"/><Relationship Id="rId14" Type="http://schemas.openxmlformats.org/officeDocument/2006/relationships/image" Target="../media/image22.png"/><Relationship Id="rId22" Type="http://schemas.openxmlformats.org/officeDocument/2006/relationships/image" Target="../media/image27.png"/><Relationship Id="rId27" Type="http://schemas.openxmlformats.org/officeDocument/2006/relationships/customXml" Target="../ink/ink4.xml"/><Relationship Id="rId30" Type="http://schemas.openxmlformats.org/officeDocument/2006/relationships/slide" Target="slide9.xml"/><Relationship Id="rId8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3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3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8" name="Section Zoom 17">
                <a:extLst>
                  <a:ext uri="{FF2B5EF4-FFF2-40B4-BE49-F238E27FC236}">
                    <a16:creationId xmlns:a16="http://schemas.microsoft.com/office/drawing/2014/main" id="{5292B338-7441-8443-BE48-47C6B8294F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0470551"/>
                  </p:ext>
                </p:extLst>
              </p:nvPr>
            </p:nvGraphicFramePr>
            <p:xfrm>
              <a:off x="16664802" y="5194192"/>
              <a:ext cx="5814820" cy="3271687"/>
            </p:xfrm>
            <a:graphic>
              <a:graphicData uri="http://schemas.microsoft.com/office/powerpoint/2016/sectionzoom">
                <psez:sectionZm>
                  <psez:sectionZmObj sectionId="{30C48E04-1EB2-984D-8ADD-F8C03AD76A9B}">
                    <psez:zmPr id="{D37386D7-F1E9-F44B-85F1-43930DC61E64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814820" cy="327168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8" name="Section Zoom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292B338-7441-8443-BE48-47C6B8294F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64802" y="5194192"/>
                <a:ext cx="5814820" cy="3271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0" name="Section Zoom 19">
                <a:extLst>
                  <a:ext uri="{FF2B5EF4-FFF2-40B4-BE49-F238E27FC236}">
                    <a16:creationId xmlns:a16="http://schemas.microsoft.com/office/drawing/2014/main" id="{A3C546DA-8B33-5C47-9D14-E1295344F3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8545632"/>
                  </p:ext>
                </p:extLst>
              </p:nvPr>
            </p:nvGraphicFramePr>
            <p:xfrm>
              <a:off x="14526720" y="1365385"/>
              <a:ext cx="5814820" cy="3271687"/>
            </p:xfrm>
            <a:graphic>
              <a:graphicData uri="http://schemas.microsoft.com/office/powerpoint/2016/sectionzoom">
                <psez:sectionZm>
                  <psez:sectionZmObj sectionId="{89C8BA44-8F73-1047-B012-DD13493FB6CA}">
                    <psez:zmPr id="{1A84580F-FD38-C04D-B8DD-059DF7135747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814820" cy="327168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0" name="Section Zoom 1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A3C546DA-8B33-5C47-9D14-E1295344F3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526720" y="1365385"/>
                <a:ext cx="5814820" cy="3271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2" name="Section Zoom 21">
                <a:extLst>
                  <a:ext uri="{FF2B5EF4-FFF2-40B4-BE49-F238E27FC236}">
                    <a16:creationId xmlns:a16="http://schemas.microsoft.com/office/drawing/2014/main" id="{7DDCDDD1-097A-B244-8F7E-33032A2390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5530847"/>
                  </p:ext>
                </p:extLst>
              </p:nvPr>
            </p:nvGraphicFramePr>
            <p:xfrm>
              <a:off x="2802783" y="5204188"/>
              <a:ext cx="5814820" cy="3271687"/>
            </p:xfrm>
            <a:graphic>
              <a:graphicData uri="http://schemas.microsoft.com/office/powerpoint/2016/sectionzoom">
                <psez:sectionZm>
                  <psez:sectionZmObj sectionId="{F6D42AEC-9CA4-4240-8CC3-CAD3B70A3CC4}">
                    <psez:zmPr id="{529F5854-F4A3-5C46-91DE-CAAF81E61EE5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814820" cy="327168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2" name="Section Zoom 2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7DDCDDD1-097A-B244-8F7E-33032A2390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02783" y="5204188"/>
                <a:ext cx="5814820" cy="3271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4" name="Section Zoom 23">
                <a:extLst>
                  <a:ext uri="{FF2B5EF4-FFF2-40B4-BE49-F238E27FC236}">
                    <a16:creationId xmlns:a16="http://schemas.microsoft.com/office/drawing/2014/main" id="{D23DBBC7-0F04-6A4F-8D68-20A1FD8D73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5636972"/>
                  </p:ext>
                </p:extLst>
              </p:nvPr>
            </p:nvGraphicFramePr>
            <p:xfrm>
              <a:off x="4911463" y="8791333"/>
              <a:ext cx="5814820" cy="3271687"/>
            </p:xfrm>
            <a:graphic>
              <a:graphicData uri="http://schemas.microsoft.com/office/powerpoint/2016/sectionzoom">
                <psez:sectionZm>
                  <psez:sectionZmObj sectionId="{C49FB7EE-4471-374A-A686-66A0ED29DF00}">
                    <psez:zmPr id="{F31507CC-CA06-EF46-AC94-FB25A3E69940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814820" cy="327168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4" name="Section Zoom 23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D23DBBC7-0F04-6A4F-8D68-20A1FD8D73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11463" y="8791333"/>
                <a:ext cx="5814820" cy="3271687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4170254-6A0E-AE42-94CE-9436AC2E9590}"/>
              </a:ext>
            </a:extLst>
          </p:cNvPr>
          <p:cNvGrpSpPr/>
          <p:nvPr/>
        </p:nvGrpSpPr>
        <p:grpSpPr>
          <a:xfrm>
            <a:off x="8619464" y="884087"/>
            <a:ext cx="8140587" cy="11537167"/>
            <a:chOff x="8719728" y="1308335"/>
            <a:chExt cx="7795329" cy="11047849"/>
          </a:xfrm>
        </p:grpSpPr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75F9EA24-9259-104F-A802-9B04257D5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8295" y="4857003"/>
              <a:ext cx="3696762" cy="3993581"/>
            </a:xfrm>
            <a:prstGeom prst="rect">
              <a:avLst/>
            </a:prstGeom>
          </p:spPr>
        </p:pic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E18C9841-B1A3-E14A-8D2C-2B9A38D6D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9158" y="1308335"/>
              <a:ext cx="3696762" cy="3993581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B038BF68-B253-D549-B4F3-CE89EDCD8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9728" y="4849017"/>
              <a:ext cx="3696762" cy="3993581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DECCE688-2115-AE47-83FA-36968EE45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4977" y="8362603"/>
              <a:ext cx="3696762" cy="399358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3D07DB4-5954-634A-BCFC-AE60C4D12AFC}"/>
                  </a:ext>
                </a:extLst>
              </p14:cNvPr>
              <p14:cNvContentPartPr/>
              <p14:nvPr/>
            </p14:nvContentPartPr>
            <p14:xfrm>
              <a:off x="7139298" y="7526105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3D07DB4-5954-634A-BCFC-AE60C4D12AF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30298" y="75171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6F74D7-E620-4042-8784-7B253940AB0C}"/>
                  </a:ext>
                </a:extLst>
              </p14:cNvPr>
              <p14:cNvContentPartPr/>
              <p14:nvPr/>
            </p14:nvContentPartPr>
            <p14:xfrm>
              <a:off x="18217578" y="7051265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6F74D7-E620-4042-8784-7B253940AB0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208578" y="70422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4BB3DA5-5FCC-BC40-A3A3-670D58E038C9}"/>
                  </a:ext>
                </a:extLst>
              </p14:cNvPr>
              <p14:cNvContentPartPr/>
              <p14:nvPr/>
            </p14:nvContentPartPr>
            <p14:xfrm>
              <a:off x="13603098" y="3552065"/>
              <a:ext cx="42480" cy="47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4BB3DA5-5FCC-BC40-A3A3-670D58E038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594458" y="3543065"/>
                <a:ext cx="601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7D89CF6-47F4-934E-B7DD-B6BC5BF08F1A}"/>
                  </a:ext>
                </a:extLst>
              </p14:cNvPr>
              <p14:cNvContentPartPr/>
              <p14:nvPr/>
            </p14:nvContentPartPr>
            <p14:xfrm>
              <a:off x="10269138" y="2180465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7D89CF6-47F4-934E-B7DD-B6BC5BF08F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260498" y="217146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Audio 42">
            <a:hlinkClick r:id="" action="ppaction://media"/>
            <a:extLst>
              <a:ext uri="{FF2B5EF4-FFF2-40B4-BE49-F238E27FC236}">
                <a16:creationId xmlns:a16="http://schemas.microsoft.com/office/drawing/2014/main" id="{B4FEA5C5-BFBD-684C-A609-3A85703FA7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  <p:sp>
        <p:nvSpPr>
          <p:cNvPr id="3" name="Rectangle 2">
            <a:hlinkClick r:id="rId30" action="ppaction://hlinksldjump"/>
            <a:extLst>
              <a:ext uri="{FF2B5EF4-FFF2-40B4-BE49-F238E27FC236}">
                <a16:creationId xmlns:a16="http://schemas.microsoft.com/office/drawing/2014/main" id="{2F827AEF-E664-394E-B74E-2B11A5FFB2A0}"/>
              </a:ext>
            </a:extLst>
          </p:cNvPr>
          <p:cNvSpPr/>
          <p:nvPr/>
        </p:nvSpPr>
        <p:spPr>
          <a:xfrm>
            <a:off x="3870251" y="4637072"/>
            <a:ext cx="8609706" cy="415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31" action="ppaction://hlinksldjump"/>
            <a:extLst>
              <a:ext uri="{FF2B5EF4-FFF2-40B4-BE49-F238E27FC236}">
                <a16:creationId xmlns:a16="http://schemas.microsoft.com/office/drawing/2014/main" id="{08221D63-020A-7040-9C8F-E600DC462A1F}"/>
              </a:ext>
            </a:extLst>
          </p:cNvPr>
          <p:cNvSpPr/>
          <p:nvPr/>
        </p:nvSpPr>
        <p:spPr>
          <a:xfrm>
            <a:off x="10726283" y="839876"/>
            <a:ext cx="8843768" cy="415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32" action="ppaction://hlinksldjump"/>
            <a:extLst>
              <a:ext uri="{FF2B5EF4-FFF2-40B4-BE49-F238E27FC236}">
                <a16:creationId xmlns:a16="http://schemas.microsoft.com/office/drawing/2014/main" id="{92B6A656-C288-B948-B367-F06567EDB001}"/>
              </a:ext>
            </a:extLst>
          </p:cNvPr>
          <p:cNvSpPr/>
          <p:nvPr/>
        </p:nvSpPr>
        <p:spPr>
          <a:xfrm>
            <a:off x="13012246" y="4637072"/>
            <a:ext cx="8843768" cy="415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33" action="ppaction://hlinksldjump"/>
            <a:extLst>
              <a:ext uri="{FF2B5EF4-FFF2-40B4-BE49-F238E27FC236}">
                <a16:creationId xmlns:a16="http://schemas.microsoft.com/office/drawing/2014/main" id="{F050284E-59DB-4F4A-AB0C-033A180FA3B1}"/>
              </a:ext>
            </a:extLst>
          </p:cNvPr>
          <p:cNvSpPr/>
          <p:nvPr/>
        </p:nvSpPr>
        <p:spPr>
          <a:xfrm>
            <a:off x="5797275" y="8369827"/>
            <a:ext cx="8843768" cy="415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97EB72-0B58-E44E-B4B4-AD987C6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1889761"/>
            <a:ext cx="19065240" cy="5379720"/>
          </a:xfrm>
        </p:spPr>
        <p:txBody>
          <a:bodyPr>
            <a:noAutofit/>
          </a:bodyPr>
          <a:lstStyle/>
          <a:p>
            <a:pPr algn="r"/>
            <a:r>
              <a:rPr lang="en-US" sz="16600">
                <a:ea typeface="Century Gothic" charset="0"/>
                <a:cs typeface="Century Gothic" charset="0"/>
              </a:rPr>
              <a:t>I NEED TO MANAGE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8E142B-61CE-9641-ACB8-F1B094C83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1360" y="6584081"/>
            <a:ext cx="20284440" cy="4693519"/>
          </a:xfrm>
        </p:spPr>
        <p:txBody>
          <a:bodyPr>
            <a:noAutofit/>
          </a:bodyPr>
          <a:lstStyle/>
          <a:p>
            <a:pPr algn="r"/>
            <a:r>
              <a:rPr lang="en-US" sz="7200">
                <a:ea typeface="Century Gothic" charset="0"/>
                <a:cs typeface="Century Gothic" charset="0"/>
              </a:rPr>
              <a:t>Licensing, privacy, storage, cataloguing, building client governments’ capacity</a:t>
            </a:r>
          </a:p>
          <a:p>
            <a:pPr algn="r"/>
            <a:endParaRPr lang="en-US" sz="720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0B9F80C4-46C9-E04C-808F-233F689F6B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10045"/>
      </p:ext>
    </p:extLst>
  </p:cSld>
  <p:clrMapOvr>
    <a:masterClrMapping/>
  </p:clrMapOvr>
  <p:transition spd="med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97EB72-0B58-E44E-B4B4-AD987C6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0" y="3063241"/>
            <a:ext cx="16977360" cy="5562986"/>
          </a:xfrm>
        </p:spPr>
        <p:txBody>
          <a:bodyPr>
            <a:normAutofit/>
          </a:bodyPr>
          <a:lstStyle/>
          <a:p>
            <a:pPr algn="r"/>
            <a:r>
              <a:rPr lang="en-US" sz="16600">
                <a:ea typeface="Century Gothic" charset="0"/>
                <a:cs typeface="Century Gothic" charset="0"/>
              </a:rPr>
              <a:t>I NEED INSIGHTS FROM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8E142B-61CE-9641-ACB8-F1B094C83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4960" y="7871266"/>
            <a:ext cx="18013680" cy="5562986"/>
          </a:xfrm>
        </p:spPr>
        <p:txBody>
          <a:bodyPr>
            <a:noAutofit/>
          </a:bodyPr>
          <a:lstStyle/>
          <a:p>
            <a:pPr marL="0" indent="-31750" algn="r"/>
            <a:r>
              <a:rPr lang="en-US" sz="7200">
                <a:ea typeface="Century Gothic" charset="0"/>
                <a:cs typeface="Century Gothic" charset="0"/>
              </a:rPr>
              <a:t>Data science and geospatial analytics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F0CF8C97-1F29-1C4C-8C46-7B88877967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33065"/>
      </p:ext>
    </p:extLst>
  </p:cSld>
  <p:clrMapOvr>
    <a:masterClrMapping/>
  </p:clrMapOvr>
  <p:transition spd="slow" advTm="5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97EB72-0B58-E44E-B4B4-AD987C6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0" y="3063241"/>
            <a:ext cx="16977360" cy="5562986"/>
          </a:xfrm>
        </p:spPr>
        <p:txBody>
          <a:bodyPr>
            <a:normAutofit/>
          </a:bodyPr>
          <a:lstStyle/>
          <a:p>
            <a:pPr algn="r"/>
            <a:r>
              <a:rPr lang="en-US" sz="16600" dirty="0">
                <a:ea typeface="Century Gothic" charset="0"/>
                <a:cs typeface="Century Gothic" charset="0"/>
              </a:rPr>
              <a:t>I NEED INSIGHTS FROM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8E142B-61CE-9641-ACB8-F1B094C83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4960" y="7871266"/>
            <a:ext cx="18013680" cy="5562986"/>
          </a:xfrm>
        </p:spPr>
        <p:txBody>
          <a:bodyPr>
            <a:noAutofit/>
          </a:bodyPr>
          <a:lstStyle/>
          <a:p>
            <a:pPr marL="0" indent="-31750" algn="r"/>
            <a:r>
              <a:rPr lang="en-US" sz="7200" dirty="0">
                <a:ea typeface="Century Gothic" charset="0"/>
                <a:cs typeface="Century Gothic" charset="0"/>
              </a:rPr>
              <a:t>Data science and geospatial analytics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F0CF8C97-1F29-1C4C-8C46-7B88877967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33065"/>
      </p:ext>
    </p:extLst>
  </p:cSld>
  <p:clrMapOvr>
    <a:masterClrMapping/>
  </p:clrMapOvr>
  <p:transition spd="slow" advTm="5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raphic 171">
            <a:extLst>
              <a:ext uri="{FF2B5EF4-FFF2-40B4-BE49-F238E27FC236}">
                <a16:creationId xmlns:a16="http://schemas.microsoft.com/office/drawing/2014/main" id="{85F4CBBA-84D2-6148-B997-B6847EDDB000}"/>
              </a:ext>
            </a:extLst>
          </p:cNvPr>
          <p:cNvSpPr/>
          <p:nvPr/>
        </p:nvSpPr>
        <p:spPr>
          <a:xfrm>
            <a:off x="9149402" y="8453796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47" name="Graphic 171">
            <a:extLst>
              <a:ext uri="{FF2B5EF4-FFF2-40B4-BE49-F238E27FC236}">
                <a16:creationId xmlns:a16="http://schemas.microsoft.com/office/drawing/2014/main" id="{D0E80354-959D-4C4E-B1E0-6056CC4D3D02}"/>
              </a:ext>
            </a:extLst>
          </p:cNvPr>
          <p:cNvSpPr/>
          <p:nvPr/>
        </p:nvSpPr>
        <p:spPr>
          <a:xfrm>
            <a:off x="6911892" y="8453796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48" name="Graphic 171">
            <a:extLst>
              <a:ext uri="{FF2B5EF4-FFF2-40B4-BE49-F238E27FC236}">
                <a16:creationId xmlns:a16="http://schemas.microsoft.com/office/drawing/2014/main" id="{FA1A76B9-D68F-4E40-BD91-1C22156CCC19}"/>
              </a:ext>
            </a:extLst>
          </p:cNvPr>
          <p:cNvSpPr/>
          <p:nvPr/>
        </p:nvSpPr>
        <p:spPr>
          <a:xfrm>
            <a:off x="8016129" y="10444288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50" name="Graphic 171">
            <a:extLst>
              <a:ext uri="{FF2B5EF4-FFF2-40B4-BE49-F238E27FC236}">
                <a16:creationId xmlns:a16="http://schemas.microsoft.com/office/drawing/2014/main" id="{1453F92F-3B2C-CD49-8EFD-BCF371A01C7A}"/>
              </a:ext>
            </a:extLst>
          </p:cNvPr>
          <p:cNvSpPr/>
          <p:nvPr/>
        </p:nvSpPr>
        <p:spPr>
          <a:xfrm>
            <a:off x="11431797" y="8453796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51" name="Graphic 171">
            <a:extLst>
              <a:ext uri="{FF2B5EF4-FFF2-40B4-BE49-F238E27FC236}">
                <a16:creationId xmlns:a16="http://schemas.microsoft.com/office/drawing/2014/main" id="{C2D102F6-66CC-AD4F-AFFB-63391C155170}"/>
              </a:ext>
            </a:extLst>
          </p:cNvPr>
          <p:cNvSpPr/>
          <p:nvPr/>
        </p:nvSpPr>
        <p:spPr>
          <a:xfrm>
            <a:off x="10287302" y="10474768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52" name="Graphic 171">
            <a:extLst>
              <a:ext uri="{FF2B5EF4-FFF2-40B4-BE49-F238E27FC236}">
                <a16:creationId xmlns:a16="http://schemas.microsoft.com/office/drawing/2014/main" id="{F6CF12B5-EF75-7848-B3BB-2C5E45BA2B39}"/>
              </a:ext>
            </a:extLst>
          </p:cNvPr>
          <p:cNvSpPr/>
          <p:nvPr/>
        </p:nvSpPr>
        <p:spPr>
          <a:xfrm>
            <a:off x="5745350" y="10444288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54" name="Graphic 171">
            <a:extLst>
              <a:ext uri="{FF2B5EF4-FFF2-40B4-BE49-F238E27FC236}">
                <a16:creationId xmlns:a16="http://schemas.microsoft.com/office/drawing/2014/main" id="{48627FFF-BDE3-E443-BDE7-AFC56853AE27}"/>
              </a:ext>
            </a:extLst>
          </p:cNvPr>
          <p:cNvSpPr/>
          <p:nvPr/>
        </p:nvSpPr>
        <p:spPr>
          <a:xfrm>
            <a:off x="15516903" y="6184361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55" name="Graphic 171">
            <a:extLst>
              <a:ext uri="{FF2B5EF4-FFF2-40B4-BE49-F238E27FC236}">
                <a16:creationId xmlns:a16="http://schemas.microsoft.com/office/drawing/2014/main" id="{E8AFB6BF-525F-E549-BC91-012A78502A78}"/>
              </a:ext>
            </a:extLst>
          </p:cNvPr>
          <p:cNvSpPr/>
          <p:nvPr/>
        </p:nvSpPr>
        <p:spPr>
          <a:xfrm>
            <a:off x="14387046" y="8124409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56" name="Graphic 171">
            <a:extLst>
              <a:ext uri="{FF2B5EF4-FFF2-40B4-BE49-F238E27FC236}">
                <a16:creationId xmlns:a16="http://schemas.microsoft.com/office/drawing/2014/main" id="{CA0E2783-4184-BB40-9F00-8CC669740581}"/>
              </a:ext>
            </a:extLst>
          </p:cNvPr>
          <p:cNvSpPr/>
          <p:nvPr/>
        </p:nvSpPr>
        <p:spPr>
          <a:xfrm>
            <a:off x="16632092" y="8124409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57" name="Graphic 171">
            <a:extLst>
              <a:ext uri="{FF2B5EF4-FFF2-40B4-BE49-F238E27FC236}">
                <a16:creationId xmlns:a16="http://schemas.microsoft.com/office/drawing/2014/main" id="{3F6048C9-1626-9C41-9554-57CFFE9F872C}"/>
              </a:ext>
            </a:extLst>
          </p:cNvPr>
          <p:cNvSpPr/>
          <p:nvPr/>
        </p:nvSpPr>
        <p:spPr>
          <a:xfrm>
            <a:off x="18898753" y="8146708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58" name="Graphic 171">
            <a:extLst>
              <a:ext uri="{FF2B5EF4-FFF2-40B4-BE49-F238E27FC236}">
                <a16:creationId xmlns:a16="http://schemas.microsoft.com/office/drawing/2014/main" id="{E6619B7C-7B80-4641-ADD3-3EC8E5E199CD}"/>
              </a:ext>
            </a:extLst>
          </p:cNvPr>
          <p:cNvSpPr/>
          <p:nvPr/>
        </p:nvSpPr>
        <p:spPr>
          <a:xfrm>
            <a:off x="17760986" y="6236491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44" name="Graphic 171">
            <a:extLst>
              <a:ext uri="{FF2B5EF4-FFF2-40B4-BE49-F238E27FC236}">
                <a16:creationId xmlns:a16="http://schemas.microsoft.com/office/drawing/2014/main" id="{48392009-AB42-A14C-90DD-9FBBFB33A6D3}"/>
              </a:ext>
            </a:extLst>
          </p:cNvPr>
          <p:cNvSpPr/>
          <p:nvPr/>
        </p:nvSpPr>
        <p:spPr>
          <a:xfrm>
            <a:off x="16687762" y="3400215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43" name="Graphic 171">
            <a:extLst>
              <a:ext uri="{FF2B5EF4-FFF2-40B4-BE49-F238E27FC236}">
                <a16:creationId xmlns:a16="http://schemas.microsoft.com/office/drawing/2014/main" id="{C8DD1A88-7B3A-6B4D-AB73-0533856E4F9F}"/>
              </a:ext>
            </a:extLst>
          </p:cNvPr>
          <p:cNvSpPr/>
          <p:nvPr/>
        </p:nvSpPr>
        <p:spPr>
          <a:xfrm>
            <a:off x="15514138" y="1454332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EB7D6D8-5B00-584C-93B1-2FB1073C0BAF}"/>
              </a:ext>
            </a:extLst>
          </p:cNvPr>
          <p:cNvGrpSpPr/>
          <p:nvPr/>
        </p:nvGrpSpPr>
        <p:grpSpPr>
          <a:xfrm>
            <a:off x="4002815" y="4154995"/>
            <a:ext cx="2810288" cy="992360"/>
            <a:chOff x="5698846" y="4939346"/>
            <a:chExt cx="2810288" cy="9923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D504CB-E841-5941-982A-D8E1876453D7}"/>
                </a:ext>
              </a:extLst>
            </p:cNvPr>
            <p:cNvSpPr txBox="1"/>
            <p:nvPr/>
          </p:nvSpPr>
          <p:spPr>
            <a:xfrm>
              <a:off x="5698846" y="4939346"/>
              <a:ext cx="2810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>
                  <a:ea typeface="Century Gothic" charset="0"/>
                  <a:cs typeface="Century Gothic" charset="0"/>
                </a:rPr>
                <a:t>GEOSPATIAL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CBE71D-B905-7747-967E-4B216CE0C2CF}"/>
                </a:ext>
              </a:extLst>
            </p:cNvPr>
            <p:cNvSpPr txBox="1"/>
            <p:nvPr/>
          </p:nvSpPr>
          <p:spPr>
            <a:xfrm>
              <a:off x="5700119" y="5531596"/>
              <a:ext cx="2684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>
                  <a:ea typeface="Century Gothic" charset="0"/>
                  <a:cs typeface="Century Gothic" charset="0"/>
                </a:rPr>
                <a:t>Geospatial analytics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2233FE2-2DA7-884F-B0C8-6A9BD6BBC53A}"/>
              </a:ext>
            </a:extLst>
          </p:cNvPr>
          <p:cNvSpPr txBox="1"/>
          <p:nvPr/>
        </p:nvSpPr>
        <p:spPr>
          <a:xfrm>
            <a:off x="596671" y="8187662"/>
            <a:ext cx="327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DATA VISUALIZATION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5186B2-EAAD-7844-8800-9E6372813FA7}"/>
              </a:ext>
            </a:extLst>
          </p:cNvPr>
          <p:cNvSpPr txBox="1"/>
          <p:nvPr/>
        </p:nvSpPr>
        <p:spPr>
          <a:xfrm>
            <a:off x="596671" y="9337714"/>
            <a:ext cx="26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ea typeface="Century Gothic" charset="0"/>
                <a:cs typeface="Century Gothic" charset="0"/>
              </a:rPr>
              <a:t>Non-geospatial data storytelling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B7C70E-D9F7-3548-9C62-3F99B2478746}"/>
              </a:ext>
            </a:extLst>
          </p:cNvPr>
          <p:cNvSpPr txBox="1"/>
          <p:nvPr/>
        </p:nvSpPr>
        <p:spPr>
          <a:xfrm>
            <a:off x="1551331" y="11189775"/>
            <a:ext cx="50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BIG DATA ANALYTICS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0DB5D4-8088-6948-8A69-32EA6FBCFFC2}"/>
              </a:ext>
            </a:extLst>
          </p:cNvPr>
          <p:cNvSpPr txBox="1"/>
          <p:nvPr/>
        </p:nvSpPr>
        <p:spPr>
          <a:xfrm>
            <a:off x="1538208" y="11766851"/>
            <a:ext cx="3420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ea typeface="Century Gothic" charset="0"/>
                <a:cs typeface="Century Gothic" charset="0"/>
              </a:rPr>
              <a:t>Manipulating large non-geospatial datasets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FF5772-AB45-B34E-828F-F0B30565FF0F}"/>
              </a:ext>
            </a:extLst>
          </p:cNvPr>
          <p:cNvSpPr txBox="1"/>
          <p:nvPr/>
        </p:nvSpPr>
        <p:spPr>
          <a:xfrm>
            <a:off x="20718497" y="1132711"/>
            <a:ext cx="3128669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UNIVERSITY </a:t>
            </a:r>
          </a:p>
          <a:p>
            <a:r>
              <a:rPr lang="en-US" sz="3600" b="1">
                <a:ea typeface="Century Gothic" charset="0"/>
                <a:cs typeface="Century Gothic" charset="0"/>
              </a:rPr>
              <a:t>PARTNERSHIPS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C05CFA-DFC2-1E45-9290-81609662DC6A}"/>
              </a:ext>
            </a:extLst>
          </p:cNvPr>
          <p:cNvSpPr txBox="1"/>
          <p:nvPr/>
        </p:nvSpPr>
        <p:spPr>
          <a:xfrm>
            <a:off x="20745231" y="2294933"/>
            <a:ext cx="26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ea typeface="Century Gothic" charset="0"/>
                <a:cs typeface="Century Gothic" charset="0"/>
              </a:rPr>
              <a:t>Working with data science students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D87D89-1F15-F548-A01B-CDA712DBA3EF}"/>
              </a:ext>
            </a:extLst>
          </p:cNvPr>
          <p:cNvSpPr txBox="1"/>
          <p:nvPr/>
        </p:nvSpPr>
        <p:spPr>
          <a:xfrm>
            <a:off x="18855190" y="3980681"/>
            <a:ext cx="312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ITS RESOURCES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85C986-7D50-7742-81FF-8FC5ADE1F877}"/>
              </a:ext>
            </a:extLst>
          </p:cNvPr>
          <p:cNvSpPr txBox="1"/>
          <p:nvPr/>
        </p:nvSpPr>
        <p:spPr>
          <a:xfrm>
            <a:off x="18855192" y="4547767"/>
            <a:ext cx="26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ea typeface="Century Gothic" charset="0"/>
                <a:cs typeface="Century Gothic" charset="0"/>
              </a:rPr>
              <a:t>Server and data science environment resources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CCF05-7B0D-3F46-81C8-7B99958FFDD6}"/>
              </a:ext>
            </a:extLst>
          </p:cNvPr>
          <p:cNvGrpSpPr/>
          <p:nvPr/>
        </p:nvGrpSpPr>
        <p:grpSpPr>
          <a:xfrm>
            <a:off x="9106096" y="3682723"/>
            <a:ext cx="2054180" cy="2300988"/>
            <a:chOff x="7056725" y="2704790"/>
            <a:chExt cx="2054180" cy="2300988"/>
          </a:xfrm>
        </p:grpSpPr>
        <p:sp>
          <p:nvSpPr>
            <p:cNvPr id="213" name="Graphic 171">
              <a:extLst>
                <a:ext uri="{FF2B5EF4-FFF2-40B4-BE49-F238E27FC236}">
                  <a16:creationId xmlns:a16="http://schemas.microsoft.com/office/drawing/2014/main" id="{FE147D44-EA9C-734D-9198-93ABD59C2E03}"/>
                </a:ext>
              </a:extLst>
            </p:cNvPr>
            <p:cNvSpPr/>
            <p:nvPr/>
          </p:nvSpPr>
          <p:spPr>
            <a:xfrm>
              <a:off x="7056725" y="2704790"/>
              <a:ext cx="2054180" cy="2300988"/>
            </a:xfrm>
            <a:custGeom>
              <a:avLst/>
              <a:gdLst>
                <a:gd name="connsiteX0" fmla="*/ 1917425 w 2054180"/>
                <a:gd name="connsiteY0" fmla="*/ 474656 h 2300988"/>
                <a:gd name="connsiteX1" fmla="*/ 1165270 w 2054180"/>
                <a:gd name="connsiteY1" fmla="*/ 37097 h 2300988"/>
                <a:gd name="connsiteX2" fmla="*/ 888910 w 2054180"/>
                <a:gd name="connsiteY2" fmla="*/ 37097 h 2300988"/>
                <a:gd name="connsiteX3" fmla="*/ 136755 w 2054180"/>
                <a:gd name="connsiteY3" fmla="*/ 474656 h 2300988"/>
                <a:gd name="connsiteX4" fmla="*/ 0 w 2054180"/>
                <a:gd name="connsiteY4" fmla="*/ 712460 h 2300988"/>
                <a:gd name="connsiteX5" fmla="*/ 0 w 2054180"/>
                <a:gd name="connsiteY5" fmla="*/ 1588528 h 2300988"/>
                <a:gd name="connsiteX6" fmla="*/ 136755 w 2054180"/>
                <a:gd name="connsiteY6" fmla="*/ 1826332 h 2300988"/>
                <a:gd name="connsiteX7" fmla="*/ 888910 w 2054180"/>
                <a:gd name="connsiteY7" fmla="*/ 2263891 h 2300988"/>
                <a:gd name="connsiteX8" fmla="*/ 1165270 w 2054180"/>
                <a:gd name="connsiteY8" fmla="*/ 2263891 h 2300988"/>
                <a:gd name="connsiteX9" fmla="*/ 1917425 w 2054180"/>
                <a:gd name="connsiteY9" fmla="*/ 1826332 h 2300988"/>
                <a:gd name="connsiteX10" fmla="*/ 2054180 w 2054180"/>
                <a:gd name="connsiteY10" fmla="*/ 1588528 h 2300988"/>
                <a:gd name="connsiteX11" fmla="*/ 2054180 w 2054180"/>
                <a:gd name="connsiteY11" fmla="*/ 713411 h 2300988"/>
                <a:gd name="connsiteX12" fmla="*/ 1917425 w 2054180"/>
                <a:gd name="connsiteY12" fmla="*/ 474656 h 230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180" h="2300988">
                  <a:moveTo>
                    <a:pt x="1917425" y="474656"/>
                  </a:moveTo>
                  <a:lnTo>
                    <a:pt x="1165270" y="37097"/>
                  </a:lnTo>
                  <a:cubicBezTo>
                    <a:pt x="1079798" y="-12366"/>
                    <a:pt x="974382" y="-12366"/>
                    <a:pt x="888910" y="37097"/>
                  </a:cubicBezTo>
                  <a:lnTo>
                    <a:pt x="136755" y="474656"/>
                  </a:lnTo>
                  <a:cubicBezTo>
                    <a:pt x="52233" y="524119"/>
                    <a:pt x="0" y="614485"/>
                    <a:pt x="0" y="712460"/>
                  </a:cubicBezTo>
                  <a:lnTo>
                    <a:pt x="0" y="1588528"/>
                  </a:lnTo>
                  <a:cubicBezTo>
                    <a:pt x="0" y="1686503"/>
                    <a:pt x="52233" y="1777820"/>
                    <a:pt x="136755" y="1826332"/>
                  </a:cubicBezTo>
                  <a:lnTo>
                    <a:pt x="888910" y="2263891"/>
                  </a:lnTo>
                  <a:cubicBezTo>
                    <a:pt x="974382" y="2313354"/>
                    <a:pt x="1079798" y="2313354"/>
                    <a:pt x="1165270" y="2263891"/>
                  </a:cubicBezTo>
                  <a:lnTo>
                    <a:pt x="1917425" y="1826332"/>
                  </a:lnTo>
                  <a:cubicBezTo>
                    <a:pt x="2001947" y="1776869"/>
                    <a:pt x="2054180" y="1686503"/>
                    <a:pt x="2054180" y="1588528"/>
                  </a:cubicBezTo>
                  <a:lnTo>
                    <a:pt x="2054180" y="713411"/>
                  </a:lnTo>
                  <a:cubicBezTo>
                    <a:pt x="2054180" y="614485"/>
                    <a:pt x="2001947" y="524119"/>
                    <a:pt x="1917425" y="474656"/>
                  </a:cubicBezTo>
                  <a:close/>
                </a:path>
              </a:pathLst>
            </a:custGeom>
            <a:solidFill>
              <a:schemeClr val="accent2"/>
            </a:solidFill>
            <a:ln w="9483" cap="flat">
              <a:noFill/>
              <a:prstDash val="solid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CC9135-5D54-994E-AC76-ADDFCA109C79}"/>
                </a:ext>
              </a:extLst>
            </p:cNvPr>
            <p:cNvSpPr txBox="1"/>
            <p:nvPr/>
          </p:nvSpPr>
          <p:spPr>
            <a:xfrm>
              <a:off x="7293725" y="3342926"/>
              <a:ext cx="1524461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ea typeface="Century Gothic" charset="0"/>
                  <a:cs typeface="Century Gothic" charset="0"/>
                </a:rPr>
                <a:t>KIDS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8DE5AE-9EE9-404F-A604-F9AF44822FD5}"/>
                </a:ext>
              </a:extLst>
            </p:cNvPr>
            <p:cNvSpPr txBox="1"/>
            <p:nvPr/>
          </p:nvSpPr>
          <p:spPr>
            <a:xfrm>
              <a:off x="7323092" y="3819316"/>
              <a:ext cx="14866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Static map data visualization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07540671-7197-C84F-9B1F-A8FC1B33D534}"/>
              </a:ext>
            </a:extLst>
          </p:cNvPr>
          <p:cNvGrpSpPr/>
          <p:nvPr/>
        </p:nvGrpSpPr>
        <p:grpSpPr>
          <a:xfrm>
            <a:off x="2638284" y="6215729"/>
            <a:ext cx="2054180" cy="2300988"/>
            <a:chOff x="4939693" y="5544628"/>
            <a:chExt cx="2054180" cy="2300988"/>
          </a:xfrm>
        </p:grpSpPr>
        <p:sp>
          <p:nvSpPr>
            <p:cNvPr id="232" name="Graphic 171">
              <a:extLst>
                <a:ext uri="{FF2B5EF4-FFF2-40B4-BE49-F238E27FC236}">
                  <a16:creationId xmlns:a16="http://schemas.microsoft.com/office/drawing/2014/main" id="{915D1B0C-FDAF-454D-8550-2BA349294B54}"/>
                </a:ext>
              </a:extLst>
            </p:cNvPr>
            <p:cNvSpPr/>
            <p:nvPr/>
          </p:nvSpPr>
          <p:spPr>
            <a:xfrm>
              <a:off x="4939693" y="5544628"/>
              <a:ext cx="2054180" cy="2300988"/>
            </a:xfrm>
            <a:custGeom>
              <a:avLst/>
              <a:gdLst>
                <a:gd name="connsiteX0" fmla="*/ 1917425 w 2054180"/>
                <a:gd name="connsiteY0" fmla="*/ 474656 h 2300988"/>
                <a:gd name="connsiteX1" fmla="*/ 1165270 w 2054180"/>
                <a:gd name="connsiteY1" fmla="*/ 37097 h 2300988"/>
                <a:gd name="connsiteX2" fmla="*/ 888910 w 2054180"/>
                <a:gd name="connsiteY2" fmla="*/ 37097 h 2300988"/>
                <a:gd name="connsiteX3" fmla="*/ 136755 w 2054180"/>
                <a:gd name="connsiteY3" fmla="*/ 474656 h 2300988"/>
                <a:gd name="connsiteX4" fmla="*/ 0 w 2054180"/>
                <a:gd name="connsiteY4" fmla="*/ 712460 h 2300988"/>
                <a:gd name="connsiteX5" fmla="*/ 0 w 2054180"/>
                <a:gd name="connsiteY5" fmla="*/ 1588528 h 2300988"/>
                <a:gd name="connsiteX6" fmla="*/ 136755 w 2054180"/>
                <a:gd name="connsiteY6" fmla="*/ 1826332 h 2300988"/>
                <a:gd name="connsiteX7" fmla="*/ 888910 w 2054180"/>
                <a:gd name="connsiteY7" fmla="*/ 2263891 h 2300988"/>
                <a:gd name="connsiteX8" fmla="*/ 1165270 w 2054180"/>
                <a:gd name="connsiteY8" fmla="*/ 2263891 h 2300988"/>
                <a:gd name="connsiteX9" fmla="*/ 1917425 w 2054180"/>
                <a:gd name="connsiteY9" fmla="*/ 1826332 h 2300988"/>
                <a:gd name="connsiteX10" fmla="*/ 2054180 w 2054180"/>
                <a:gd name="connsiteY10" fmla="*/ 1588528 h 2300988"/>
                <a:gd name="connsiteX11" fmla="*/ 2054180 w 2054180"/>
                <a:gd name="connsiteY11" fmla="*/ 713411 h 2300988"/>
                <a:gd name="connsiteX12" fmla="*/ 1917425 w 2054180"/>
                <a:gd name="connsiteY12" fmla="*/ 474656 h 230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180" h="2300988">
                  <a:moveTo>
                    <a:pt x="1917425" y="474656"/>
                  </a:moveTo>
                  <a:lnTo>
                    <a:pt x="1165270" y="37097"/>
                  </a:lnTo>
                  <a:cubicBezTo>
                    <a:pt x="1079798" y="-12366"/>
                    <a:pt x="974382" y="-12366"/>
                    <a:pt x="888910" y="37097"/>
                  </a:cubicBezTo>
                  <a:lnTo>
                    <a:pt x="136755" y="474656"/>
                  </a:lnTo>
                  <a:cubicBezTo>
                    <a:pt x="52233" y="524119"/>
                    <a:pt x="0" y="614485"/>
                    <a:pt x="0" y="712460"/>
                  </a:cubicBezTo>
                  <a:lnTo>
                    <a:pt x="0" y="1588528"/>
                  </a:lnTo>
                  <a:cubicBezTo>
                    <a:pt x="0" y="1686503"/>
                    <a:pt x="52233" y="1777820"/>
                    <a:pt x="136755" y="1826332"/>
                  </a:cubicBezTo>
                  <a:lnTo>
                    <a:pt x="888910" y="2263891"/>
                  </a:lnTo>
                  <a:cubicBezTo>
                    <a:pt x="974382" y="2313354"/>
                    <a:pt x="1079798" y="2313354"/>
                    <a:pt x="1165270" y="2263891"/>
                  </a:cubicBezTo>
                  <a:lnTo>
                    <a:pt x="1917425" y="1826332"/>
                  </a:lnTo>
                  <a:cubicBezTo>
                    <a:pt x="2001947" y="1776869"/>
                    <a:pt x="2054180" y="1686503"/>
                    <a:pt x="2054180" y="1588528"/>
                  </a:cubicBezTo>
                  <a:lnTo>
                    <a:pt x="2054180" y="713411"/>
                  </a:lnTo>
                  <a:cubicBezTo>
                    <a:pt x="2054180" y="614485"/>
                    <a:pt x="2001947" y="524119"/>
                    <a:pt x="1917425" y="47465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483" cap="flat">
              <a:noFill/>
              <a:prstDash val="solid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965836-DC94-6C4D-8393-2528809C3410}"/>
                </a:ext>
              </a:extLst>
            </p:cNvPr>
            <p:cNvSpPr txBox="1"/>
            <p:nvPr/>
          </p:nvSpPr>
          <p:spPr>
            <a:xfrm>
              <a:off x="4971265" y="6022992"/>
              <a:ext cx="19855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ea typeface="Century Gothic" charset="0"/>
                  <a:cs typeface="Century Gothic" charset="0"/>
                </a:rPr>
                <a:t>DEVELOPMENT DATA HUB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214424-5B34-CD4E-9F16-847E442EC856}"/>
                </a:ext>
              </a:extLst>
            </p:cNvPr>
            <p:cNvSpPr txBox="1"/>
            <p:nvPr/>
          </p:nvSpPr>
          <p:spPr>
            <a:xfrm>
              <a:off x="5126278" y="6761341"/>
              <a:ext cx="1648363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Simple chart / infographic generation</a:t>
              </a: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9F797F28-FA76-C44D-A8D4-C05EE5115C03}"/>
              </a:ext>
            </a:extLst>
          </p:cNvPr>
          <p:cNvGrpSpPr/>
          <p:nvPr/>
        </p:nvGrpSpPr>
        <p:grpSpPr>
          <a:xfrm>
            <a:off x="3756503" y="8144100"/>
            <a:ext cx="2054180" cy="2300988"/>
            <a:chOff x="6902464" y="6850081"/>
            <a:chExt cx="2054180" cy="2300988"/>
          </a:xfrm>
        </p:grpSpPr>
        <p:sp>
          <p:nvSpPr>
            <p:cNvPr id="236" name="Graphic 171">
              <a:extLst>
                <a:ext uri="{FF2B5EF4-FFF2-40B4-BE49-F238E27FC236}">
                  <a16:creationId xmlns:a16="http://schemas.microsoft.com/office/drawing/2014/main" id="{AA5213BA-FD34-214E-ABDB-A21C5A38C067}"/>
                </a:ext>
              </a:extLst>
            </p:cNvPr>
            <p:cNvSpPr/>
            <p:nvPr/>
          </p:nvSpPr>
          <p:spPr>
            <a:xfrm>
              <a:off x="6902464" y="6850081"/>
              <a:ext cx="2054180" cy="2300988"/>
            </a:xfrm>
            <a:custGeom>
              <a:avLst/>
              <a:gdLst>
                <a:gd name="connsiteX0" fmla="*/ 1917425 w 2054180"/>
                <a:gd name="connsiteY0" fmla="*/ 474656 h 2300988"/>
                <a:gd name="connsiteX1" fmla="*/ 1165270 w 2054180"/>
                <a:gd name="connsiteY1" fmla="*/ 37097 h 2300988"/>
                <a:gd name="connsiteX2" fmla="*/ 888910 w 2054180"/>
                <a:gd name="connsiteY2" fmla="*/ 37097 h 2300988"/>
                <a:gd name="connsiteX3" fmla="*/ 136755 w 2054180"/>
                <a:gd name="connsiteY3" fmla="*/ 474656 h 2300988"/>
                <a:gd name="connsiteX4" fmla="*/ 0 w 2054180"/>
                <a:gd name="connsiteY4" fmla="*/ 712460 h 2300988"/>
                <a:gd name="connsiteX5" fmla="*/ 0 w 2054180"/>
                <a:gd name="connsiteY5" fmla="*/ 1588528 h 2300988"/>
                <a:gd name="connsiteX6" fmla="*/ 136755 w 2054180"/>
                <a:gd name="connsiteY6" fmla="*/ 1826332 h 2300988"/>
                <a:gd name="connsiteX7" fmla="*/ 888910 w 2054180"/>
                <a:gd name="connsiteY7" fmla="*/ 2263891 h 2300988"/>
                <a:gd name="connsiteX8" fmla="*/ 1165270 w 2054180"/>
                <a:gd name="connsiteY8" fmla="*/ 2263891 h 2300988"/>
                <a:gd name="connsiteX9" fmla="*/ 1917425 w 2054180"/>
                <a:gd name="connsiteY9" fmla="*/ 1826332 h 2300988"/>
                <a:gd name="connsiteX10" fmla="*/ 2054180 w 2054180"/>
                <a:gd name="connsiteY10" fmla="*/ 1588528 h 2300988"/>
                <a:gd name="connsiteX11" fmla="*/ 2054180 w 2054180"/>
                <a:gd name="connsiteY11" fmla="*/ 713411 h 2300988"/>
                <a:gd name="connsiteX12" fmla="*/ 1917425 w 2054180"/>
                <a:gd name="connsiteY12" fmla="*/ 474656 h 230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180" h="2300988">
                  <a:moveTo>
                    <a:pt x="1917425" y="474656"/>
                  </a:moveTo>
                  <a:lnTo>
                    <a:pt x="1165270" y="37097"/>
                  </a:lnTo>
                  <a:cubicBezTo>
                    <a:pt x="1079798" y="-12366"/>
                    <a:pt x="974382" y="-12366"/>
                    <a:pt x="888910" y="37097"/>
                  </a:cubicBezTo>
                  <a:lnTo>
                    <a:pt x="136755" y="474656"/>
                  </a:lnTo>
                  <a:cubicBezTo>
                    <a:pt x="52233" y="524119"/>
                    <a:pt x="0" y="614485"/>
                    <a:pt x="0" y="712460"/>
                  </a:cubicBezTo>
                  <a:lnTo>
                    <a:pt x="0" y="1588528"/>
                  </a:lnTo>
                  <a:cubicBezTo>
                    <a:pt x="0" y="1686503"/>
                    <a:pt x="52233" y="1777820"/>
                    <a:pt x="136755" y="1826332"/>
                  </a:cubicBezTo>
                  <a:lnTo>
                    <a:pt x="888910" y="2263891"/>
                  </a:lnTo>
                  <a:cubicBezTo>
                    <a:pt x="974382" y="2313354"/>
                    <a:pt x="1079798" y="2313354"/>
                    <a:pt x="1165270" y="2263891"/>
                  </a:cubicBezTo>
                  <a:lnTo>
                    <a:pt x="1917425" y="1826332"/>
                  </a:lnTo>
                  <a:cubicBezTo>
                    <a:pt x="2001947" y="1776869"/>
                    <a:pt x="2054180" y="1686503"/>
                    <a:pt x="2054180" y="1588528"/>
                  </a:cubicBezTo>
                  <a:lnTo>
                    <a:pt x="2054180" y="713411"/>
                  </a:lnTo>
                  <a:cubicBezTo>
                    <a:pt x="2054180" y="614485"/>
                    <a:pt x="2001947" y="524119"/>
                    <a:pt x="1917425" y="474656"/>
                  </a:cubicBezTo>
                  <a:close/>
                </a:path>
              </a:pathLst>
            </a:custGeom>
            <a:solidFill>
              <a:schemeClr val="accent2"/>
            </a:solidFill>
            <a:ln w="9483" cap="flat">
              <a:noFill/>
              <a:prstDash val="solid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24FD0C-71BF-844A-838B-C7C522C112E0}"/>
                </a:ext>
              </a:extLst>
            </p:cNvPr>
            <p:cNvSpPr txBox="1"/>
            <p:nvPr/>
          </p:nvSpPr>
          <p:spPr>
            <a:xfrm>
              <a:off x="7015712" y="7409462"/>
              <a:ext cx="1827684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ea typeface="Century Gothic" charset="0"/>
                  <a:cs typeface="Century Gothic" charset="0"/>
                </a:rPr>
                <a:t>KIDS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1C1707-26C3-7148-B582-3DE401B057DF}"/>
                </a:ext>
              </a:extLst>
            </p:cNvPr>
            <p:cNvSpPr txBox="1"/>
            <p:nvPr/>
          </p:nvSpPr>
          <p:spPr>
            <a:xfrm>
              <a:off x="7115788" y="8032605"/>
              <a:ext cx="1627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Simple chart generation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394A63A-2D65-4F47-8F8A-8A4113BDAAB3}"/>
              </a:ext>
            </a:extLst>
          </p:cNvPr>
          <p:cNvSpPr txBox="1"/>
          <p:nvPr/>
        </p:nvSpPr>
        <p:spPr>
          <a:xfrm>
            <a:off x="7989799" y="10921251"/>
            <a:ext cx="2128546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DEVELOPMENT</a:t>
            </a:r>
          </a:p>
          <a:p>
            <a:pPr algn="ctr"/>
            <a:r>
              <a:rPr lang="en-US" sz="2000" b="1">
                <a:solidFill>
                  <a:schemeClr val="bg1"/>
                </a:solidFill>
              </a:rPr>
              <a:t>DATA PARTNERHSIP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9C8117-70C5-3F42-948A-3CAFDBBABE50}"/>
              </a:ext>
            </a:extLst>
          </p:cNvPr>
          <p:cNvSpPr txBox="1"/>
          <p:nvPr/>
        </p:nvSpPr>
        <p:spPr>
          <a:xfrm>
            <a:off x="8190311" y="11866382"/>
            <a:ext cx="172751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Private sector data analytics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9D4065-6921-E746-BC52-ACC3AC5AA5F1}"/>
              </a:ext>
            </a:extLst>
          </p:cNvPr>
          <p:cNvSpPr txBox="1"/>
          <p:nvPr/>
        </p:nvSpPr>
        <p:spPr>
          <a:xfrm>
            <a:off x="11431797" y="8829952"/>
            <a:ext cx="2060797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ITS </a:t>
            </a:r>
          </a:p>
          <a:p>
            <a:pPr algn="ctr"/>
            <a:r>
              <a:rPr lang="en-US" sz="2000" b="1"/>
              <a:t>INNOVATION </a:t>
            </a:r>
          </a:p>
          <a:p>
            <a:pPr algn="ctr"/>
            <a:r>
              <a:rPr lang="en-US" sz="2000" b="1"/>
              <a:t>&amp; TECH LAB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F5328A-0DC9-3C46-88AA-D67BCC6E4F36}"/>
              </a:ext>
            </a:extLst>
          </p:cNvPr>
          <p:cNvSpPr txBox="1"/>
          <p:nvPr/>
        </p:nvSpPr>
        <p:spPr>
          <a:xfrm>
            <a:off x="11438414" y="9854105"/>
            <a:ext cx="20541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AI + block chain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F24A86-6141-0B45-AE59-DDC054D352AF}"/>
              </a:ext>
            </a:extLst>
          </p:cNvPr>
          <p:cNvSpPr txBox="1"/>
          <p:nvPr/>
        </p:nvSpPr>
        <p:spPr>
          <a:xfrm>
            <a:off x="6996383" y="8949307"/>
            <a:ext cx="1827685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DIME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01C232-37E6-4142-9C2F-8ABD1AE4FA8F}"/>
              </a:ext>
            </a:extLst>
          </p:cNvPr>
          <p:cNvSpPr txBox="1"/>
          <p:nvPr/>
        </p:nvSpPr>
        <p:spPr>
          <a:xfrm>
            <a:off x="6996383" y="9365356"/>
            <a:ext cx="1877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Micro-survey and bid  data analytics for impact eval</a:t>
            </a:r>
          </a:p>
        </p:txBody>
      </p: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417B71F0-8A15-D848-B017-2995BDFB6E80}"/>
              </a:ext>
            </a:extLst>
          </p:cNvPr>
          <p:cNvGrpSpPr/>
          <p:nvPr/>
        </p:nvGrpSpPr>
        <p:grpSpPr>
          <a:xfrm>
            <a:off x="4814155" y="6168991"/>
            <a:ext cx="2155352" cy="2300988"/>
            <a:chOff x="8749472" y="5418425"/>
            <a:chExt cx="2155352" cy="2300988"/>
          </a:xfrm>
        </p:grpSpPr>
        <p:sp>
          <p:nvSpPr>
            <p:cNvPr id="239" name="Graphic 171">
              <a:extLst>
                <a:ext uri="{FF2B5EF4-FFF2-40B4-BE49-F238E27FC236}">
                  <a16:creationId xmlns:a16="http://schemas.microsoft.com/office/drawing/2014/main" id="{8C77293A-2BBB-AB43-9544-AAE044F3A32D}"/>
                </a:ext>
              </a:extLst>
            </p:cNvPr>
            <p:cNvSpPr/>
            <p:nvPr/>
          </p:nvSpPr>
          <p:spPr>
            <a:xfrm>
              <a:off x="8800058" y="5418425"/>
              <a:ext cx="2054180" cy="2300988"/>
            </a:xfrm>
            <a:custGeom>
              <a:avLst/>
              <a:gdLst>
                <a:gd name="connsiteX0" fmla="*/ 1917425 w 2054180"/>
                <a:gd name="connsiteY0" fmla="*/ 474656 h 2300988"/>
                <a:gd name="connsiteX1" fmla="*/ 1165270 w 2054180"/>
                <a:gd name="connsiteY1" fmla="*/ 37097 h 2300988"/>
                <a:gd name="connsiteX2" fmla="*/ 888910 w 2054180"/>
                <a:gd name="connsiteY2" fmla="*/ 37097 h 2300988"/>
                <a:gd name="connsiteX3" fmla="*/ 136755 w 2054180"/>
                <a:gd name="connsiteY3" fmla="*/ 474656 h 2300988"/>
                <a:gd name="connsiteX4" fmla="*/ 0 w 2054180"/>
                <a:gd name="connsiteY4" fmla="*/ 712460 h 2300988"/>
                <a:gd name="connsiteX5" fmla="*/ 0 w 2054180"/>
                <a:gd name="connsiteY5" fmla="*/ 1588528 h 2300988"/>
                <a:gd name="connsiteX6" fmla="*/ 136755 w 2054180"/>
                <a:gd name="connsiteY6" fmla="*/ 1826332 h 2300988"/>
                <a:gd name="connsiteX7" fmla="*/ 888910 w 2054180"/>
                <a:gd name="connsiteY7" fmla="*/ 2263891 h 2300988"/>
                <a:gd name="connsiteX8" fmla="*/ 1165270 w 2054180"/>
                <a:gd name="connsiteY8" fmla="*/ 2263891 h 2300988"/>
                <a:gd name="connsiteX9" fmla="*/ 1917425 w 2054180"/>
                <a:gd name="connsiteY9" fmla="*/ 1826332 h 2300988"/>
                <a:gd name="connsiteX10" fmla="*/ 2054180 w 2054180"/>
                <a:gd name="connsiteY10" fmla="*/ 1588528 h 2300988"/>
                <a:gd name="connsiteX11" fmla="*/ 2054180 w 2054180"/>
                <a:gd name="connsiteY11" fmla="*/ 713411 h 2300988"/>
                <a:gd name="connsiteX12" fmla="*/ 1917425 w 2054180"/>
                <a:gd name="connsiteY12" fmla="*/ 474656 h 230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180" h="2300988">
                  <a:moveTo>
                    <a:pt x="1917425" y="474656"/>
                  </a:moveTo>
                  <a:lnTo>
                    <a:pt x="1165270" y="37097"/>
                  </a:lnTo>
                  <a:cubicBezTo>
                    <a:pt x="1079798" y="-12366"/>
                    <a:pt x="974382" y="-12366"/>
                    <a:pt x="888910" y="37097"/>
                  </a:cubicBezTo>
                  <a:lnTo>
                    <a:pt x="136755" y="474656"/>
                  </a:lnTo>
                  <a:cubicBezTo>
                    <a:pt x="52233" y="524119"/>
                    <a:pt x="0" y="614485"/>
                    <a:pt x="0" y="712460"/>
                  </a:cubicBezTo>
                  <a:lnTo>
                    <a:pt x="0" y="1588528"/>
                  </a:lnTo>
                  <a:cubicBezTo>
                    <a:pt x="0" y="1686503"/>
                    <a:pt x="52233" y="1777820"/>
                    <a:pt x="136755" y="1826332"/>
                  </a:cubicBezTo>
                  <a:lnTo>
                    <a:pt x="888910" y="2263891"/>
                  </a:lnTo>
                  <a:cubicBezTo>
                    <a:pt x="974382" y="2313354"/>
                    <a:pt x="1079798" y="2313354"/>
                    <a:pt x="1165270" y="2263891"/>
                  </a:cubicBezTo>
                  <a:lnTo>
                    <a:pt x="1917425" y="1826332"/>
                  </a:lnTo>
                  <a:cubicBezTo>
                    <a:pt x="2001947" y="1776869"/>
                    <a:pt x="2054180" y="1686503"/>
                    <a:pt x="2054180" y="1588528"/>
                  </a:cubicBezTo>
                  <a:lnTo>
                    <a:pt x="2054180" y="713411"/>
                  </a:lnTo>
                  <a:cubicBezTo>
                    <a:pt x="2054180" y="614485"/>
                    <a:pt x="2001947" y="524119"/>
                    <a:pt x="1917425" y="474656"/>
                  </a:cubicBezTo>
                  <a:close/>
                </a:path>
              </a:pathLst>
            </a:custGeom>
            <a:solidFill>
              <a:schemeClr val="bg2"/>
            </a:solidFill>
            <a:ln w="9483" cap="flat">
              <a:noFill/>
              <a:prstDash val="solid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1FE70CA-9765-DC4E-BA58-81076BFE90A3}"/>
                </a:ext>
              </a:extLst>
            </p:cNvPr>
            <p:cNvSpPr txBox="1"/>
            <p:nvPr/>
          </p:nvSpPr>
          <p:spPr>
            <a:xfrm>
              <a:off x="8749472" y="5933139"/>
              <a:ext cx="2155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ea typeface="Century Gothic" charset="0"/>
                  <a:cs typeface="Century Gothic" charset="0"/>
                </a:rPr>
                <a:t>ITS RAPID </a:t>
              </a:r>
            </a:p>
            <a:p>
              <a:pPr algn="ctr"/>
              <a:r>
                <a:rPr lang="en-US" sz="2000" b="1">
                  <a:ea typeface="Century Gothic" charset="0"/>
                  <a:cs typeface="Century Gothic" charset="0"/>
                </a:rPr>
                <a:t>APP DEV TEAM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B272A3A-4313-4D49-8277-43448C407D20}"/>
                </a:ext>
              </a:extLst>
            </p:cNvPr>
            <p:cNvSpPr txBox="1"/>
            <p:nvPr/>
          </p:nvSpPr>
          <p:spPr>
            <a:xfrm>
              <a:off x="8992128" y="6638313"/>
              <a:ext cx="16700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In-house web and </a:t>
              </a:r>
              <a:r>
                <a:rPr lang="en-US" sz="1400" err="1">
                  <a:ea typeface="Century Gothic" charset="0"/>
                  <a:cs typeface="Century Gothic" charset="0"/>
                </a:rPr>
                <a:t>mobil</a:t>
              </a:r>
              <a:r>
                <a:rPr lang="en-US" sz="1400">
                  <a:ea typeface="Century Gothic" charset="0"/>
                  <a:cs typeface="Century Gothic" charset="0"/>
                </a:rPr>
                <a:t> e app dev team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196CD59-C494-914B-99A3-A981137E4538}"/>
              </a:ext>
            </a:extLst>
          </p:cNvPr>
          <p:cNvSpPr txBox="1"/>
          <p:nvPr/>
        </p:nvSpPr>
        <p:spPr>
          <a:xfrm>
            <a:off x="10331998" y="10820444"/>
            <a:ext cx="1991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ITS DATA </a:t>
            </a:r>
          </a:p>
          <a:p>
            <a:pPr algn="ctr"/>
            <a:r>
              <a:rPr lang="en-US" sz="2000" b="1"/>
              <a:t>SCIENCE TEAM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92BF7F-62DC-1349-B020-9C63421513BB}"/>
              </a:ext>
            </a:extLst>
          </p:cNvPr>
          <p:cNvSpPr txBox="1"/>
          <p:nvPr/>
        </p:nvSpPr>
        <p:spPr>
          <a:xfrm>
            <a:off x="10362899" y="11590117"/>
            <a:ext cx="1876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DIY data science resources and</a:t>
            </a:r>
          </a:p>
          <a:p>
            <a:pPr algn="ctr"/>
            <a:r>
              <a:rPr lang="en-US" sz="1400">
                <a:ea typeface="Century Gothic" charset="0"/>
                <a:cs typeface="Century Gothic" charset="0"/>
              </a:rPr>
              <a:t>advisory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E44F10-B8D4-EF4B-8170-1387B8A67992}"/>
              </a:ext>
            </a:extLst>
          </p:cNvPr>
          <p:cNvSpPr txBox="1"/>
          <p:nvPr/>
        </p:nvSpPr>
        <p:spPr>
          <a:xfrm>
            <a:off x="20061732" y="6510849"/>
            <a:ext cx="394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SECTOR SERVICES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1C8CF0-8F2F-584B-8BBC-F5CB372D580D}"/>
              </a:ext>
            </a:extLst>
          </p:cNvPr>
          <p:cNvSpPr txBox="1"/>
          <p:nvPr/>
        </p:nvSpPr>
        <p:spPr>
          <a:xfrm>
            <a:off x="20064356" y="7096244"/>
            <a:ext cx="340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ea typeface="Century Gothic" charset="0"/>
                <a:cs typeface="Century Gothic" charset="0"/>
              </a:rPr>
              <a:t>Apps developed and managed by GPs; Sector advisory to support data project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DFC6BC-B565-B445-869F-EDC445CA1674}"/>
              </a:ext>
            </a:extLst>
          </p:cNvPr>
          <p:cNvSpPr txBox="1"/>
          <p:nvPr/>
        </p:nvSpPr>
        <p:spPr>
          <a:xfrm>
            <a:off x="15630150" y="6810707"/>
            <a:ext cx="1827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6C944A-9D46-EB41-A3A5-104D6F1C681C}"/>
              </a:ext>
            </a:extLst>
          </p:cNvPr>
          <p:cNvSpPr txBox="1"/>
          <p:nvPr/>
        </p:nvSpPr>
        <p:spPr>
          <a:xfrm>
            <a:off x="15624928" y="7197158"/>
            <a:ext cx="1838130" cy="73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>
                <a:ea typeface="Century Gothic" charset="0"/>
                <a:cs typeface="Century Gothic" charset="0"/>
              </a:rPr>
              <a:t>RoadLab</a:t>
            </a:r>
            <a:r>
              <a:rPr lang="en-US" sz="1400">
                <a:ea typeface="Century Gothic" charset="0"/>
                <a:cs typeface="Century Gothic" charset="0"/>
              </a:rPr>
              <a:t> Pro, DRIVER, Road Safety Assessment, HDM5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22B70AE-96F9-DC43-9663-B9907D5521AD}"/>
              </a:ext>
            </a:extLst>
          </p:cNvPr>
          <p:cNvSpPr txBox="1"/>
          <p:nvPr/>
        </p:nvSpPr>
        <p:spPr>
          <a:xfrm>
            <a:off x="16801010" y="3805417"/>
            <a:ext cx="1827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ea typeface="Century Gothic" charset="0"/>
                <a:cs typeface="Century Gothic" charset="0"/>
              </a:rPr>
              <a:t>ITS </a:t>
            </a:r>
          </a:p>
          <a:p>
            <a:pPr algn="ctr"/>
            <a:r>
              <a:rPr lang="en-US" sz="2000" b="1">
                <a:ea typeface="Century Gothic" charset="0"/>
                <a:cs typeface="Century Gothic" charset="0"/>
              </a:rPr>
              <a:t>ENTERPRISE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62FD02-C804-D44E-A881-2D3E62D977C3}"/>
              </a:ext>
            </a:extLst>
          </p:cNvPr>
          <p:cNvSpPr txBox="1"/>
          <p:nvPr/>
        </p:nvSpPr>
        <p:spPr>
          <a:xfrm>
            <a:off x="16752938" y="4499905"/>
            <a:ext cx="1944413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Azure solutions; data science portal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9044D01-BFF5-B74C-94DB-F854BAE56ACC}"/>
              </a:ext>
            </a:extLst>
          </p:cNvPr>
          <p:cNvSpPr txBox="1"/>
          <p:nvPr/>
        </p:nvSpPr>
        <p:spPr>
          <a:xfrm>
            <a:off x="16745340" y="8741649"/>
            <a:ext cx="1827685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URBAN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7CC289D-4ED5-8041-BFA7-65F20CFFDBEB}"/>
              </a:ext>
            </a:extLst>
          </p:cNvPr>
          <p:cNvSpPr txBox="1"/>
          <p:nvPr/>
        </p:nvSpPr>
        <p:spPr>
          <a:xfrm>
            <a:off x="16817789" y="9141353"/>
            <a:ext cx="16827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City Resilience Program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05048BE-45EC-3041-81D0-82B689206ACC}"/>
              </a:ext>
            </a:extLst>
          </p:cNvPr>
          <p:cNvGrpSpPr/>
          <p:nvPr/>
        </p:nvGrpSpPr>
        <p:grpSpPr>
          <a:xfrm>
            <a:off x="10195211" y="5683521"/>
            <a:ext cx="2054180" cy="2300988"/>
            <a:chOff x="8171974" y="4705588"/>
            <a:chExt cx="2054180" cy="2300988"/>
          </a:xfrm>
        </p:grpSpPr>
        <p:sp>
          <p:nvSpPr>
            <p:cNvPr id="216" name="Graphic 171">
              <a:extLst>
                <a:ext uri="{FF2B5EF4-FFF2-40B4-BE49-F238E27FC236}">
                  <a16:creationId xmlns:a16="http://schemas.microsoft.com/office/drawing/2014/main" id="{E4D1A31F-F1A3-DF41-AA5C-A84E7771D43F}"/>
                </a:ext>
              </a:extLst>
            </p:cNvPr>
            <p:cNvSpPr/>
            <p:nvPr/>
          </p:nvSpPr>
          <p:spPr>
            <a:xfrm>
              <a:off x="8171974" y="4705588"/>
              <a:ext cx="2054180" cy="2300988"/>
            </a:xfrm>
            <a:custGeom>
              <a:avLst/>
              <a:gdLst>
                <a:gd name="connsiteX0" fmla="*/ 1917425 w 2054180"/>
                <a:gd name="connsiteY0" fmla="*/ 474656 h 2300988"/>
                <a:gd name="connsiteX1" fmla="*/ 1165270 w 2054180"/>
                <a:gd name="connsiteY1" fmla="*/ 37097 h 2300988"/>
                <a:gd name="connsiteX2" fmla="*/ 888910 w 2054180"/>
                <a:gd name="connsiteY2" fmla="*/ 37097 h 2300988"/>
                <a:gd name="connsiteX3" fmla="*/ 136755 w 2054180"/>
                <a:gd name="connsiteY3" fmla="*/ 474656 h 2300988"/>
                <a:gd name="connsiteX4" fmla="*/ 0 w 2054180"/>
                <a:gd name="connsiteY4" fmla="*/ 712460 h 2300988"/>
                <a:gd name="connsiteX5" fmla="*/ 0 w 2054180"/>
                <a:gd name="connsiteY5" fmla="*/ 1588528 h 2300988"/>
                <a:gd name="connsiteX6" fmla="*/ 136755 w 2054180"/>
                <a:gd name="connsiteY6" fmla="*/ 1826332 h 2300988"/>
                <a:gd name="connsiteX7" fmla="*/ 888910 w 2054180"/>
                <a:gd name="connsiteY7" fmla="*/ 2263891 h 2300988"/>
                <a:gd name="connsiteX8" fmla="*/ 1165270 w 2054180"/>
                <a:gd name="connsiteY8" fmla="*/ 2263891 h 2300988"/>
                <a:gd name="connsiteX9" fmla="*/ 1917425 w 2054180"/>
                <a:gd name="connsiteY9" fmla="*/ 1826332 h 2300988"/>
                <a:gd name="connsiteX10" fmla="*/ 2054180 w 2054180"/>
                <a:gd name="connsiteY10" fmla="*/ 1588528 h 2300988"/>
                <a:gd name="connsiteX11" fmla="*/ 2054180 w 2054180"/>
                <a:gd name="connsiteY11" fmla="*/ 713411 h 2300988"/>
                <a:gd name="connsiteX12" fmla="*/ 1917425 w 2054180"/>
                <a:gd name="connsiteY12" fmla="*/ 474656 h 230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180" h="2300988">
                  <a:moveTo>
                    <a:pt x="1917425" y="474656"/>
                  </a:moveTo>
                  <a:lnTo>
                    <a:pt x="1165270" y="37097"/>
                  </a:lnTo>
                  <a:cubicBezTo>
                    <a:pt x="1079798" y="-12366"/>
                    <a:pt x="974382" y="-12366"/>
                    <a:pt x="888910" y="37097"/>
                  </a:cubicBezTo>
                  <a:lnTo>
                    <a:pt x="136755" y="474656"/>
                  </a:lnTo>
                  <a:cubicBezTo>
                    <a:pt x="52233" y="524119"/>
                    <a:pt x="0" y="614485"/>
                    <a:pt x="0" y="712460"/>
                  </a:cubicBezTo>
                  <a:lnTo>
                    <a:pt x="0" y="1588528"/>
                  </a:lnTo>
                  <a:cubicBezTo>
                    <a:pt x="0" y="1686503"/>
                    <a:pt x="52233" y="1777820"/>
                    <a:pt x="136755" y="1826332"/>
                  </a:cubicBezTo>
                  <a:lnTo>
                    <a:pt x="888910" y="2263891"/>
                  </a:lnTo>
                  <a:cubicBezTo>
                    <a:pt x="974382" y="2313354"/>
                    <a:pt x="1079798" y="2313354"/>
                    <a:pt x="1165270" y="2263891"/>
                  </a:cubicBezTo>
                  <a:lnTo>
                    <a:pt x="1917425" y="1826332"/>
                  </a:lnTo>
                  <a:cubicBezTo>
                    <a:pt x="2001947" y="1776869"/>
                    <a:pt x="2054180" y="1686503"/>
                    <a:pt x="2054180" y="1588528"/>
                  </a:cubicBezTo>
                  <a:lnTo>
                    <a:pt x="2054180" y="713411"/>
                  </a:lnTo>
                  <a:cubicBezTo>
                    <a:pt x="2054180" y="614485"/>
                    <a:pt x="2001947" y="524119"/>
                    <a:pt x="1917425" y="474656"/>
                  </a:cubicBezTo>
                  <a:close/>
                </a:path>
              </a:pathLst>
            </a:custGeom>
            <a:solidFill>
              <a:schemeClr val="accent3"/>
            </a:solidFill>
            <a:ln w="9483" cap="flat">
              <a:noFill/>
              <a:prstDash val="solid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76B4E63-16B0-0A4D-8276-962476192278}"/>
                </a:ext>
              </a:extLst>
            </p:cNvPr>
            <p:cNvSpPr txBox="1"/>
            <p:nvPr/>
          </p:nvSpPr>
          <p:spPr>
            <a:xfrm>
              <a:off x="8220329" y="4974910"/>
              <a:ext cx="1827685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ea typeface="Century Gothic" charset="0"/>
                  <a:cs typeface="Century Gothic" charset="0"/>
                </a:rPr>
                <a:t>DEC</a:t>
              </a:r>
            </a:p>
            <a:p>
              <a:pPr algn="ctr"/>
              <a:r>
                <a:rPr lang="en-US" sz="2000" b="1">
                  <a:solidFill>
                    <a:schemeClr val="bg1"/>
                  </a:solidFill>
                  <a:ea typeface="Century Gothic" charset="0"/>
                  <a:cs typeface="Century Gothic" charset="0"/>
                </a:rPr>
                <a:t>ANALYTICS &amp; TOOLS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6CB9FA-F764-CD45-85F2-08D4F782EE3A}"/>
                </a:ext>
              </a:extLst>
            </p:cNvPr>
            <p:cNvSpPr txBox="1"/>
            <p:nvPr/>
          </p:nvSpPr>
          <p:spPr>
            <a:xfrm>
              <a:off x="8443744" y="5950819"/>
              <a:ext cx="13494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Geospatial research and indices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9F72D674-80F8-DE45-9FD3-389A6079A466}"/>
              </a:ext>
            </a:extLst>
          </p:cNvPr>
          <p:cNvSpPr txBox="1"/>
          <p:nvPr/>
        </p:nvSpPr>
        <p:spPr>
          <a:xfrm>
            <a:off x="17749271" y="7334636"/>
            <a:ext cx="2011891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Lab Lead connectors program</a:t>
            </a: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BE5845D1-3534-8A40-A7A1-46BD22A3569C}"/>
              </a:ext>
            </a:extLst>
          </p:cNvPr>
          <p:cNvGrpSpPr/>
          <p:nvPr/>
        </p:nvGrpSpPr>
        <p:grpSpPr>
          <a:xfrm>
            <a:off x="12421738" y="5683521"/>
            <a:ext cx="2054180" cy="2300988"/>
            <a:chOff x="11481365" y="4088032"/>
            <a:chExt cx="2054180" cy="2300988"/>
          </a:xfrm>
        </p:grpSpPr>
        <p:sp>
          <p:nvSpPr>
            <p:cNvPr id="218" name="Graphic 171">
              <a:extLst>
                <a:ext uri="{FF2B5EF4-FFF2-40B4-BE49-F238E27FC236}">
                  <a16:creationId xmlns:a16="http://schemas.microsoft.com/office/drawing/2014/main" id="{7DFF69D1-3002-1642-ACB5-259343C39C90}"/>
                </a:ext>
              </a:extLst>
            </p:cNvPr>
            <p:cNvSpPr/>
            <p:nvPr/>
          </p:nvSpPr>
          <p:spPr>
            <a:xfrm>
              <a:off x="11481365" y="4088032"/>
              <a:ext cx="2054180" cy="2300988"/>
            </a:xfrm>
            <a:custGeom>
              <a:avLst/>
              <a:gdLst>
                <a:gd name="connsiteX0" fmla="*/ 1917425 w 2054180"/>
                <a:gd name="connsiteY0" fmla="*/ 474656 h 2300988"/>
                <a:gd name="connsiteX1" fmla="*/ 1165270 w 2054180"/>
                <a:gd name="connsiteY1" fmla="*/ 37097 h 2300988"/>
                <a:gd name="connsiteX2" fmla="*/ 888910 w 2054180"/>
                <a:gd name="connsiteY2" fmla="*/ 37097 h 2300988"/>
                <a:gd name="connsiteX3" fmla="*/ 136755 w 2054180"/>
                <a:gd name="connsiteY3" fmla="*/ 474656 h 2300988"/>
                <a:gd name="connsiteX4" fmla="*/ 0 w 2054180"/>
                <a:gd name="connsiteY4" fmla="*/ 712460 h 2300988"/>
                <a:gd name="connsiteX5" fmla="*/ 0 w 2054180"/>
                <a:gd name="connsiteY5" fmla="*/ 1588528 h 2300988"/>
                <a:gd name="connsiteX6" fmla="*/ 136755 w 2054180"/>
                <a:gd name="connsiteY6" fmla="*/ 1826332 h 2300988"/>
                <a:gd name="connsiteX7" fmla="*/ 888910 w 2054180"/>
                <a:gd name="connsiteY7" fmla="*/ 2263891 h 2300988"/>
                <a:gd name="connsiteX8" fmla="*/ 1165270 w 2054180"/>
                <a:gd name="connsiteY8" fmla="*/ 2263891 h 2300988"/>
                <a:gd name="connsiteX9" fmla="*/ 1917425 w 2054180"/>
                <a:gd name="connsiteY9" fmla="*/ 1826332 h 2300988"/>
                <a:gd name="connsiteX10" fmla="*/ 2054180 w 2054180"/>
                <a:gd name="connsiteY10" fmla="*/ 1588528 h 2300988"/>
                <a:gd name="connsiteX11" fmla="*/ 2054180 w 2054180"/>
                <a:gd name="connsiteY11" fmla="*/ 713411 h 2300988"/>
                <a:gd name="connsiteX12" fmla="*/ 1917425 w 2054180"/>
                <a:gd name="connsiteY12" fmla="*/ 474656 h 230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180" h="2300988">
                  <a:moveTo>
                    <a:pt x="1917425" y="474656"/>
                  </a:moveTo>
                  <a:lnTo>
                    <a:pt x="1165270" y="37097"/>
                  </a:lnTo>
                  <a:cubicBezTo>
                    <a:pt x="1079798" y="-12366"/>
                    <a:pt x="974382" y="-12366"/>
                    <a:pt x="888910" y="37097"/>
                  </a:cubicBezTo>
                  <a:lnTo>
                    <a:pt x="136755" y="474656"/>
                  </a:lnTo>
                  <a:cubicBezTo>
                    <a:pt x="52233" y="524119"/>
                    <a:pt x="0" y="614485"/>
                    <a:pt x="0" y="712460"/>
                  </a:cubicBezTo>
                  <a:lnTo>
                    <a:pt x="0" y="1588528"/>
                  </a:lnTo>
                  <a:cubicBezTo>
                    <a:pt x="0" y="1686503"/>
                    <a:pt x="52233" y="1777820"/>
                    <a:pt x="136755" y="1826332"/>
                  </a:cubicBezTo>
                  <a:lnTo>
                    <a:pt x="888910" y="2263891"/>
                  </a:lnTo>
                  <a:cubicBezTo>
                    <a:pt x="974382" y="2313354"/>
                    <a:pt x="1079798" y="2313354"/>
                    <a:pt x="1165270" y="2263891"/>
                  </a:cubicBezTo>
                  <a:lnTo>
                    <a:pt x="1917425" y="1826332"/>
                  </a:lnTo>
                  <a:cubicBezTo>
                    <a:pt x="2001947" y="1776869"/>
                    <a:pt x="2054180" y="1686503"/>
                    <a:pt x="2054180" y="1588528"/>
                  </a:cubicBezTo>
                  <a:lnTo>
                    <a:pt x="2054180" y="713411"/>
                  </a:lnTo>
                  <a:cubicBezTo>
                    <a:pt x="2054180" y="614485"/>
                    <a:pt x="2001947" y="524119"/>
                    <a:pt x="1917425" y="47465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483" cap="flat">
              <a:noFill/>
              <a:prstDash val="solid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E1CCE55-AD8B-E145-911D-04691A647409}"/>
                </a:ext>
              </a:extLst>
            </p:cNvPr>
            <p:cNvSpPr txBox="1"/>
            <p:nvPr/>
          </p:nvSpPr>
          <p:spPr>
            <a:xfrm>
              <a:off x="11594613" y="4615145"/>
              <a:ext cx="1827684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ea typeface="Century Gothic" charset="0"/>
                  <a:cs typeface="Century Gothic" charset="0"/>
                </a:rPr>
                <a:t>GFDRR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09B24DC-03F2-CA47-BED5-24C9CD73A9FF}"/>
                </a:ext>
              </a:extLst>
            </p:cNvPr>
            <p:cNvSpPr txBox="1"/>
            <p:nvPr/>
          </p:nvSpPr>
          <p:spPr>
            <a:xfrm>
              <a:off x="11483401" y="5034741"/>
              <a:ext cx="2050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Risk modelling and machine learning for  exposure mapping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6F59532-4736-2D4D-9E50-D94E5A74ABB7}"/>
              </a:ext>
            </a:extLst>
          </p:cNvPr>
          <p:cNvSpPr txBox="1"/>
          <p:nvPr/>
        </p:nvSpPr>
        <p:spPr>
          <a:xfrm>
            <a:off x="14500294" y="8724111"/>
            <a:ext cx="18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HEALTH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441284-F223-6247-B89E-303CC6A88CE3}"/>
              </a:ext>
            </a:extLst>
          </p:cNvPr>
          <p:cNvSpPr txBox="1"/>
          <p:nvPr/>
        </p:nvSpPr>
        <p:spPr>
          <a:xfrm>
            <a:off x="14434124" y="9141353"/>
            <a:ext cx="1960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Predictive data analytics/</a:t>
            </a:r>
          </a:p>
          <a:p>
            <a:pPr algn="ctr"/>
            <a:r>
              <a:rPr lang="en-US" sz="1400">
                <a:ea typeface="Century Gothic" charset="0"/>
                <a:cs typeface="Century Gothic" charset="0"/>
              </a:rPr>
              <a:t>mathematical models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50DCD1-60A7-3447-A62E-4B6BB56C5509}"/>
              </a:ext>
            </a:extLst>
          </p:cNvPr>
          <p:cNvSpPr txBox="1"/>
          <p:nvPr/>
        </p:nvSpPr>
        <p:spPr>
          <a:xfrm>
            <a:off x="5849613" y="10820444"/>
            <a:ext cx="1885548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SOCIAL DEVELOPMENT Indonesia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DD97CD-8828-4442-AAB8-6FF4F42B763B}"/>
              </a:ext>
            </a:extLst>
          </p:cNvPr>
          <p:cNvSpPr txBox="1"/>
          <p:nvPr/>
        </p:nvSpPr>
        <p:spPr>
          <a:xfrm>
            <a:off x="5913536" y="11814771"/>
            <a:ext cx="1702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ML algorithms and social media</a:t>
            </a:r>
          </a:p>
          <a:p>
            <a:pPr algn="ctr"/>
            <a:r>
              <a:rPr lang="en-US" sz="1400">
                <a:ea typeface="Century Gothic" charset="0"/>
                <a:cs typeface="Century Gothic" charset="0"/>
              </a:rPr>
              <a:t>Insights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5620D60-D61C-FE4A-8568-B2E0E97082C6}"/>
              </a:ext>
            </a:extLst>
          </p:cNvPr>
          <p:cNvSpPr txBox="1"/>
          <p:nvPr/>
        </p:nvSpPr>
        <p:spPr>
          <a:xfrm>
            <a:off x="9280032" y="8761761"/>
            <a:ext cx="1718173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DEC</a:t>
            </a:r>
          </a:p>
          <a:p>
            <a:pPr algn="ctr"/>
            <a:r>
              <a:rPr lang="en-US" sz="2000" b="1">
                <a:solidFill>
                  <a:schemeClr val="bg1"/>
                </a:solidFill>
              </a:rPr>
              <a:t>ANALYTICS </a:t>
            </a:r>
            <a:br>
              <a:rPr lang="en-US" sz="2000" b="1">
                <a:solidFill>
                  <a:schemeClr val="bg1"/>
                </a:solidFill>
              </a:rPr>
            </a:br>
            <a:r>
              <a:rPr lang="en-US" sz="2000" b="1">
                <a:solidFill>
                  <a:schemeClr val="bg1"/>
                </a:solidFill>
              </a:rPr>
              <a:t>&amp; TOOLS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A4CBFED-591F-264F-9117-6DBBACE9D842}"/>
              </a:ext>
            </a:extLst>
          </p:cNvPr>
          <p:cNvSpPr txBox="1"/>
          <p:nvPr/>
        </p:nvSpPr>
        <p:spPr>
          <a:xfrm>
            <a:off x="9152656" y="9717536"/>
            <a:ext cx="2034954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Machine learning, NLP, mobile data analytics,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1A651A5B-BE9D-7347-A934-03B6DFBA6D46}"/>
              </a:ext>
            </a:extLst>
          </p:cNvPr>
          <p:cNvGrpSpPr/>
          <p:nvPr/>
        </p:nvGrpSpPr>
        <p:grpSpPr>
          <a:xfrm>
            <a:off x="13516744" y="3689149"/>
            <a:ext cx="2054180" cy="2300988"/>
            <a:chOff x="11466866" y="2998326"/>
            <a:chExt cx="2054180" cy="2300988"/>
          </a:xfrm>
        </p:grpSpPr>
        <p:sp>
          <p:nvSpPr>
            <p:cNvPr id="208" name="Graphic 171">
              <a:extLst>
                <a:ext uri="{FF2B5EF4-FFF2-40B4-BE49-F238E27FC236}">
                  <a16:creationId xmlns:a16="http://schemas.microsoft.com/office/drawing/2014/main" id="{ADAB8308-AE36-6F44-A8D1-F4ADA0864BEF}"/>
                </a:ext>
              </a:extLst>
            </p:cNvPr>
            <p:cNvSpPr/>
            <p:nvPr/>
          </p:nvSpPr>
          <p:spPr>
            <a:xfrm>
              <a:off x="11466866" y="2998326"/>
              <a:ext cx="2054180" cy="2300988"/>
            </a:xfrm>
            <a:custGeom>
              <a:avLst/>
              <a:gdLst>
                <a:gd name="connsiteX0" fmla="*/ 1917425 w 2054180"/>
                <a:gd name="connsiteY0" fmla="*/ 474656 h 2300988"/>
                <a:gd name="connsiteX1" fmla="*/ 1165270 w 2054180"/>
                <a:gd name="connsiteY1" fmla="*/ 37097 h 2300988"/>
                <a:gd name="connsiteX2" fmla="*/ 888910 w 2054180"/>
                <a:gd name="connsiteY2" fmla="*/ 37097 h 2300988"/>
                <a:gd name="connsiteX3" fmla="*/ 136755 w 2054180"/>
                <a:gd name="connsiteY3" fmla="*/ 474656 h 2300988"/>
                <a:gd name="connsiteX4" fmla="*/ 0 w 2054180"/>
                <a:gd name="connsiteY4" fmla="*/ 712460 h 2300988"/>
                <a:gd name="connsiteX5" fmla="*/ 0 w 2054180"/>
                <a:gd name="connsiteY5" fmla="*/ 1588528 h 2300988"/>
                <a:gd name="connsiteX6" fmla="*/ 136755 w 2054180"/>
                <a:gd name="connsiteY6" fmla="*/ 1826332 h 2300988"/>
                <a:gd name="connsiteX7" fmla="*/ 888910 w 2054180"/>
                <a:gd name="connsiteY7" fmla="*/ 2263891 h 2300988"/>
                <a:gd name="connsiteX8" fmla="*/ 1165270 w 2054180"/>
                <a:gd name="connsiteY8" fmla="*/ 2263891 h 2300988"/>
                <a:gd name="connsiteX9" fmla="*/ 1917425 w 2054180"/>
                <a:gd name="connsiteY9" fmla="*/ 1826332 h 2300988"/>
                <a:gd name="connsiteX10" fmla="*/ 2054180 w 2054180"/>
                <a:gd name="connsiteY10" fmla="*/ 1588528 h 2300988"/>
                <a:gd name="connsiteX11" fmla="*/ 2054180 w 2054180"/>
                <a:gd name="connsiteY11" fmla="*/ 713411 h 2300988"/>
                <a:gd name="connsiteX12" fmla="*/ 1917425 w 2054180"/>
                <a:gd name="connsiteY12" fmla="*/ 474656 h 230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180" h="2300988">
                  <a:moveTo>
                    <a:pt x="1917425" y="474656"/>
                  </a:moveTo>
                  <a:lnTo>
                    <a:pt x="1165270" y="37097"/>
                  </a:lnTo>
                  <a:cubicBezTo>
                    <a:pt x="1079798" y="-12366"/>
                    <a:pt x="974382" y="-12366"/>
                    <a:pt x="888910" y="37097"/>
                  </a:cubicBezTo>
                  <a:lnTo>
                    <a:pt x="136755" y="474656"/>
                  </a:lnTo>
                  <a:cubicBezTo>
                    <a:pt x="52233" y="524119"/>
                    <a:pt x="0" y="614485"/>
                    <a:pt x="0" y="712460"/>
                  </a:cubicBezTo>
                  <a:lnTo>
                    <a:pt x="0" y="1588528"/>
                  </a:lnTo>
                  <a:cubicBezTo>
                    <a:pt x="0" y="1686503"/>
                    <a:pt x="52233" y="1777820"/>
                    <a:pt x="136755" y="1826332"/>
                  </a:cubicBezTo>
                  <a:lnTo>
                    <a:pt x="888910" y="2263891"/>
                  </a:lnTo>
                  <a:cubicBezTo>
                    <a:pt x="974382" y="2313354"/>
                    <a:pt x="1079798" y="2313354"/>
                    <a:pt x="1165270" y="2263891"/>
                  </a:cubicBezTo>
                  <a:lnTo>
                    <a:pt x="1917425" y="1826332"/>
                  </a:lnTo>
                  <a:cubicBezTo>
                    <a:pt x="2001947" y="1776869"/>
                    <a:pt x="2054180" y="1686503"/>
                    <a:pt x="2054180" y="1588528"/>
                  </a:cubicBezTo>
                  <a:lnTo>
                    <a:pt x="2054180" y="713411"/>
                  </a:lnTo>
                  <a:cubicBezTo>
                    <a:pt x="2054180" y="614485"/>
                    <a:pt x="2001947" y="524119"/>
                    <a:pt x="1917425" y="474656"/>
                  </a:cubicBezTo>
                  <a:close/>
                </a:path>
              </a:pathLst>
            </a:custGeom>
            <a:solidFill>
              <a:schemeClr val="accent3"/>
            </a:solidFill>
            <a:ln w="9483" cap="flat">
              <a:noFill/>
              <a:prstDash val="solid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E02E393-857D-DD4B-8116-7A0605363E3F}"/>
                </a:ext>
              </a:extLst>
            </p:cNvPr>
            <p:cNvSpPr txBox="1"/>
            <p:nvPr/>
          </p:nvSpPr>
          <p:spPr>
            <a:xfrm>
              <a:off x="11580114" y="3627010"/>
              <a:ext cx="1827684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ea typeface="Century Gothic" charset="0"/>
                  <a:cs typeface="Century Gothic" charset="0"/>
                </a:rPr>
                <a:t>GOST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A2490E-9ECB-6643-B643-AF9910096298}"/>
                </a:ext>
              </a:extLst>
            </p:cNvPr>
            <p:cNvSpPr txBox="1"/>
            <p:nvPr/>
          </p:nvSpPr>
          <p:spPr>
            <a:xfrm>
              <a:off x="11511297" y="3995578"/>
              <a:ext cx="19653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Remote sensing; </a:t>
              </a:r>
            </a:p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network modeling; machine learning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207ED74C-14F5-4E4B-9D39-EF8A6803D4A1}"/>
              </a:ext>
            </a:extLst>
          </p:cNvPr>
          <p:cNvSpPr txBox="1"/>
          <p:nvPr/>
        </p:nvSpPr>
        <p:spPr>
          <a:xfrm>
            <a:off x="15485397" y="1896940"/>
            <a:ext cx="2126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>
                <a:ea typeface="Century Gothic" charset="0"/>
                <a:cs typeface="Century Gothic" charset="0"/>
              </a:rPr>
              <a:t>ITS </a:t>
            </a:r>
          </a:p>
          <a:p>
            <a:pPr algn="ctr"/>
            <a:r>
              <a:rPr lang="en-US" sz="2000" b="1" spc="-150">
                <a:ea typeface="Century Gothic" charset="0"/>
                <a:cs typeface="Century Gothic" charset="0"/>
              </a:rPr>
              <a:t>INFRASTRUCTURE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438091-D039-BD48-8782-3B8D1525222E}"/>
              </a:ext>
            </a:extLst>
          </p:cNvPr>
          <p:cNvSpPr txBox="1"/>
          <p:nvPr/>
        </p:nvSpPr>
        <p:spPr>
          <a:xfrm>
            <a:off x="15713616" y="2554022"/>
            <a:ext cx="1632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AWS and</a:t>
            </a:r>
            <a:br>
              <a:rPr lang="en-US" sz="1400">
                <a:ea typeface="Century Gothic" charset="0"/>
                <a:cs typeface="Century Gothic" charset="0"/>
              </a:rPr>
            </a:br>
            <a:r>
              <a:rPr lang="en-US" sz="1400">
                <a:ea typeface="Century Gothic" charset="0"/>
                <a:cs typeface="Century Gothic" charset="0"/>
              </a:rPr>
              <a:t>on-premise solutions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42DB4DC-92C8-B74F-936F-411491A5751C}"/>
              </a:ext>
            </a:extLst>
          </p:cNvPr>
          <p:cNvSpPr txBox="1"/>
          <p:nvPr/>
        </p:nvSpPr>
        <p:spPr>
          <a:xfrm>
            <a:off x="18936707" y="8729887"/>
            <a:ext cx="197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WATER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8D684CD-4EBE-FC40-AFFD-431E475E8006}"/>
              </a:ext>
            </a:extLst>
          </p:cNvPr>
          <p:cNvSpPr txBox="1"/>
          <p:nvPr/>
        </p:nvSpPr>
        <p:spPr>
          <a:xfrm>
            <a:off x="18936707" y="9141353"/>
            <a:ext cx="197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SG" sz="1400">
                <a:latin typeface="+mn-lt"/>
              </a:rPr>
              <a:t>Utilities, tariffs – IBNET;</a:t>
            </a:r>
          </a:p>
          <a:p>
            <a:r>
              <a:rPr lang="en-SG" sz="1400">
                <a:latin typeface="+mn-lt"/>
              </a:rPr>
              <a:t>Rural water and sanitation- SIASAR</a:t>
            </a:r>
            <a:endParaRPr lang="en-US" sz="1400">
              <a:latin typeface="+mn-lt"/>
            </a:endParaRP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637CEEBF-62C8-A549-A2AD-29D9A56C40AA}"/>
              </a:ext>
            </a:extLst>
          </p:cNvPr>
          <p:cNvGrpSpPr/>
          <p:nvPr/>
        </p:nvGrpSpPr>
        <p:grpSpPr>
          <a:xfrm>
            <a:off x="11311420" y="3735237"/>
            <a:ext cx="2054180" cy="2300988"/>
            <a:chOff x="10318659" y="1031804"/>
            <a:chExt cx="2054180" cy="23009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7" name="Graphic 171">
              <a:extLst>
                <a:ext uri="{FF2B5EF4-FFF2-40B4-BE49-F238E27FC236}">
                  <a16:creationId xmlns:a16="http://schemas.microsoft.com/office/drawing/2014/main" id="{1AA48A64-A205-764D-AFB6-EA5B7B4B5EAF}"/>
                </a:ext>
              </a:extLst>
            </p:cNvPr>
            <p:cNvSpPr/>
            <p:nvPr/>
          </p:nvSpPr>
          <p:spPr>
            <a:xfrm>
              <a:off x="10318659" y="1031804"/>
              <a:ext cx="2054180" cy="2300988"/>
            </a:xfrm>
            <a:custGeom>
              <a:avLst/>
              <a:gdLst>
                <a:gd name="connsiteX0" fmla="*/ 1917425 w 2054180"/>
                <a:gd name="connsiteY0" fmla="*/ 474656 h 2300988"/>
                <a:gd name="connsiteX1" fmla="*/ 1165270 w 2054180"/>
                <a:gd name="connsiteY1" fmla="*/ 37097 h 2300988"/>
                <a:gd name="connsiteX2" fmla="*/ 888910 w 2054180"/>
                <a:gd name="connsiteY2" fmla="*/ 37097 h 2300988"/>
                <a:gd name="connsiteX3" fmla="*/ 136755 w 2054180"/>
                <a:gd name="connsiteY3" fmla="*/ 474656 h 2300988"/>
                <a:gd name="connsiteX4" fmla="*/ 0 w 2054180"/>
                <a:gd name="connsiteY4" fmla="*/ 712460 h 2300988"/>
                <a:gd name="connsiteX5" fmla="*/ 0 w 2054180"/>
                <a:gd name="connsiteY5" fmla="*/ 1588528 h 2300988"/>
                <a:gd name="connsiteX6" fmla="*/ 136755 w 2054180"/>
                <a:gd name="connsiteY6" fmla="*/ 1826332 h 2300988"/>
                <a:gd name="connsiteX7" fmla="*/ 888910 w 2054180"/>
                <a:gd name="connsiteY7" fmla="*/ 2263891 h 2300988"/>
                <a:gd name="connsiteX8" fmla="*/ 1165270 w 2054180"/>
                <a:gd name="connsiteY8" fmla="*/ 2263891 h 2300988"/>
                <a:gd name="connsiteX9" fmla="*/ 1917425 w 2054180"/>
                <a:gd name="connsiteY9" fmla="*/ 1826332 h 2300988"/>
                <a:gd name="connsiteX10" fmla="*/ 2054180 w 2054180"/>
                <a:gd name="connsiteY10" fmla="*/ 1588528 h 2300988"/>
                <a:gd name="connsiteX11" fmla="*/ 2054180 w 2054180"/>
                <a:gd name="connsiteY11" fmla="*/ 713411 h 2300988"/>
                <a:gd name="connsiteX12" fmla="*/ 1917425 w 2054180"/>
                <a:gd name="connsiteY12" fmla="*/ 474656 h 230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180" h="2300988">
                  <a:moveTo>
                    <a:pt x="1917425" y="474656"/>
                  </a:moveTo>
                  <a:lnTo>
                    <a:pt x="1165270" y="37097"/>
                  </a:lnTo>
                  <a:cubicBezTo>
                    <a:pt x="1079798" y="-12366"/>
                    <a:pt x="974382" y="-12366"/>
                    <a:pt x="888910" y="37097"/>
                  </a:cubicBezTo>
                  <a:lnTo>
                    <a:pt x="136755" y="474656"/>
                  </a:lnTo>
                  <a:cubicBezTo>
                    <a:pt x="52233" y="524119"/>
                    <a:pt x="0" y="614485"/>
                    <a:pt x="0" y="712460"/>
                  </a:cubicBezTo>
                  <a:lnTo>
                    <a:pt x="0" y="1588528"/>
                  </a:lnTo>
                  <a:cubicBezTo>
                    <a:pt x="0" y="1686503"/>
                    <a:pt x="52233" y="1777820"/>
                    <a:pt x="136755" y="1826332"/>
                  </a:cubicBezTo>
                  <a:lnTo>
                    <a:pt x="888910" y="2263891"/>
                  </a:lnTo>
                  <a:cubicBezTo>
                    <a:pt x="974382" y="2313354"/>
                    <a:pt x="1079798" y="2313354"/>
                    <a:pt x="1165270" y="2263891"/>
                  </a:cubicBezTo>
                  <a:lnTo>
                    <a:pt x="1917425" y="1826332"/>
                  </a:lnTo>
                  <a:cubicBezTo>
                    <a:pt x="2001947" y="1776869"/>
                    <a:pt x="2054180" y="1686503"/>
                    <a:pt x="2054180" y="1588528"/>
                  </a:cubicBezTo>
                  <a:lnTo>
                    <a:pt x="2054180" y="713411"/>
                  </a:lnTo>
                  <a:cubicBezTo>
                    <a:pt x="2054180" y="614485"/>
                    <a:pt x="2001947" y="524119"/>
                    <a:pt x="1917425" y="474656"/>
                  </a:cubicBezTo>
                  <a:close/>
                </a:path>
              </a:pathLst>
            </a:custGeom>
            <a:grpFill/>
            <a:ln w="9483" cap="flat">
              <a:noFill/>
              <a:prstDash val="solid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01B0475-97FB-404A-8277-9677876A551C}"/>
                </a:ext>
              </a:extLst>
            </p:cNvPr>
            <p:cNvSpPr txBox="1"/>
            <p:nvPr/>
          </p:nvSpPr>
          <p:spPr>
            <a:xfrm>
              <a:off x="10397170" y="1602895"/>
              <a:ext cx="182768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ea typeface="Century Gothic" charset="0"/>
                  <a:cs typeface="Century Gothic" charset="0"/>
                </a:rPr>
                <a:t>GEMS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4986F14-57F7-934D-A842-316DC83B7EBB}"/>
                </a:ext>
              </a:extLst>
            </p:cNvPr>
            <p:cNvSpPr txBox="1"/>
            <p:nvPr/>
          </p:nvSpPr>
          <p:spPr>
            <a:xfrm>
              <a:off x="10469161" y="2078029"/>
              <a:ext cx="1813877" cy="523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Government training on geo analytics</a:t>
              </a:r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6BFFC326-A382-7543-8D9C-81CC043FF43F}"/>
              </a:ext>
            </a:extLst>
          </p:cNvPr>
          <p:cNvGrpSpPr/>
          <p:nvPr/>
        </p:nvGrpSpPr>
        <p:grpSpPr>
          <a:xfrm>
            <a:off x="18542764" y="867190"/>
            <a:ext cx="2054180" cy="2300988"/>
            <a:chOff x="17173765" y="1148714"/>
            <a:chExt cx="2054180" cy="2300988"/>
          </a:xfrm>
        </p:grpSpPr>
        <p:sp>
          <p:nvSpPr>
            <p:cNvPr id="261" name="Graphic 171">
              <a:extLst>
                <a:ext uri="{FF2B5EF4-FFF2-40B4-BE49-F238E27FC236}">
                  <a16:creationId xmlns:a16="http://schemas.microsoft.com/office/drawing/2014/main" id="{955154AE-74BE-1B4B-A14B-92FD906F8201}"/>
                </a:ext>
              </a:extLst>
            </p:cNvPr>
            <p:cNvSpPr/>
            <p:nvPr/>
          </p:nvSpPr>
          <p:spPr>
            <a:xfrm rot="10800000">
              <a:off x="17173765" y="1148714"/>
              <a:ext cx="2054180" cy="2300988"/>
            </a:xfrm>
            <a:custGeom>
              <a:avLst/>
              <a:gdLst>
                <a:gd name="connsiteX0" fmla="*/ 1917425 w 2054180"/>
                <a:gd name="connsiteY0" fmla="*/ 474656 h 2300988"/>
                <a:gd name="connsiteX1" fmla="*/ 1165270 w 2054180"/>
                <a:gd name="connsiteY1" fmla="*/ 37097 h 2300988"/>
                <a:gd name="connsiteX2" fmla="*/ 888910 w 2054180"/>
                <a:gd name="connsiteY2" fmla="*/ 37097 h 2300988"/>
                <a:gd name="connsiteX3" fmla="*/ 136755 w 2054180"/>
                <a:gd name="connsiteY3" fmla="*/ 474656 h 2300988"/>
                <a:gd name="connsiteX4" fmla="*/ 0 w 2054180"/>
                <a:gd name="connsiteY4" fmla="*/ 712460 h 2300988"/>
                <a:gd name="connsiteX5" fmla="*/ 0 w 2054180"/>
                <a:gd name="connsiteY5" fmla="*/ 1588528 h 2300988"/>
                <a:gd name="connsiteX6" fmla="*/ 136755 w 2054180"/>
                <a:gd name="connsiteY6" fmla="*/ 1826332 h 2300988"/>
                <a:gd name="connsiteX7" fmla="*/ 888910 w 2054180"/>
                <a:gd name="connsiteY7" fmla="*/ 2263891 h 2300988"/>
                <a:gd name="connsiteX8" fmla="*/ 1165270 w 2054180"/>
                <a:gd name="connsiteY8" fmla="*/ 2263891 h 2300988"/>
                <a:gd name="connsiteX9" fmla="*/ 1917425 w 2054180"/>
                <a:gd name="connsiteY9" fmla="*/ 1826332 h 2300988"/>
                <a:gd name="connsiteX10" fmla="*/ 2054180 w 2054180"/>
                <a:gd name="connsiteY10" fmla="*/ 1588528 h 2300988"/>
                <a:gd name="connsiteX11" fmla="*/ 2054180 w 2054180"/>
                <a:gd name="connsiteY11" fmla="*/ 713411 h 2300988"/>
                <a:gd name="connsiteX12" fmla="*/ 1917425 w 2054180"/>
                <a:gd name="connsiteY12" fmla="*/ 474656 h 230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180" h="2300988">
                  <a:moveTo>
                    <a:pt x="1917425" y="474656"/>
                  </a:moveTo>
                  <a:lnTo>
                    <a:pt x="1165270" y="37097"/>
                  </a:lnTo>
                  <a:cubicBezTo>
                    <a:pt x="1079798" y="-12366"/>
                    <a:pt x="974382" y="-12366"/>
                    <a:pt x="888910" y="37097"/>
                  </a:cubicBezTo>
                  <a:lnTo>
                    <a:pt x="136755" y="474656"/>
                  </a:lnTo>
                  <a:cubicBezTo>
                    <a:pt x="52233" y="524119"/>
                    <a:pt x="0" y="614485"/>
                    <a:pt x="0" y="712460"/>
                  </a:cubicBezTo>
                  <a:lnTo>
                    <a:pt x="0" y="1588528"/>
                  </a:lnTo>
                  <a:cubicBezTo>
                    <a:pt x="0" y="1686503"/>
                    <a:pt x="52233" y="1777820"/>
                    <a:pt x="136755" y="1826332"/>
                  </a:cubicBezTo>
                  <a:lnTo>
                    <a:pt x="888910" y="2263891"/>
                  </a:lnTo>
                  <a:cubicBezTo>
                    <a:pt x="974382" y="2313354"/>
                    <a:pt x="1079798" y="2313354"/>
                    <a:pt x="1165270" y="2263891"/>
                  </a:cubicBezTo>
                  <a:lnTo>
                    <a:pt x="1917425" y="1826332"/>
                  </a:lnTo>
                  <a:cubicBezTo>
                    <a:pt x="2001947" y="1776869"/>
                    <a:pt x="2054180" y="1686503"/>
                    <a:pt x="2054180" y="1588528"/>
                  </a:cubicBezTo>
                  <a:lnTo>
                    <a:pt x="2054180" y="713411"/>
                  </a:lnTo>
                  <a:cubicBezTo>
                    <a:pt x="2054180" y="614485"/>
                    <a:pt x="2001947" y="524119"/>
                    <a:pt x="1917425" y="474656"/>
                  </a:cubicBezTo>
                  <a:close/>
                </a:path>
              </a:pathLst>
            </a:custGeom>
            <a:solidFill>
              <a:schemeClr val="accent3"/>
            </a:solidFill>
            <a:ln w="9483" cap="flat">
              <a:noFill/>
              <a:prstDash val="solid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667800D-0B7E-B045-82DF-40335191291C}"/>
                </a:ext>
              </a:extLst>
            </p:cNvPr>
            <p:cNvSpPr txBox="1"/>
            <p:nvPr/>
          </p:nvSpPr>
          <p:spPr>
            <a:xfrm>
              <a:off x="17329238" y="2255144"/>
              <a:ext cx="17432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University partnerships on behalf of WB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40851C2-F39F-C942-AD93-E949BAF4146A}"/>
                </a:ext>
              </a:extLst>
            </p:cNvPr>
            <p:cNvSpPr txBox="1"/>
            <p:nvPr/>
          </p:nvSpPr>
          <p:spPr>
            <a:xfrm>
              <a:off x="17287013" y="1782989"/>
              <a:ext cx="18276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ea typeface="Century Gothic" charset="0"/>
                  <a:cs typeface="Century Gothic" charset="0"/>
                </a:rPr>
                <a:t>WB DATA LAB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CDED5EDA-D38D-B34D-87E9-A2FF96E23D16}"/>
              </a:ext>
            </a:extLst>
          </p:cNvPr>
          <p:cNvSpPr txBox="1"/>
          <p:nvPr/>
        </p:nvSpPr>
        <p:spPr>
          <a:xfrm>
            <a:off x="17933477" y="6929433"/>
            <a:ext cx="18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WB DATA LAB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CF1BBD8-4E5B-9740-8D9C-861CE07E0A5C}"/>
              </a:ext>
            </a:extLst>
          </p:cNvPr>
          <p:cNvCxnSpPr>
            <a:cxnSpLocks/>
          </p:cNvCxnSpPr>
          <p:nvPr/>
        </p:nvCxnSpPr>
        <p:spPr>
          <a:xfrm>
            <a:off x="25108410" y="6670688"/>
            <a:ext cx="155853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C88F5EE3-FE82-D641-9900-191570BEEBAB}"/>
              </a:ext>
            </a:extLst>
          </p:cNvPr>
          <p:cNvSpPr/>
          <p:nvPr/>
        </p:nvSpPr>
        <p:spPr>
          <a:xfrm flipH="1" flipV="1">
            <a:off x="26613919" y="6635518"/>
            <a:ext cx="73150" cy="731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89F1042-CFD7-A345-A52F-3D16099C109D}"/>
              </a:ext>
            </a:extLst>
          </p:cNvPr>
          <p:cNvSpPr/>
          <p:nvPr/>
        </p:nvSpPr>
        <p:spPr>
          <a:xfrm flipH="1" flipV="1">
            <a:off x="24002638" y="2545719"/>
            <a:ext cx="73150" cy="731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3049CF1-E161-C14C-B12F-589C39300D31}"/>
              </a:ext>
            </a:extLst>
          </p:cNvPr>
          <p:cNvGrpSpPr/>
          <p:nvPr/>
        </p:nvGrpSpPr>
        <p:grpSpPr>
          <a:xfrm>
            <a:off x="6900772" y="3643538"/>
            <a:ext cx="2054180" cy="2300988"/>
            <a:chOff x="4894788" y="2665605"/>
            <a:chExt cx="2054180" cy="2300988"/>
          </a:xfrm>
        </p:grpSpPr>
        <p:sp>
          <p:nvSpPr>
            <p:cNvPr id="209" name="Graphic 171">
              <a:extLst>
                <a:ext uri="{FF2B5EF4-FFF2-40B4-BE49-F238E27FC236}">
                  <a16:creationId xmlns:a16="http://schemas.microsoft.com/office/drawing/2014/main" id="{D01C023D-8C97-E748-8A84-1E0103946900}"/>
                </a:ext>
              </a:extLst>
            </p:cNvPr>
            <p:cNvSpPr/>
            <p:nvPr/>
          </p:nvSpPr>
          <p:spPr>
            <a:xfrm>
              <a:off x="4894788" y="2665605"/>
              <a:ext cx="2054180" cy="2300988"/>
            </a:xfrm>
            <a:custGeom>
              <a:avLst/>
              <a:gdLst>
                <a:gd name="connsiteX0" fmla="*/ 1917425 w 2054180"/>
                <a:gd name="connsiteY0" fmla="*/ 474656 h 2300988"/>
                <a:gd name="connsiteX1" fmla="*/ 1165270 w 2054180"/>
                <a:gd name="connsiteY1" fmla="*/ 37097 h 2300988"/>
                <a:gd name="connsiteX2" fmla="*/ 888910 w 2054180"/>
                <a:gd name="connsiteY2" fmla="*/ 37097 h 2300988"/>
                <a:gd name="connsiteX3" fmla="*/ 136755 w 2054180"/>
                <a:gd name="connsiteY3" fmla="*/ 474656 h 2300988"/>
                <a:gd name="connsiteX4" fmla="*/ 0 w 2054180"/>
                <a:gd name="connsiteY4" fmla="*/ 712460 h 2300988"/>
                <a:gd name="connsiteX5" fmla="*/ 0 w 2054180"/>
                <a:gd name="connsiteY5" fmla="*/ 1588528 h 2300988"/>
                <a:gd name="connsiteX6" fmla="*/ 136755 w 2054180"/>
                <a:gd name="connsiteY6" fmla="*/ 1826332 h 2300988"/>
                <a:gd name="connsiteX7" fmla="*/ 888910 w 2054180"/>
                <a:gd name="connsiteY7" fmla="*/ 2263891 h 2300988"/>
                <a:gd name="connsiteX8" fmla="*/ 1165270 w 2054180"/>
                <a:gd name="connsiteY8" fmla="*/ 2263891 h 2300988"/>
                <a:gd name="connsiteX9" fmla="*/ 1917425 w 2054180"/>
                <a:gd name="connsiteY9" fmla="*/ 1826332 h 2300988"/>
                <a:gd name="connsiteX10" fmla="*/ 2054180 w 2054180"/>
                <a:gd name="connsiteY10" fmla="*/ 1588528 h 2300988"/>
                <a:gd name="connsiteX11" fmla="*/ 2054180 w 2054180"/>
                <a:gd name="connsiteY11" fmla="*/ 713411 h 2300988"/>
                <a:gd name="connsiteX12" fmla="*/ 1917425 w 2054180"/>
                <a:gd name="connsiteY12" fmla="*/ 474656 h 230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180" h="2300988">
                  <a:moveTo>
                    <a:pt x="1917425" y="474656"/>
                  </a:moveTo>
                  <a:lnTo>
                    <a:pt x="1165270" y="37097"/>
                  </a:lnTo>
                  <a:cubicBezTo>
                    <a:pt x="1079798" y="-12366"/>
                    <a:pt x="974382" y="-12366"/>
                    <a:pt x="888910" y="37097"/>
                  </a:cubicBezTo>
                  <a:lnTo>
                    <a:pt x="136755" y="474656"/>
                  </a:lnTo>
                  <a:cubicBezTo>
                    <a:pt x="52233" y="524119"/>
                    <a:pt x="0" y="614485"/>
                    <a:pt x="0" y="712460"/>
                  </a:cubicBezTo>
                  <a:lnTo>
                    <a:pt x="0" y="1588528"/>
                  </a:lnTo>
                  <a:cubicBezTo>
                    <a:pt x="0" y="1686503"/>
                    <a:pt x="52233" y="1777820"/>
                    <a:pt x="136755" y="1826332"/>
                  </a:cubicBezTo>
                  <a:lnTo>
                    <a:pt x="888910" y="2263891"/>
                  </a:lnTo>
                  <a:cubicBezTo>
                    <a:pt x="974382" y="2313354"/>
                    <a:pt x="1079798" y="2313354"/>
                    <a:pt x="1165270" y="2263891"/>
                  </a:cubicBezTo>
                  <a:lnTo>
                    <a:pt x="1917425" y="1826332"/>
                  </a:lnTo>
                  <a:cubicBezTo>
                    <a:pt x="2001947" y="1776869"/>
                    <a:pt x="2054180" y="1686503"/>
                    <a:pt x="2054180" y="1588528"/>
                  </a:cubicBezTo>
                  <a:lnTo>
                    <a:pt x="2054180" y="713411"/>
                  </a:lnTo>
                  <a:cubicBezTo>
                    <a:pt x="2054180" y="614485"/>
                    <a:pt x="2001947" y="524119"/>
                    <a:pt x="1917425" y="474656"/>
                  </a:cubicBezTo>
                  <a:close/>
                </a:path>
              </a:pathLst>
            </a:custGeom>
            <a:solidFill>
              <a:schemeClr val="bg2"/>
            </a:solidFill>
            <a:ln w="9483" cap="flat">
              <a:noFill/>
              <a:prstDash val="solid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E7CB897-E79F-434A-8508-B639277FE096}"/>
                </a:ext>
              </a:extLst>
            </p:cNvPr>
            <p:cNvSpPr txBox="1"/>
            <p:nvPr/>
          </p:nvSpPr>
          <p:spPr>
            <a:xfrm>
              <a:off x="5047450" y="3327686"/>
              <a:ext cx="1732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ea typeface="Century Gothic" charset="0"/>
                  <a:cs typeface="Century Gothic" charset="0"/>
                </a:rPr>
                <a:t>ITS GEOLAB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F00C3FA-99E3-2643-9AE4-CAB3E09E6731}"/>
                </a:ext>
              </a:extLst>
            </p:cNvPr>
            <p:cNvSpPr txBox="1"/>
            <p:nvPr/>
          </p:nvSpPr>
          <p:spPr>
            <a:xfrm>
              <a:off x="5092560" y="3785063"/>
              <a:ext cx="1597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Interactive map data visualization</a:t>
              </a:r>
            </a:p>
          </p:txBody>
        </p:sp>
      </p:grpSp>
      <p:sp>
        <p:nvSpPr>
          <p:cNvPr id="476" name="TextBox 475">
            <a:extLst>
              <a:ext uri="{FF2B5EF4-FFF2-40B4-BE49-F238E27FC236}">
                <a16:creationId xmlns:a16="http://schemas.microsoft.com/office/drawing/2014/main" id="{A695226E-6851-BA48-8641-CFF26CDA72B6}"/>
              </a:ext>
            </a:extLst>
          </p:cNvPr>
          <p:cNvSpPr txBox="1"/>
          <p:nvPr/>
        </p:nvSpPr>
        <p:spPr>
          <a:xfrm>
            <a:off x="22423464" y="5256608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B21CC44D-1302-1240-9011-02C602CC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164" y="1197157"/>
            <a:ext cx="11383267" cy="1071422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Century Gothic" charset="0"/>
                <a:cs typeface="Century Gothic" charset="0"/>
              </a:rPr>
              <a:t>I NEED INSIGHTS FROM DATA</a:t>
            </a:r>
          </a:p>
        </p:txBody>
      </p:sp>
      <p:sp>
        <p:nvSpPr>
          <p:cNvPr id="126" name="Text Placeholder 3">
            <a:extLst>
              <a:ext uri="{FF2B5EF4-FFF2-40B4-BE49-F238E27FC236}">
                <a16:creationId xmlns:a16="http://schemas.microsoft.com/office/drawing/2014/main" id="{5D3BDE81-BAFE-AA42-9D0A-D4A95F1C6526}"/>
              </a:ext>
            </a:extLst>
          </p:cNvPr>
          <p:cNvSpPr txBox="1">
            <a:spLocks/>
          </p:cNvSpPr>
          <p:nvPr/>
        </p:nvSpPr>
        <p:spPr>
          <a:xfrm>
            <a:off x="1990165" y="2034939"/>
            <a:ext cx="15059220" cy="1659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lang="en-US" sz="3600" b="1" kern="12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sz="2600" b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sz="2600" b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sz="2600" b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sz="2600" b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entury Gothic" charset="0"/>
                <a:cs typeface="Century Gothic" charset="0"/>
              </a:rPr>
              <a:t>Data science and geospatial analytics</a:t>
            </a:r>
          </a:p>
          <a:p>
            <a:pPr marL="19050" indent="-19050"/>
            <a:endParaRPr lang="en-US">
              <a:ea typeface="Century Gothic" charset="0"/>
              <a:cs typeface="Century Gothic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7624750-4018-5642-882B-266ED4FCEDB5}"/>
              </a:ext>
            </a:extLst>
          </p:cNvPr>
          <p:cNvSpPr/>
          <p:nvPr/>
        </p:nvSpPr>
        <p:spPr>
          <a:xfrm>
            <a:off x="18101122" y="1741811"/>
            <a:ext cx="879368" cy="1749219"/>
          </a:xfrm>
          <a:custGeom>
            <a:avLst/>
            <a:gdLst>
              <a:gd name="connsiteX0" fmla="*/ 0 w 879368"/>
              <a:gd name="connsiteY0" fmla="*/ 0 h 1749219"/>
              <a:gd name="connsiteX1" fmla="*/ 0 w 879368"/>
              <a:gd name="connsiteY1" fmla="*/ 1259590 h 1749219"/>
              <a:gd name="connsiteX2" fmla="*/ 879368 w 879368"/>
              <a:gd name="connsiteY2" fmla="*/ 1749219 h 174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9368" h="1749219">
                <a:moveTo>
                  <a:pt x="0" y="0"/>
                </a:moveTo>
                <a:lnTo>
                  <a:pt x="0" y="1259590"/>
                </a:lnTo>
                <a:lnTo>
                  <a:pt x="879368" y="1749219"/>
                </a:lnTo>
              </a:path>
            </a:pathLst>
          </a:custGeom>
          <a:noFill/>
          <a:ln w="63500" cap="rnd">
            <a:solidFill>
              <a:srgbClr val="D0D2D3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A9971A8-B729-2242-A310-AAA4AA945B14}"/>
              </a:ext>
            </a:extLst>
          </p:cNvPr>
          <p:cNvSpPr/>
          <p:nvPr/>
        </p:nvSpPr>
        <p:spPr>
          <a:xfrm>
            <a:off x="13936483" y="4274514"/>
            <a:ext cx="2236275" cy="5761679"/>
          </a:xfrm>
          <a:custGeom>
            <a:avLst/>
            <a:gdLst>
              <a:gd name="connsiteX0" fmla="*/ 2236276 w 2236275"/>
              <a:gd name="connsiteY0" fmla="*/ 0 h 5761679"/>
              <a:gd name="connsiteX1" fmla="*/ 2236276 w 2236275"/>
              <a:gd name="connsiteY1" fmla="*/ 1338456 h 5761679"/>
              <a:gd name="connsiteX2" fmla="*/ 1093616 w 2236275"/>
              <a:gd name="connsiteY2" fmla="*/ 2072900 h 5761679"/>
              <a:gd name="connsiteX3" fmla="*/ 1077310 w 2236275"/>
              <a:gd name="connsiteY3" fmla="*/ 3476573 h 5761679"/>
              <a:gd name="connsiteX4" fmla="*/ 0 w 2236275"/>
              <a:gd name="connsiteY4" fmla="*/ 4194713 h 5761679"/>
              <a:gd name="connsiteX5" fmla="*/ 0 w 2236275"/>
              <a:gd name="connsiteY5" fmla="*/ 5761680 h 576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6275" h="5761679">
                <a:moveTo>
                  <a:pt x="2236276" y="0"/>
                </a:moveTo>
                <a:lnTo>
                  <a:pt x="2236276" y="1338456"/>
                </a:lnTo>
                <a:lnTo>
                  <a:pt x="1093616" y="2072900"/>
                </a:lnTo>
                <a:lnTo>
                  <a:pt x="1077310" y="3476573"/>
                </a:lnTo>
                <a:lnTo>
                  <a:pt x="0" y="4194713"/>
                </a:lnTo>
                <a:lnTo>
                  <a:pt x="0" y="5761680"/>
                </a:lnTo>
              </a:path>
            </a:pathLst>
          </a:custGeom>
          <a:noFill/>
          <a:ln w="63500" cap="rnd">
            <a:solidFill>
              <a:srgbClr val="D0D2D3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997C784-1D98-D14D-BFE6-7085B43BB146}"/>
              </a:ext>
            </a:extLst>
          </p:cNvPr>
          <p:cNvSpPr/>
          <p:nvPr/>
        </p:nvSpPr>
        <p:spPr>
          <a:xfrm>
            <a:off x="5297679" y="5856019"/>
            <a:ext cx="2236275" cy="4880371"/>
          </a:xfrm>
          <a:custGeom>
            <a:avLst/>
            <a:gdLst>
              <a:gd name="connsiteX0" fmla="*/ 1077311 w 2236275"/>
              <a:gd name="connsiteY0" fmla="*/ 0 h 4880371"/>
              <a:gd name="connsiteX1" fmla="*/ 2236275 w 2236275"/>
              <a:gd name="connsiteY1" fmla="*/ 701836 h 4880371"/>
              <a:gd name="connsiteX2" fmla="*/ 2236275 w 2236275"/>
              <a:gd name="connsiteY2" fmla="*/ 2154548 h 4880371"/>
              <a:gd name="connsiteX3" fmla="*/ 1077311 w 2236275"/>
              <a:gd name="connsiteY3" fmla="*/ 2905297 h 4880371"/>
              <a:gd name="connsiteX4" fmla="*/ 1077311 w 2236275"/>
              <a:gd name="connsiteY4" fmla="*/ 4260057 h 4880371"/>
              <a:gd name="connsiteX5" fmla="*/ 0 w 2236275"/>
              <a:gd name="connsiteY5" fmla="*/ 4880372 h 488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6275" h="4880371">
                <a:moveTo>
                  <a:pt x="1077311" y="0"/>
                </a:moveTo>
                <a:lnTo>
                  <a:pt x="2236275" y="701836"/>
                </a:lnTo>
                <a:lnTo>
                  <a:pt x="2236275" y="2154548"/>
                </a:lnTo>
                <a:lnTo>
                  <a:pt x="1077311" y="2905297"/>
                </a:lnTo>
                <a:lnTo>
                  <a:pt x="1077311" y="4260057"/>
                </a:lnTo>
                <a:lnTo>
                  <a:pt x="0" y="4880372"/>
                </a:lnTo>
              </a:path>
            </a:pathLst>
          </a:custGeom>
          <a:noFill/>
          <a:ln w="63500" cap="rnd">
            <a:solidFill>
              <a:srgbClr val="D0D2D3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8E214A2-9A24-304F-AF77-75032680A0E8}"/>
              </a:ext>
            </a:extLst>
          </p:cNvPr>
          <p:cNvSpPr/>
          <p:nvPr/>
        </p:nvSpPr>
        <p:spPr>
          <a:xfrm>
            <a:off x="9121009" y="6020952"/>
            <a:ext cx="3249753" cy="2513617"/>
          </a:xfrm>
          <a:custGeom>
            <a:avLst/>
            <a:gdLst>
              <a:gd name="connsiteX0" fmla="*/ 0 w 3249753"/>
              <a:gd name="connsiteY0" fmla="*/ 0 h 2513617"/>
              <a:gd name="connsiteX1" fmla="*/ 685595 w 3249753"/>
              <a:gd name="connsiteY1" fmla="*/ 375374 h 2513617"/>
              <a:gd name="connsiteX2" fmla="*/ 685595 w 3249753"/>
              <a:gd name="connsiteY2" fmla="*/ 1730134 h 2513617"/>
              <a:gd name="connsiteX3" fmla="*/ 2122010 w 3249753"/>
              <a:gd name="connsiteY3" fmla="*/ 2513618 h 2513617"/>
              <a:gd name="connsiteX4" fmla="*/ 3249753 w 3249753"/>
              <a:gd name="connsiteY4" fmla="*/ 1873965 h 251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9753" h="2513617">
                <a:moveTo>
                  <a:pt x="0" y="0"/>
                </a:moveTo>
                <a:lnTo>
                  <a:pt x="685595" y="375374"/>
                </a:lnTo>
                <a:lnTo>
                  <a:pt x="685595" y="1730134"/>
                </a:lnTo>
                <a:lnTo>
                  <a:pt x="2122010" y="2513618"/>
                </a:lnTo>
                <a:lnTo>
                  <a:pt x="3249753" y="1873965"/>
                </a:lnTo>
              </a:path>
            </a:pathLst>
          </a:custGeom>
          <a:noFill/>
          <a:ln w="63500" cap="rnd">
            <a:solidFill>
              <a:srgbClr val="D0D2D3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C438EB2-C143-C84E-8D00-EF79D215F872}"/>
              </a:ext>
            </a:extLst>
          </p:cNvPr>
          <p:cNvSpPr/>
          <p:nvPr/>
        </p:nvSpPr>
        <p:spPr>
          <a:xfrm>
            <a:off x="16900044" y="5699161"/>
            <a:ext cx="3128669" cy="605148"/>
          </a:xfrm>
          <a:custGeom>
            <a:avLst/>
            <a:gdLst>
              <a:gd name="connsiteX0" fmla="*/ 0 w 3110461"/>
              <a:gd name="connsiteY0" fmla="*/ 84048 h 605148"/>
              <a:gd name="connsiteX1" fmla="*/ 840689 w 3110461"/>
              <a:gd name="connsiteY1" fmla="*/ 588339 h 605148"/>
              <a:gd name="connsiteX2" fmla="*/ 2034415 w 3110461"/>
              <a:gd name="connsiteY2" fmla="*/ 0 h 605148"/>
              <a:gd name="connsiteX3" fmla="*/ 3110461 w 3110461"/>
              <a:gd name="connsiteY3" fmla="*/ 605149 h 60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0461" h="605148">
                <a:moveTo>
                  <a:pt x="0" y="84048"/>
                </a:moveTo>
                <a:lnTo>
                  <a:pt x="840689" y="588339"/>
                </a:lnTo>
                <a:lnTo>
                  <a:pt x="2034415" y="0"/>
                </a:lnTo>
                <a:lnTo>
                  <a:pt x="3110461" y="605149"/>
                </a:lnTo>
              </a:path>
            </a:pathLst>
          </a:custGeom>
          <a:noFill/>
          <a:ln w="63500" cap="rnd">
            <a:solidFill>
              <a:srgbClr val="D0D2D3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CC736CDD-CF16-454D-BC66-468D9F0030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  <p:sp>
        <p:nvSpPr>
          <p:cNvPr id="107" name="Rectangle 10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71ECE5F-3C88-D041-A3DF-78F94409D483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0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97EB72-0B58-E44E-B4B4-AD987C6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0" y="3063241"/>
            <a:ext cx="16977360" cy="5562986"/>
          </a:xfrm>
        </p:spPr>
        <p:txBody>
          <a:bodyPr>
            <a:normAutofit/>
          </a:bodyPr>
          <a:lstStyle/>
          <a:p>
            <a:pPr algn="r"/>
            <a:r>
              <a:rPr lang="en-US" sz="16600">
                <a:ea typeface="Century Gothic" charset="0"/>
                <a:cs typeface="Century Gothic" charset="0"/>
              </a:rPr>
              <a:t>I NEED INSIGHTS FROM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8E142B-61CE-9641-ACB8-F1B094C83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4960" y="7871266"/>
            <a:ext cx="18013680" cy="5562986"/>
          </a:xfrm>
        </p:spPr>
        <p:txBody>
          <a:bodyPr>
            <a:noAutofit/>
          </a:bodyPr>
          <a:lstStyle/>
          <a:p>
            <a:pPr marL="0" indent="-31750" algn="r"/>
            <a:r>
              <a:rPr lang="en-US" sz="7200">
                <a:ea typeface="Century Gothic" charset="0"/>
                <a:cs typeface="Century Gothic" charset="0"/>
              </a:rPr>
              <a:t>Data science and geospatial analytics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6CFA0BB7-C498-3142-BDE4-E399570A99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07804"/>
      </p:ext>
    </p:extLst>
  </p:cSld>
  <p:clrMapOvr>
    <a:masterClrMapping/>
  </p:clrMapOvr>
  <p:transition spd="med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97EB72-0B58-E44E-B4B4-AD987C6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694" y="2910840"/>
            <a:ext cx="17548986" cy="5882640"/>
          </a:xfrm>
        </p:spPr>
        <p:txBody>
          <a:bodyPr>
            <a:noAutofit/>
          </a:bodyPr>
          <a:lstStyle/>
          <a:p>
            <a:r>
              <a:rPr lang="en-US" sz="16600"/>
              <a:t>I’M LOOKING FOR EXISTING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8E142B-61CE-9641-ACB8-F1B094C83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6694" y="7696200"/>
            <a:ext cx="17884266" cy="3870960"/>
          </a:xfrm>
        </p:spPr>
        <p:txBody>
          <a:bodyPr>
            <a:noAutofit/>
          </a:bodyPr>
          <a:lstStyle/>
          <a:p>
            <a:r>
              <a:rPr lang="en-US" sz="7200">
                <a:ea typeface="Century Gothic" charset="0"/>
                <a:cs typeface="Century Gothic" charset="0"/>
              </a:rPr>
              <a:t>Data that can be quickly obtained</a:t>
            </a:r>
          </a:p>
          <a:p>
            <a:endParaRPr lang="en-US" sz="7200"/>
          </a:p>
        </p:txBody>
      </p:sp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F5E63112-D43B-C745-BB75-FE2081A6E7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76580"/>
      </p:ext>
    </p:extLst>
  </p:cSld>
  <p:clrMapOvr>
    <a:masterClrMapping/>
  </p:clrMapOvr>
  <p:transition spd="slow" advTm="5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97EB72-0B58-E44E-B4B4-AD987C6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694" y="2910840"/>
            <a:ext cx="17548986" cy="5882640"/>
          </a:xfrm>
        </p:spPr>
        <p:txBody>
          <a:bodyPr>
            <a:noAutofit/>
          </a:bodyPr>
          <a:lstStyle/>
          <a:p>
            <a:r>
              <a:rPr lang="en-US" sz="16600" dirty="0"/>
              <a:t>I’M LOOKING FOR EXISTING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8E142B-61CE-9641-ACB8-F1B094C83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6694" y="7696200"/>
            <a:ext cx="17884266" cy="3870960"/>
          </a:xfrm>
        </p:spPr>
        <p:txBody>
          <a:bodyPr>
            <a:noAutofit/>
          </a:bodyPr>
          <a:lstStyle/>
          <a:p>
            <a:r>
              <a:rPr lang="en-US" sz="7200" dirty="0">
                <a:ea typeface="Century Gothic" charset="0"/>
                <a:cs typeface="Century Gothic" charset="0"/>
              </a:rPr>
              <a:t>Data that can be quickly obtained</a:t>
            </a:r>
          </a:p>
          <a:p>
            <a:endParaRPr lang="en-US" sz="7200" dirty="0"/>
          </a:p>
        </p:txBody>
      </p:sp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F5E63112-D43B-C745-BB75-FE2081A6E7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76580"/>
      </p:ext>
    </p:extLst>
  </p:cSld>
  <p:clrMapOvr>
    <a:masterClrMapping/>
  </p:clrMapOvr>
  <p:transition spd="slow" advTm="5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raphic 171">
            <a:extLst>
              <a:ext uri="{FF2B5EF4-FFF2-40B4-BE49-F238E27FC236}">
                <a16:creationId xmlns:a16="http://schemas.microsoft.com/office/drawing/2014/main" id="{5B6D2A2B-7575-4E4C-A769-B07BED2B2AE1}"/>
              </a:ext>
            </a:extLst>
          </p:cNvPr>
          <p:cNvSpPr/>
          <p:nvPr/>
        </p:nvSpPr>
        <p:spPr>
          <a:xfrm>
            <a:off x="16111196" y="5340703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93" name="Graphic 171">
            <a:extLst>
              <a:ext uri="{FF2B5EF4-FFF2-40B4-BE49-F238E27FC236}">
                <a16:creationId xmlns:a16="http://schemas.microsoft.com/office/drawing/2014/main" id="{811C8FF7-5ABE-FF4D-8335-C6E9101520F5}"/>
              </a:ext>
            </a:extLst>
          </p:cNvPr>
          <p:cNvSpPr/>
          <p:nvPr/>
        </p:nvSpPr>
        <p:spPr>
          <a:xfrm>
            <a:off x="13846230" y="5330452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94" name="Graphic 171">
            <a:extLst>
              <a:ext uri="{FF2B5EF4-FFF2-40B4-BE49-F238E27FC236}">
                <a16:creationId xmlns:a16="http://schemas.microsoft.com/office/drawing/2014/main" id="{A9F91E50-78D0-C84C-B0C7-AFB85D76AA89}"/>
              </a:ext>
            </a:extLst>
          </p:cNvPr>
          <p:cNvSpPr/>
          <p:nvPr/>
        </p:nvSpPr>
        <p:spPr>
          <a:xfrm>
            <a:off x="11526163" y="5350671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95" name="Graphic 171">
            <a:extLst>
              <a:ext uri="{FF2B5EF4-FFF2-40B4-BE49-F238E27FC236}">
                <a16:creationId xmlns:a16="http://schemas.microsoft.com/office/drawing/2014/main" id="{CFE7D50B-27F7-E94B-873D-070AE8D2EC56}"/>
              </a:ext>
            </a:extLst>
          </p:cNvPr>
          <p:cNvSpPr/>
          <p:nvPr/>
        </p:nvSpPr>
        <p:spPr>
          <a:xfrm>
            <a:off x="17283866" y="7351156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96" name="Graphic 171">
            <a:extLst>
              <a:ext uri="{FF2B5EF4-FFF2-40B4-BE49-F238E27FC236}">
                <a16:creationId xmlns:a16="http://schemas.microsoft.com/office/drawing/2014/main" id="{38EE46EA-730D-3D46-A44C-C3E6A4BF79B7}"/>
              </a:ext>
            </a:extLst>
          </p:cNvPr>
          <p:cNvSpPr/>
          <p:nvPr/>
        </p:nvSpPr>
        <p:spPr>
          <a:xfrm>
            <a:off x="18447847" y="9406555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97" name="Graphic 171">
            <a:extLst>
              <a:ext uri="{FF2B5EF4-FFF2-40B4-BE49-F238E27FC236}">
                <a16:creationId xmlns:a16="http://schemas.microsoft.com/office/drawing/2014/main" id="{84B388B0-6F57-254B-8E2F-BFD5525F17F4}"/>
              </a:ext>
            </a:extLst>
          </p:cNvPr>
          <p:cNvSpPr/>
          <p:nvPr/>
        </p:nvSpPr>
        <p:spPr>
          <a:xfrm>
            <a:off x="19604587" y="7359818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98" name="Graphic 171">
            <a:extLst>
              <a:ext uri="{FF2B5EF4-FFF2-40B4-BE49-F238E27FC236}">
                <a16:creationId xmlns:a16="http://schemas.microsoft.com/office/drawing/2014/main" id="{5E3AB094-AD1F-C244-9CEC-77F2DA73E1B6}"/>
              </a:ext>
            </a:extLst>
          </p:cNvPr>
          <p:cNvSpPr/>
          <p:nvPr/>
        </p:nvSpPr>
        <p:spPr>
          <a:xfrm>
            <a:off x="20744321" y="9395529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99" name="Graphic 171">
            <a:extLst>
              <a:ext uri="{FF2B5EF4-FFF2-40B4-BE49-F238E27FC236}">
                <a16:creationId xmlns:a16="http://schemas.microsoft.com/office/drawing/2014/main" id="{9E4A3480-84DB-DF4D-B3EE-9BF3A356A7C9}"/>
              </a:ext>
            </a:extLst>
          </p:cNvPr>
          <p:cNvSpPr/>
          <p:nvPr/>
        </p:nvSpPr>
        <p:spPr>
          <a:xfrm>
            <a:off x="14982137" y="7332411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00" name="Graphic 171">
            <a:extLst>
              <a:ext uri="{FF2B5EF4-FFF2-40B4-BE49-F238E27FC236}">
                <a16:creationId xmlns:a16="http://schemas.microsoft.com/office/drawing/2014/main" id="{08CEF573-BE5C-8B4C-8C2E-F42D67CF7BC3}"/>
              </a:ext>
            </a:extLst>
          </p:cNvPr>
          <p:cNvSpPr/>
          <p:nvPr/>
        </p:nvSpPr>
        <p:spPr>
          <a:xfrm>
            <a:off x="12680408" y="7351156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01" name="Graphic 171">
            <a:extLst>
              <a:ext uri="{FF2B5EF4-FFF2-40B4-BE49-F238E27FC236}">
                <a16:creationId xmlns:a16="http://schemas.microsoft.com/office/drawing/2014/main" id="{08E44F1F-3F55-3643-89F7-3AE3C32CF6EC}"/>
              </a:ext>
            </a:extLst>
          </p:cNvPr>
          <p:cNvSpPr/>
          <p:nvPr/>
        </p:nvSpPr>
        <p:spPr>
          <a:xfrm>
            <a:off x="13832169" y="9406555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02" name="Graphic 171">
            <a:extLst>
              <a:ext uri="{FF2B5EF4-FFF2-40B4-BE49-F238E27FC236}">
                <a16:creationId xmlns:a16="http://schemas.microsoft.com/office/drawing/2014/main" id="{EB565111-03BF-CE4C-9522-FA634C481648}"/>
              </a:ext>
            </a:extLst>
          </p:cNvPr>
          <p:cNvSpPr/>
          <p:nvPr/>
        </p:nvSpPr>
        <p:spPr>
          <a:xfrm>
            <a:off x="11543729" y="9393848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03" name="Graphic 171">
            <a:extLst>
              <a:ext uri="{FF2B5EF4-FFF2-40B4-BE49-F238E27FC236}">
                <a16:creationId xmlns:a16="http://schemas.microsoft.com/office/drawing/2014/main" id="{9CD030D1-88FE-A947-994C-6E24B19FCC13}"/>
              </a:ext>
            </a:extLst>
          </p:cNvPr>
          <p:cNvSpPr/>
          <p:nvPr/>
        </p:nvSpPr>
        <p:spPr>
          <a:xfrm>
            <a:off x="16126676" y="9412662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1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90" name="Graphic 171">
            <a:extLst>
              <a:ext uri="{FF2B5EF4-FFF2-40B4-BE49-F238E27FC236}">
                <a16:creationId xmlns:a16="http://schemas.microsoft.com/office/drawing/2014/main" id="{4C115EE5-70AA-E644-A624-160EA5FE68E4}"/>
              </a:ext>
            </a:extLst>
          </p:cNvPr>
          <p:cNvSpPr/>
          <p:nvPr/>
        </p:nvSpPr>
        <p:spPr>
          <a:xfrm>
            <a:off x="18100691" y="2513849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91" name="Graphic 171">
            <a:extLst>
              <a:ext uri="{FF2B5EF4-FFF2-40B4-BE49-F238E27FC236}">
                <a16:creationId xmlns:a16="http://schemas.microsoft.com/office/drawing/2014/main" id="{8E30855F-B05D-634F-9CB7-8499643ACA29}"/>
              </a:ext>
            </a:extLst>
          </p:cNvPr>
          <p:cNvSpPr/>
          <p:nvPr/>
        </p:nvSpPr>
        <p:spPr>
          <a:xfrm>
            <a:off x="19359750" y="4365552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88" name="Graphic 171">
            <a:extLst>
              <a:ext uri="{FF2B5EF4-FFF2-40B4-BE49-F238E27FC236}">
                <a16:creationId xmlns:a16="http://schemas.microsoft.com/office/drawing/2014/main" id="{445E5ED3-1D76-C849-9B68-EFBE0131F064}"/>
              </a:ext>
            </a:extLst>
          </p:cNvPr>
          <p:cNvSpPr/>
          <p:nvPr/>
        </p:nvSpPr>
        <p:spPr>
          <a:xfrm>
            <a:off x="5729882" y="10209170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89" name="Graphic 171">
            <a:extLst>
              <a:ext uri="{FF2B5EF4-FFF2-40B4-BE49-F238E27FC236}">
                <a16:creationId xmlns:a16="http://schemas.microsoft.com/office/drawing/2014/main" id="{E90A9EF8-5824-6047-A603-CF382F437B2A}"/>
              </a:ext>
            </a:extLst>
          </p:cNvPr>
          <p:cNvSpPr/>
          <p:nvPr/>
        </p:nvSpPr>
        <p:spPr>
          <a:xfrm>
            <a:off x="7985733" y="10271019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86" name="Graphic 171">
            <a:extLst>
              <a:ext uri="{FF2B5EF4-FFF2-40B4-BE49-F238E27FC236}">
                <a16:creationId xmlns:a16="http://schemas.microsoft.com/office/drawing/2014/main" id="{7D3E65D6-65BA-F449-80FC-570181A89EC0}"/>
              </a:ext>
            </a:extLst>
          </p:cNvPr>
          <p:cNvSpPr/>
          <p:nvPr/>
        </p:nvSpPr>
        <p:spPr>
          <a:xfrm>
            <a:off x="6713576" y="7407844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87" name="Graphic 171">
            <a:extLst>
              <a:ext uri="{FF2B5EF4-FFF2-40B4-BE49-F238E27FC236}">
                <a16:creationId xmlns:a16="http://schemas.microsoft.com/office/drawing/2014/main" id="{4AF57CF0-27DE-A745-A975-6B051E4D8251}"/>
              </a:ext>
            </a:extLst>
          </p:cNvPr>
          <p:cNvSpPr/>
          <p:nvPr/>
        </p:nvSpPr>
        <p:spPr>
          <a:xfrm>
            <a:off x="9018799" y="7407844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2" name="TextBox 1026">
            <a:extLst>
              <a:ext uri="{FF2B5EF4-FFF2-40B4-BE49-F238E27FC236}">
                <a16:creationId xmlns:a16="http://schemas.microsoft.com/office/drawing/2014/main" id="{E5DCACB9-A384-674B-9726-E88CD447704C}"/>
              </a:ext>
            </a:extLst>
          </p:cNvPr>
          <p:cNvSpPr txBox="1"/>
          <p:nvPr/>
        </p:nvSpPr>
        <p:spPr>
          <a:xfrm>
            <a:off x="3077255" y="3699085"/>
            <a:ext cx="281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CATALOGUES</a:t>
            </a:r>
          </a:p>
        </p:txBody>
      </p:sp>
      <p:sp>
        <p:nvSpPr>
          <p:cNvPr id="33" name="TextBox 1027">
            <a:extLst>
              <a:ext uri="{FF2B5EF4-FFF2-40B4-BE49-F238E27FC236}">
                <a16:creationId xmlns:a16="http://schemas.microsoft.com/office/drawing/2014/main" id="{DFAF57FD-27AD-304D-83B0-4D1677461FAD}"/>
              </a:ext>
            </a:extLst>
          </p:cNvPr>
          <p:cNvSpPr txBox="1"/>
          <p:nvPr/>
        </p:nvSpPr>
        <p:spPr>
          <a:xfrm>
            <a:off x="3120332" y="4331024"/>
            <a:ext cx="26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ea typeface="Century Gothic" charset="0"/>
                <a:cs typeface="Century Gothic" charset="0"/>
              </a:rPr>
              <a:t>WB-managed data search portals</a:t>
            </a:r>
          </a:p>
        </p:txBody>
      </p:sp>
      <p:sp>
        <p:nvSpPr>
          <p:cNvPr id="45" name="TextBox 1034">
            <a:extLst>
              <a:ext uri="{FF2B5EF4-FFF2-40B4-BE49-F238E27FC236}">
                <a16:creationId xmlns:a16="http://schemas.microsoft.com/office/drawing/2014/main" id="{C15AACE1-0A8D-6742-831B-14FF470BC9FF}"/>
              </a:ext>
            </a:extLst>
          </p:cNvPr>
          <p:cNvSpPr txBox="1"/>
          <p:nvPr/>
        </p:nvSpPr>
        <p:spPr>
          <a:xfrm>
            <a:off x="3305705" y="7944040"/>
            <a:ext cx="383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COMPANY DATA</a:t>
            </a:r>
          </a:p>
        </p:txBody>
      </p:sp>
      <p:sp>
        <p:nvSpPr>
          <p:cNvPr id="46" name="TextBox 1035">
            <a:extLst>
              <a:ext uri="{FF2B5EF4-FFF2-40B4-BE49-F238E27FC236}">
                <a16:creationId xmlns:a16="http://schemas.microsoft.com/office/drawing/2014/main" id="{0C013A95-B446-5B48-A24C-90D3D00029A0}"/>
              </a:ext>
            </a:extLst>
          </p:cNvPr>
          <p:cNvSpPr txBox="1"/>
          <p:nvPr/>
        </p:nvSpPr>
        <p:spPr>
          <a:xfrm>
            <a:off x="3326224" y="8575856"/>
            <a:ext cx="3348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ea typeface="Century Gothic" charset="0"/>
                <a:cs typeface="Century Gothic" charset="0"/>
              </a:rPr>
              <a:t>3</a:t>
            </a:r>
            <a:r>
              <a:rPr lang="en-US" sz="2000" baseline="30000">
                <a:ea typeface="Century Gothic" charset="0"/>
                <a:cs typeface="Century Gothic" charset="0"/>
              </a:rPr>
              <a:t>rd</a:t>
            </a:r>
            <a:r>
              <a:rPr lang="en-US" sz="2000">
                <a:ea typeface="Century Gothic" charset="0"/>
                <a:cs typeface="Century Gothic" charset="0"/>
              </a:rPr>
              <a:t> party data partnerships (e.g., Facebook, Waze)</a:t>
            </a:r>
          </a:p>
        </p:txBody>
      </p:sp>
      <p:sp>
        <p:nvSpPr>
          <p:cNvPr id="47" name="TextBox 1036">
            <a:extLst>
              <a:ext uri="{FF2B5EF4-FFF2-40B4-BE49-F238E27FC236}">
                <a16:creationId xmlns:a16="http://schemas.microsoft.com/office/drawing/2014/main" id="{B5CA4E90-E621-2B49-91D9-66C4216B0D58}"/>
              </a:ext>
            </a:extLst>
          </p:cNvPr>
          <p:cNvSpPr txBox="1"/>
          <p:nvPr/>
        </p:nvSpPr>
        <p:spPr>
          <a:xfrm>
            <a:off x="2723187" y="10507213"/>
            <a:ext cx="2810288" cy="1200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SENSING + GEOSPATIAL</a:t>
            </a:r>
          </a:p>
        </p:txBody>
      </p:sp>
      <p:sp>
        <p:nvSpPr>
          <p:cNvPr id="48" name="TextBox 1037">
            <a:extLst>
              <a:ext uri="{FF2B5EF4-FFF2-40B4-BE49-F238E27FC236}">
                <a16:creationId xmlns:a16="http://schemas.microsoft.com/office/drawing/2014/main" id="{63202B0C-E1CB-4340-BC6F-DB58D35AEC22}"/>
              </a:ext>
            </a:extLst>
          </p:cNvPr>
          <p:cNvSpPr txBox="1"/>
          <p:nvPr/>
        </p:nvSpPr>
        <p:spPr>
          <a:xfrm>
            <a:off x="2766264" y="11639334"/>
            <a:ext cx="255068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2000">
                <a:latin typeface="+mn-lt"/>
              </a:rPr>
              <a:t>Satellite, LIDAR, radar, street view, curated geospatial layers</a:t>
            </a:r>
          </a:p>
        </p:txBody>
      </p:sp>
      <p:grpSp>
        <p:nvGrpSpPr>
          <p:cNvPr id="49" name="Group 1038">
            <a:extLst>
              <a:ext uri="{FF2B5EF4-FFF2-40B4-BE49-F238E27FC236}">
                <a16:creationId xmlns:a16="http://schemas.microsoft.com/office/drawing/2014/main" id="{DABE1239-EB79-E248-B4C6-A5CFA9D9527B}"/>
              </a:ext>
            </a:extLst>
          </p:cNvPr>
          <p:cNvGrpSpPr/>
          <p:nvPr/>
        </p:nvGrpSpPr>
        <p:grpSpPr>
          <a:xfrm>
            <a:off x="5724051" y="10675818"/>
            <a:ext cx="2087463" cy="1000408"/>
            <a:chOff x="3528580" y="8395726"/>
            <a:chExt cx="1913508" cy="917041"/>
          </a:xfrm>
        </p:grpSpPr>
        <p:sp>
          <p:nvSpPr>
            <p:cNvPr id="51" name="TextBox 1040">
              <a:extLst>
                <a:ext uri="{FF2B5EF4-FFF2-40B4-BE49-F238E27FC236}">
                  <a16:creationId xmlns:a16="http://schemas.microsoft.com/office/drawing/2014/main" id="{0FCDBA68-F580-C946-919C-532C9DEF2483}"/>
                </a:ext>
              </a:extLst>
            </p:cNvPr>
            <p:cNvSpPr txBox="1"/>
            <p:nvPr/>
          </p:nvSpPr>
          <p:spPr>
            <a:xfrm>
              <a:off x="3647645" y="8395726"/>
              <a:ext cx="1675377" cy="36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GOST</a:t>
              </a:r>
            </a:p>
          </p:txBody>
        </p:sp>
        <p:sp>
          <p:nvSpPr>
            <p:cNvPr id="53" name="TextBox 1042">
              <a:extLst>
                <a:ext uri="{FF2B5EF4-FFF2-40B4-BE49-F238E27FC236}">
                  <a16:creationId xmlns:a16="http://schemas.microsoft.com/office/drawing/2014/main" id="{A8A607DF-6BB1-FE46-839E-2B4579A7CD83}"/>
                </a:ext>
              </a:extLst>
            </p:cNvPr>
            <p:cNvSpPr txBox="1"/>
            <p:nvPr/>
          </p:nvSpPr>
          <p:spPr>
            <a:xfrm>
              <a:off x="3528580" y="8833149"/>
              <a:ext cx="1913508" cy="4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Geospatial partnerships + subscriptions</a:t>
              </a:r>
            </a:p>
          </p:txBody>
        </p:sp>
      </p:grpSp>
      <p:sp>
        <p:nvSpPr>
          <p:cNvPr id="58" name="TextBox 1047">
            <a:extLst>
              <a:ext uri="{FF2B5EF4-FFF2-40B4-BE49-F238E27FC236}">
                <a16:creationId xmlns:a16="http://schemas.microsoft.com/office/drawing/2014/main" id="{4632A6F1-7ABE-0246-A628-61225934DD48}"/>
              </a:ext>
            </a:extLst>
          </p:cNvPr>
          <p:cNvSpPr txBox="1"/>
          <p:nvPr/>
        </p:nvSpPr>
        <p:spPr>
          <a:xfrm>
            <a:off x="13080061" y="3557831"/>
            <a:ext cx="3143522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SECTOR</a:t>
            </a:r>
          </a:p>
          <a:p>
            <a:r>
              <a:rPr lang="en-US" sz="3600" b="1">
                <a:ea typeface="Century Gothic" charset="0"/>
                <a:cs typeface="Century Gothic" charset="0"/>
              </a:rPr>
              <a:t>COLLECTIONS</a:t>
            </a:r>
          </a:p>
        </p:txBody>
      </p:sp>
      <p:sp>
        <p:nvSpPr>
          <p:cNvPr id="59" name="TextBox 1048">
            <a:extLst>
              <a:ext uri="{FF2B5EF4-FFF2-40B4-BE49-F238E27FC236}">
                <a16:creationId xmlns:a16="http://schemas.microsoft.com/office/drawing/2014/main" id="{57695171-1656-6D4E-A702-7D5566D7BBC9}"/>
              </a:ext>
            </a:extLst>
          </p:cNvPr>
          <p:cNvSpPr txBox="1"/>
          <p:nvPr/>
        </p:nvSpPr>
        <p:spPr>
          <a:xfrm>
            <a:off x="13080061" y="4708371"/>
            <a:ext cx="26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2000">
                <a:latin typeface="+mn-lt"/>
              </a:rPr>
              <a:t>Sector curated </a:t>
            </a:r>
          </a:p>
          <a:p>
            <a:r>
              <a:rPr lang="en-US" sz="2000">
                <a:latin typeface="+mn-lt"/>
              </a:rPr>
              <a:t>data sets</a:t>
            </a:r>
          </a:p>
        </p:txBody>
      </p:sp>
      <p:grpSp>
        <p:nvGrpSpPr>
          <p:cNvPr id="60" name="Group 1049">
            <a:extLst>
              <a:ext uri="{FF2B5EF4-FFF2-40B4-BE49-F238E27FC236}">
                <a16:creationId xmlns:a16="http://schemas.microsoft.com/office/drawing/2014/main" id="{C85A0350-57E3-4D41-A635-8179DFF572C3}"/>
              </a:ext>
            </a:extLst>
          </p:cNvPr>
          <p:cNvGrpSpPr/>
          <p:nvPr/>
        </p:nvGrpSpPr>
        <p:grpSpPr>
          <a:xfrm>
            <a:off x="13956746" y="5903275"/>
            <a:ext cx="1827685" cy="1225907"/>
            <a:chOff x="3707433" y="2429483"/>
            <a:chExt cx="1675378" cy="1123750"/>
          </a:xfrm>
        </p:grpSpPr>
        <p:sp>
          <p:nvSpPr>
            <p:cNvPr id="61" name="TextBox 1050">
              <a:extLst>
                <a:ext uri="{FF2B5EF4-FFF2-40B4-BE49-F238E27FC236}">
                  <a16:creationId xmlns:a16="http://schemas.microsoft.com/office/drawing/2014/main" id="{61B6B926-5133-1D4D-B0EC-8A1A6FF8F5FD}"/>
                </a:ext>
              </a:extLst>
            </p:cNvPr>
            <p:cNvSpPr txBox="1"/>
            <p:nvPr/>
          </p:nvSpPr>
          <p:spPr>
            <a:xfrm>
              <a:off x="3707433" y="2429483"/>
              <a:ext cx="1675378" cy="36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ENERGY</a:t>
              </a:r>
            </a:p>
          </p:txBody>
        </p:sp>
        <p:sp>
          <p:nvSpPr>
            <p:cNvPr id="63" name="TextBox 1052">
              <a:extLst>
                <a:ext uri="{FF2B5EF4-FFF2-40B4-BE49-F238E27FC236}">
                  <a16:creationId xmlns:a16="http://schemas.microsoft.com/office/drawing/2014/main" id="{F862D9EF-33B9-8845-88E1-B5AC1D10FF78}"/>
                </a:ext>
              </a:extLst>
            </p:cNvPr>
            <p:cNvSpPr txBox="1"/>
            <p:nvPr/>
          </p:nvSpPr>
          <p:spPr>
            <a:xfrm>
              <a:off x="3926644" y="2876123"/>
              <a:ext cx="1236955" cy="677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err="1">
                  <a:ea typeface="Century Gothic" charset="0"/>
                  <a:cs typeface="Century Gothic" charset="0"/>
                </a:rPr>
                <a:t>Energy.info</a:t>
              </a:r>
              <a:r>
                <a:rPr lang="en-US" sz="1400">
                  <a:ea typeface="Century Gothic" charset="0"/>
                  <a:cs typeface="Century Gothic" charset="0"/>
                </a:rPr>
                <a:t>;</a:t>
              </a:r>
            </a:p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electrical grid maps</a:t>
              </a:r>
            </a:p>
          </p:txBody>
        </p:sp>
      </p:grpSp>
      <p:grpSp>
        <p:nvGrpSpPr>
          <p:cNvPr id="64" name="Group 1053">
            <a:extLst>
              <a:ext uri="{FF2B5EF4-FFF2-40B4-BE49-F238E27FC236}">
                <a16:creationId xmlns:a16="http://schemas.microsoft.com/office/drawing/2014/main" id="{B603289C-C846-1E4A-BCDB-8D5BD59F3476}"/>
              </a:ext>
            </a:extLst>
          </p:cNvPr>
          <p:cNvGrpSpPr/>
          <p:nvPr/>
        </p:nvGrpSpPr>
        <p:grpSpPr>
          <a:xfrm>
            <a:off x="16192828" y="5929889"/>
            <a:ext cx="1864289" cy="1235832"/>
            <a:chOff x="3715370" y="7496417"/>
            <a:chExt cx="1708931" cy="1132846"/>
          </a:xfrm>
        </p:grpSpPr>
        <p:sp>
          <p:nvSpPr>
            <p:cNvPr id="66" name="TextBox 1055">
              <a:extLst>
                <a:ext uri="{FF2B5EF4-FFF2-40B4-BE49-F238E27FC236}">
                  <a16:creationId xmlns:a16="http://schemas.microsoft.com/office/drawing/2014/main" id="{7F4549ED-9E8C-5F4D-97CD-BD6AC6A5A357}"/>
                </a:ext>
              </a:extLst>
            </p:cNvPr>
            <p:cNvSpPr txBox="1"/>
            <p:nvPr/>
          </p:nvSpPr>
          <p:spPr>
            <a:xfrm>
              <a:off x="3715370" y="7496417"/>
              <a:ext cx="1675377" cy="36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AGRICULTURE</a:t>
              </a:r>
            </a:p>
          </p:txBody>
        </p:sp>
        <p:sp>
          <p:nvSpPr>
            <p:cNvPr id="68" name="TextBox 1057">
              <a:extLst>
                <a:ext uri="{FF2B5EF4-FFF2-40B4-BE49-F238E27FC236}">
                  <a16:creationId xmlns:a16="http://schemas.microsoft.com/office/drawing/2014/main" id="{7DF28F32-4877-6C4A-8ABE-D4F8C251E18E}"/>
                </a:ext>
              </a:extLst>
            </p:cNvPr>
            <p:cNvSpPr txBox="1"/>
            <p:nvPr/>
          </p:nvSpPr>
          <p:spPr>
            <a:xfrm>
              <a:off x="3843389" y="7952155"/>
              <a:ext cx="15809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Living Standards &amp; Measurement Study (DECDG)</a:t>
              </a:r>
            </a:p>
          </p:txBody>
        </p:sp>
      </p:grpSp>
      <p:sp>
        <p:nvSpPr>
          <p:cNvPr id="70" name="TextBox 1059">
            <a:extLst>
              <a:ext uri="{FF2B5EF4-FFF2-40B4-BE49-F238E27FC236}">
                <a16:creationId xmlns:a16="http://schemas.microsoft.com/office/drawing/2014/main" id="{494D4DDC-A5DF-A849-9AD0-D0DB285CC445}"/>
              </a:ext>
            </a:extLst>
          </p:cNvPr>
          <p:cNvSpPr txBox="1"/>
          <p:nvPr/>
        </p:nvSpPr>
        <p:spPr>
          <a:xfrm>
            <a:off x="6697957" y="7887559"/>
            <a:ext cx="2085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ea typeface="Century Gothic" charset="0"/>
                <a:cs typeface="Century Gothic" charset="0"/>
              </a:rPr>
              <a:t>AG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ea typeface="Century Gothic" charset="0"/>
                <a:cs typeface="Century Gothic" charset="0"/>
              </a:rPr>
              <a:t>OBSERVATORY</a:t>
            </a:r>
          </a:p>
        </p:txBody>
      </p:sp>
      <p:sp>
        <p:nvSpPr>
          <p:cNvPr id="72" name="TextBox 1061">
            <a:extLst>
              <a:ext uri="{FF2B5EF4-FFF2-40B4-BE49-F238E27FC236}">
                <a16:creationId xmlns:a16="http://schemas.microsoft.com/office/drawing/2014/main" id="{282A6443-F700-4F45-A471-1FF710823433}"/>
              </a:ext>
            </a:extLst>
          </p:cNvPr>
          <p:cNvSpPr txBox="1"/>
          <p:nvPr/>
        </p:nvSpPr>
        <p:spPr>
          <a:xfrm>
            <a:off x="6817669" y="8747351"/>
            <a:ext cx="184599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Weather data subscriptions</a:t>
            </a:r>
          </a:p>
        </p:txBody>
      </p:sp>
      <p:grpSp>
        <p:nvGrpSpPr>
          <p:cNvPr id="73" name="Group 1062">
            <a:extLst>
              <a:ext uri="{FF2B5EF4-FFF2-40B4-BE49-F238E27FC236}">
                <a16:creationId xmlns:a16="http://schemas.microsoft.com/office/drawing/2014/main" id="{B3ED099A-A608-FD49-BC0A-4B5B72707AE8}"/>
              </a:ext>
            </a:extLst>
          </p:cNvPr>
          <p:cNvGrpSpPr/>
          <p:nvPr/>
        </p:nvGrpSpPr>
        <p:grpSpPr>
          <a:xfrm>
            <a:off x="17298386" y="7953523"/>
            <a:ext cx="2025800" cy="1036995"/>
            <a:chOff x="3705888" y="2655029"/>
            <a:chExt cx="1856984" cy="950576"/>
          </a:xfrm>
        </p:grpSpPr>
        <p:sp>
          <p:nvSpPr>
            <p:cNvPr id="74" name="TextBox 1063">
              <a:extLst>
                <a:ext uri="{FF2B5EF4-FFF2-40B4-BE49-F238E27FC236}">
                  <a16:creationId xmlns:a16="http://schemas.microsoft.com/office/drawing/2014/main" id="{509C1622-AFC3-994D-AF96-B7330AE48315}"/>
                </a:ext>
              </a:extLst>
            </p:cNvPr>
            <p:cNvSpPr txBox="1"/>
            <p:nvPr/>
          </p:nvSpPr>
          <p:spPr>
            <a:xfrm>
              <a:off x="3764392" y="2655029"/>
              <a:ext cx="1798480" cy="36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ENVIRONMENT</a:t>
              </a:r>
            </a:p>
          </p:txBody>
        </p:sp>
        <p:sp>
          <p:nvSpPr>
            <p:cNvPr id="76" name="TextBox 1065">
              <a:extLst>
                <a:ext uri="{FF2B5EF4-FFF2-40B4-BE49-F238E27FC236}">
                  <a16:creationId xmlns:a16="http://schemas.microsoft.com/office/drawing/2014/main" id="{75178897-DF69-B047-BFC1-627BF3EDAC58}"/>
                </a:ext>
              </a:extLst>
            </p:cNvPr>
            <p:cNvSpPr txBox="1"/>
            <p:nvPr/>
          </p:nvSpPr>
          <p:spPr>
            <a:xfrm>
              <a:off x="3705888" y="3125986"/>
              <a:ext cx="1834789" cy="4796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Wealth, ANS, Hidden Dimensions of Poverty</a:t>
              </a:r>
            </a:p>
          </p:txBody>
        </p:sp>
      </p:grpSp>
      <p:sp>
        <p:nvSpPr>
          <p:cNvPr id="87" name="TextBox 1115">
            <a:extLst>
              <a:ext uri="{FF2B5EF4-FFF2-40B4-BE49-F238E27FC236}">
                <a16:creationId xmlns:a16="http://schemas.microsoft.com/office/drawing/2014/main" id="{D025EA1E-724C-3E42-90B1-710386C77F31}"/>
              </a:ext>
            </a:extLst>
          </p:cNvPr>
          <p:cNvSpPr txBox="1"/>
          <p:nvPr/>
        </p:nvSpPr>
        <p:spPr>
          <a:xfrm>
            <a:off x="8098980" y="10746091"/>
            <a:ext cx="182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ITS GEOLAB</a:t>
            </a:r>
          </a:p>
        </p:txBody>
      </p:sp>
      <p:sp>
        <p:nvSpPr>
          <p:cNvPr id="89" name="TextBox 1117">
            <a:extLst>
              <a:ext uri="{FF2B5EF4-FFF2-40B4-BE49-F238E27FC236}">
                <a16:creationId xmlns:a16="http://schemas.microsoft.com/office/drawing/2014/main" id="{FB379DCE-2CA3-9440-8267-D092DA7E04D1}"/>
              </a:ext>
            </a:extLst>
          </p:cNvPr>
          <p:cNvSpPr txBox="1"/>
          <p:nvPr/>
        </p:nvSpPr>
        <p:spPr>
          <a:xfrm>
            <a:off x="8101711" y="11228711"/>
            <a:ext cx="1822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Geospatial subscriptions + ESRI Living Atlas</a:t>
            </a:r>
          </a:p>
        </p:txBody>
      </p:sp>
      <p:sp>
        <p:nvSpPr>
          <p:cNvPr id="90" name="TextBox 1118">
            <a:extLst>
              <a:ext uri="{FF2B5EF4-FFF2-40B4-BE49-F238E27FC236}">
                <a16:creationId xmlns:a16="http://schemas.microsoft.com/office/drawing/2014/main" id="{52F47526-B4C8-024B-8EE1-4ED6C12B316B}"/>
              </a:ext>
            </a:extLst>
          </p:cNvPr>
          <p:cNvSpPr txBox="1"/>
          <p:nvPr/>
        </p:nvSpPr>
        <p:spPr>
          <a:xfrm>
            <a:off x="20285468" y="1709145"/>
            <a:ext cx="2773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UNLICENSED DATA</a:t>
            </a:r>
          </a:p>
        </p:txBody>
      </p:sp>
      <p:sp>
        <p:nvSpPr>
          <p:cNvPr id="91" name="TextBox 1119">
            <a:extLst>
              <a:ext uri="{FF2B5EF4-FFF2-40B4-BE49-F238E27FC236}">
                <a16:creationId xmlns:a16="http://schemas.microsoft.com/office/drawing/2014/main" id="{2D64E0FA-20E7-8240-B45C-52D08F24D6D9}"/>
              </a:ext>
            </a:extLst>
          </p:cNvPr>
          <p:cNvSpPr txBox="1"/>
          <p:nvPr/>
        </p:nvSpPr>
        <p:spPr>
          <a:xfrm>
            <a:off x="20279490" y="2834557"/>
            <a:ext cx="3415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2000">
                <a:latin typeface="+mn-lt"/>
              </a:rPr>
              <a:t>Can’t find what you’re looking for? Request new data partnership, subscription, and/or purchase</a:t>
            </a:r>
          </a:p>
        </p:txBody>
      </p:sp>
      <p:sp>
        <p:nvSpPr>
          <p:cNvPr id="93" name="TextBox 1121">
            <a:extLst>
              <a:ext uri="{FF2B5EF4-FFF2-40B4-BE49-F238E27FC236}">
                <a16:creationId xmlns:a16="http://schemas.microsoft.com/office/drawing/2014/main" id="{EFF58236-00DB-424F-A228-97A3134D31FB}"/>
              </a:ext>
            </a:extLst>
          </p:cNvPr>
          <p:cNvSpPr txBox="1"/>
          <p:nvPr/>
        </p:nvSpPr>
        <p:spPr>
          <a:xfrm>
            <a:off x="18213939" y="3122307"/>
            <a:ext cx="18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WBG LIBRARY</a:t>
            </a:r>
          </a:p>
        </p:txBody>
      </p:sp>
      <p:sp>
        <p:nvSpPr>
          <p:cNvPr id="94" name="TextBox 1122">
            <a:extLst>
              <a:ext uri="{FF2B5EF4-FFF2-40B4-BE49-F238E27FC236}">
                <a16:creationId xmlns:a16="http://schemas.microsoft.com/office/drawing/2014/main" id="{03871113-E029-D044-B884-C3B6EFD199BB}"/>
              </a:ext>
            </a:extLst>
          </p:cNvPr>
          <p:cNvSpPr txBox="1"/>
          <p:nvPr/>
        </p:nvSpPr>
        <p:spPr>
          <a:xfrm>
            <a:off x="17988729" y="3532459"/>
            <a:ext cx="2182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Manages WB data subscriptions and purchases</a:t>
            </a:r>
          </a:p>
        </p:txBody>
      </p:sp>
      <p:sp>
        <p:nvSpPr>
          <p:cNvPr id="95" name="TextBox 1123">
            <a:extLst>
              <a:ext uri="{FF2B5EF4-FFF2-40B4-BE49-F238E27FC236}">
                <a16:creationId xmlns:a16="http://schemas.microsoft.com/office/drawing/2014/main" id="{79198683-0FB5-EA40-A137-A66B5B5BA2A2}"/>
              </a:ext>
            </a:extLst>
          </p:cNvPr>
          <p:cNvSpPr txBox="1"/>
          <p:nvPr/>
        </p:nvSpPr>
        <p:spPr>
          <a:xfrm>
            <a:off x="19566377" y="5846345"/>
            <a:ext cx="1640926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Request new partnership</a:t>
            </a:r>
          </a:p>
        </p:txBody>
      </p:sp>
      <p:grpSp>
        <p:nvGrpSpPr>
          <p:cNvPr id="98" name="Group 1126">
            <a:extLst>
              <a:ext uri="{FF2B5EF4-FFF2-40B4-BE49-F238E27FC236}">
                <a16:creationId xmlns:a16="http://schemas.microsoft.com/office/drawing/2014/main" id="{FCE9D612-0299-1E4A-8DFC-901387E92A6E}"/>
              </a:ext>
            </a:extLst>
          </p:cNvPr>
          <p:cNvGrpSpPr/>
          <p:nvPr/>
        </p:nvGrpSpPr>
        <p:grpSpPr>
          <a:xfrm>
            <a:off x="11653931" y="5929887"/>
            <a:ext cx="1827685" cy="1198665"/>
            <a:chOff x="3702175" y="2468875"/>
            <a:chExt cx="1675378" cy="1098779"/>
          </a:xfrm>
        </p:grpSpPr>
        <p:sp>
          <p:nvSpPr>
            <p:cNvPr id="99" name="TextBox 1127">
              <a:extLst>
                <a:ext uri="{FF2B5EF4-FFF2-40B4-BE49-F238E27FC236}">
                  <a16:creationId xmlns:a16="http://schemas.microsoft.com/office/drawing/2014/main" id="{0F29247D-EB64-7B4F-973D-71C1569438F0}"/>
                </a:ext>
              </a:extLst>
            </p:cNvPr>
            <p:cNvSpPr txBox="1"/>
            <p:nvPr/>
          </p:nvSpPr>
          <p:spPr>
            <a:xfrm>
              <a:off x="3702175" y="2468875"/>
              <a:ext cx="1675378" cy="36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TRANSPORT</a:t>
              </a:r>
            </a:p>
          </p:txBody>
        </p:sp>
        <p:sp>
          <p:nvSpPr>
            <p:cNvPr id="101" name="TextBox 1129">
              <a:extLst>
                <a:ext uri="{FF2B5EF4-FFF2-40B4-BE49-F238E27FC236}">
                  <a16:creationId xmlns:a16="http://schemas.microsoft.com/office/drawing/2014/main" id="{0BA8EB5D-5DA9-9849-9B82-2B8D5D1954D6}"/>
                </a:ext>
              </a:extLst>
            </p:cNvPr>
            <p:cNvSpPr txBox="1"/>
            <p:nvPr/>
          </p:nvSpPr>
          <p:spPr>
            <a:xfrm>
              <a:off x="3740428" y="2890544"/>
              <a:ext cx="1540843" cy="677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SUM4All Program; Road cost database (DEC) </a:t>
              </a:r>
            </a:p>
          </p:txBody>
        </p:sp>
      </p:grpSp>
      <p:grpSp>
        <p:nvGrpSpPr>
          <p:cNvPr id="102" name="Group 1130">
            <a:extLst>
              <a:ext uri="{FF2B5EF4-FFF2-40B4-BE49-F238E27FC236}">
                <a16:creationId xmlns:a16="http://schemas.microsoft.com/office/drawing/2014/main" id="{029C7455-1B34-3A4B-94C4-06C31EE437FB}"/>
              </a:ext>
            </a:extLst>
          </p:cNvPr>
          <p:cNvGrpSpPr/>
          <p:nvPr/>
        </p:nvGrpSpPr>
        <p:grpSpPr>
          <a:xfrm>
            <a:off x="12692012" y="7994288"/>
            <a:ext cx="2062477" cy="821977"/>
            <a:chOff x="3592945" y="2655060"/>
            <a:chExt cx="1890604" cy="753479"/>
          </a:xfrm>
          <a:noFill/>
        </p:grpSpPr>
        <p:sp>
          <p:nvSpPr>
            <p:cNvPr id="103" name="TextBox 1131">
              <a:extLst>
                <a:ext uri="{FF2B5EF4-FFF2-40B4-BE49-F238E27FC236}">
                  <a16:creationId xmlns:a16="http://schemas.microsoft.com/office/drawing/2014/main" id="{45E04030-0A01-4948-A064-247976038934}"/>
                </a:ext>
              </a:extLst>
            </p:cNvPr>
            <p:cNvSpPr txBox="1"/>
            <p:nvPr/>
          </p:nvSpPr>
          <p:spPr>
            <a:xfrm>
              <a:off x="3592945" y="2655060"/>
              <a:ext cx="1890604" cy="36676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GFDRR</a:t>
              </a:r>
            </a:p>
          </p:txBody>
        </p:sp>
        <p:cxnSp>
          <p:nvCxnSpPr>
            <p:cNvPr id="104" name="Straight Connector 1132">
              <a:extLst>
                <a:ext uri="{FF2B5EF4-FFF2-40B4-BE49-F238E27FC236}">
                  <a16:creationId xmlns:a16="http://schemas.microsoft.com/office/drawing/2014/main" id="{684995AA-A3FF-8942-BFEC-50C061300DD0}"/>
                </a:ext>
              </a:extLst>
            </p:cNvPr>
            <p:cNvCxnSpPr/>
            <p:nvPr/>
          </p:nvCxnSpPr>
          <p:spPr>
            <a:xfrm>
              <a:off x="3962400" y="3085096"/>
              <a:ext cx="1112344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133">
              <a:extLst>
                <a:ext uri="{FF2B5EF4-FFF2-40B4-BE49-F238E27FC236}">
                  <a16:creationId xmlns:a16="http://schemas.microsoft.com/office/drawing/2014/main" id="{250BFBF1-CD61-F446-9048-0A933A5F24E1}"/>
                </a:ext>
              </a:extLst>
            </p:cNvPr>
            <p:cNvSpPr txBox="1"/>
            <p:nvPr/>
          </p:nvSpPr>
          <p:spPr>
            <a:xfrm>
              <a:off x="3654574" y="2928921"/>
              <a:ext cx="1779092" cy="47961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endParaRPr lang="en-US" sz="1400">
                <a:ea typeface="Century Gothic" charset="0"/>
                <a:cs typeface="Century Gothic" charset="0"/>
              </a:endParaRPr>
            </a:p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Disaster Risk Profiles</a:t>
              </a:r>
            </a:p>
          </p:txBody>
        </p:sp>
      </p:grpSp>
      <p:sp>
        <p:nvSpPr>
          <p:cNvPr id="107" name="TextBox 1158">
            <a:extLst>
              <a:ext uri="{FF2B5EF4-FFF2-40B4-BE49-F238E27FC236}">
                <a16:creationId xmlns:a16="http://schemas.microsoft.com/office/drawing/2014/main" id="{764AF361-F187-1D45-A72C-B1CAC4663E94}"/>
              </a:ext>
            </a:extLst>
          </p:cNvPr>
          <p:cNvSpPr txBox="1"/>
          <p:nvPr/>
        </p:nvSpPr>
        <p:spPr>
          <a:xfrm>
            <a:off x="18559155" y="9963976"/>
            <a:ext cx="18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GENDER</a:t>
            </a:r>
          </a:p>
        </p:txBody>
      </p:sp>
      <p:sp>
        <p:nvSpPr>
          <p:cNvPr id="108" name="TextBox 1159">
            <a:extLst>
              <a:ext uri="{FF2B5EF4-FFF2-40B4-BE49-F238E27FC236}">
                <a16:creationId xmlns:a16="http://schemas.microsoft.com/office/drawing/2014/main" id="{3D4FB88B-3786-3244-AD82-CA5151095CAF}"/>
              </a:ext>
            </a:extLst>
          </p:cNvPr>
          <p:cNvSpPr txBox="1"/>
          <p:nvPr/>
        </p:nvSpPr>
        <p:spPr>
          <a:xfrm>
            <a:off x="18658061" y="10336327"/>
            <a:ext cx="1640926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Curated gender data collection</a:t>
            </a:r>
          </a:p>
        </p:txBody>
      </p:sp>
      <p:sp>
        <p:nvSpPr>
          <p:cNvPr id="111" name="TextBox 1252">
            <a:extLst>
              <a:ext uri="{FF2B5EF4-FFF2-40B4-BE49-F238E27FC236}">
                <a16:creationId xmlns:a16="http://schemas.microsoft.com/office/drawing/2014/main" id="{C1CBAEEA-5D46-124C-8FF1-949742F0D59B}"/>
              </a:ext>
            </a:extLst>
          </p:cNvPr>
          <p:cNvSpPr txBox="1"/>
          <p:nvPr/>
        </p:nvSpPr>
        <p:spPr>
          <a:xfrm>
            <a:off x="15095384" y="7958294"/>
            <a:ext cx="18276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POVERTY</a:t>
            </a:r>
          </a:p>
        </p:txBody>
      </p:sp>
      <p:sp>
        <p:nvSpPr>
          <p:cNvPr id="112" name="TextBox 1253">
            <a:extLst>
              <a:ext uri="{FF2B5EF4-FFF2-40B4-BE49-F238E27FC236}">
                <a16:creationId xmlns:a16="http://schemas.microsoft.com/office/drawing/2014/main" id="{55F645B3-A57F-6E47-AF21-2E1E88F09FB8}"/>
              </a:ext>
            </a:extLst>
          </p:cNvPr>
          <p:cNvSpPr txBox="1"/>
          <p:nvPr/>
        </p:nvSpPr>
        <p:spPr>
          <a:xfrm>
            <a:off x="15127588" y="8487886"/>
            <a:ext cx="1821072" cy="523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Data4Goals  -</a:t>
            </a:r>
          </a:p>
          <a:p>
            <a:pPr algn="ctr"/>
            <a:r>
              <a:rPr lang="en-US" sz="1400">
                <a:ea typeface="Century Gothic" charset="0"/>
                <a:cs typeface="Century Gothic" charset="0"/>
              </a:rPr>
              <a:t> Micro Data Library</a:t>
            </a:r>
          </a:p>
        </p:txBody>
      </p:sp>
      <p:sp>
        <p:nvSpPr>
          <p:cNvPr id="114" name="TextBox 1255">
            <a:extLst>
              <a:ext uri="{FF2B5EF4-FFF2-40B4-BE49-F238E27FC236}">
                <a16:creationId xmlns:a16="http://schemas.microsoft.com/office/drawing/2014/main" id="{06FFED49-B9F2-7A47-A98F-E7DC5FF3B22F}"/>
              </a:ext>
            </a:extLst>
          </p:cNvPr>
          <p:cNvSpPr txBox="1"/>
          <p:nvPr/>
        </p:nvSpPr>
        <p:spPr>
          <a:xfrm>
            <a:off x="13993547" y="9884171"/>
            <a:ext cx="173142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SCCAO</a:t>
            </a:r>
          </a:p>
        </p:txBody>
      </p:sp>
      <p:sp>
        <p:nvSpPr>
          <p:cNvPr id="115" name="TextBox 1256">
            <a:extLst>
              <a:ext uri="{FF2B5EF4-FFF2-40B4-BE49-F238E27FC236}">
                <a16:creationId xmlns:a16="http://schemas.microsoft.com/office/drawing/2014/main" id="{C666DA35-A31E-814A-8BA6-D287EB37CD74}"/>
              </a:ext>
            </a:extLst>
          </p:cNvPr>
          <p:cNvSpPr txBox="1"/>
          <p:nvPr/>
        </p:nvSpPr>
        <p:spPr>
          <a:xfrm>
            <a:off x="13797313" y="10351126"/>
            <a:ext cx="2123893" cy="523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Climate Change Knowledge Portal</a:t>
            </a:r>
          </a:p>
        </p:txBody>
      </p:sp>
      <p:grpSp>
        <p:nvGrpSpPr>
          <p:cNvPr id="116" name="Group 1267">
            <a:extLst>
              <a:ext uri="{FF2B5EF4-FFF2-40B4-BE49-F238E27FC236}">
                <a16:creationId xmlns:a16="http://schemas.microsoft.com/office/drawing/2014/main" id="{C4D24BAE-37B4-7E47-92CA-501E09E55BD6}"/>
              </a:ext>
            </a:extLst>
          </p:cNvPr>
          <p:cNvGrpSpPr/>
          <p:nvPr/>
        </p:nvGrpSpPr>
        <p:grpSpPr>
          <a:xfrm>
            <a:off x="16164630" y="9732645"/>
            <a:ext cx="1978272" cy="1649777"/>
            <a:chOff x="3665111" y="7411466"/>
            <a:chExt cx="1813416" cy="1512296"/>
          </a:xfrm>
        </p:grpSpPr>
        <p:sp>
          <p:nvSpPr>
            <p:cNvPr id="118" name="TextBox 1269">
              <a:extLst>
                <a:ext uri="{FF2B5EF4-FFF2-40B4-BE49-F238E27FC236}">
                  <a16:creationId xmlns:a16="http://schemas.microsoft.com/office/drawing/2014/main" id="{3953C6AA-D9A8-114B-8D73-F9570407372B}"/>
                </a:ext>
              </a:extLst>
            </p:cNvPr>
            <p:cNvSpPr txBox="1"/>
            <p:nvPr/>
          </p:nvSpPr>
          <p:spPr>
            <a:xfrm>
              <a:off x="3665111" y="7411466"/>
              <a:ext cx="1813416" cy="9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/>
                <a:t>SOCIAL DEVELOPMENT Indonesia</a:t>
              </a:r>
            </a:p>
          </p:txBody>
        </p:sp>
        <p:sp>
          <p:nvSpPr>
            <p:cNvPr id="120" name="TextBox 1271">
              <a:extLst>
                <a:ext uri="{FF2B5EF4-FFF2-40B4-BE49-F238E27FC236}">
                  <a16:creationId xmlns:a16="http://schemas.microsoft.com/office/drawing/2014/main" id="{4C55D139-A20A-CC4E-A0FE-DAD5414ED628}"/>
                </a:ext>
              </a:extLst>
            </p:cNvPr>
            <p:cNvSpPr txBox="1"/>
            <p:nvPr/>
          </p:nvSpPr>
          <p:spPr>
            <a:xfrm>
              <a:off x="3772889" y="8246653"/>
              <a:ext cx="1560389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Community Development and Early Childhood</a:t>
              </a:r>
            </a:p>
          </p:txBody>
        </p:sp>
      </p:grpSp>
      <p:sp>
        <p:nvSpPr>
          <p:cNvPr id="121" name="TextBox 1272">
            <a:extLst>
              <a:ext uri="{FF2B5EF4-FFF2-40B4-BE49-F238E27FC236}">
                <a16:creationId xmlns:a16="http://schemas.microsoft.com/office/drawing/2014/main" id="{F44639F7-4144-FC42-AB02-8A03E91EBB40}"/>
              </a:ext>
            </a:extLst>
          </p:cNvPr>
          <p:cNvSpPr txBox="1"/>
          <p:nvPr/>
        </p:nvSpPr>
        <p:spPr>
          <a:xfrm>
            <a:off x="20857569" y="10009115"/>
            <a:ext cx="18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HEALTH</a:t>
            </a:r>
          </a:p>
        </p:txBody>
      </p:sp>
      <p:sp>
        <p:nvSpPr>
          <p:cNvPr id="123" name="TextBox 1274">
            <a:extLst>
              <a:ext uri="{FF2B5EF4-FFF2-40B4-BE49-F238E27FC236}">
                <a16:creationId xmlns:a16="http://schemas.microsoft.com/office/drawing/2014/main" id="{B1FB0BC7-EC8A-6643-8726-299D5A29682B}"/>
              </a:ext>
            </a:extLst>
          </p:cNvPr>
          <p:cNvSpPr txBox="1"/>
          <p:nvPr/>
        </p:nvSpPr>
        <p:spPr>
          <a:xfrm>
            <a:off x="21096709" y="10431917"/>
            <a:ext cx="134940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Curated health data collection</a:t>
            </a:r>
          </a:p>
        </p:txBody>
      </p:sp>
      <p:sp>
        <p:nvSpPr>
          <p:cNvPr id="125" name="TextBox 1287">
            <a:extLst>
              <a:ext uri="{FF2B5EF4-FFF2-40B4-BE49-F238E27FC236}">
                <a16:creationId xmlns:a16="http://schemas.microsoft.com/office/drawing/2014/main" id="{5C8615FE-8D23-204A-B1BE-85A32BAD2C5B}"/>
              </a:ext>
            </a:extLst>
          </p:cNvPr>
          <p:cNvSpPr txBox="1"/>
          <p:nvPr/>
        </p:nvSpPr>
        <p:spPr>
          <a:xfrm>
            <a:off x="9132046" y="8109237"/>
            <a:ext cx="18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ITS ENTERPRISE</a:t>
            </a:r>
          </a:p>
        </p:txBody>
      </p:sp>
      <p:sp>
        <p:nvSpPr>
          <p:cNvPr id="127" name="TextBox 1289">
            <a:extLst>
              <a:ext uri="{FF2B5EF4-FFF2-40B4-BE49-F238E27FC236}">
                <a16:creationId xmlns:a16="http://schemas.microsoft.com/office/drawing/2014/main" id="{AA778C35-9EB5-534F-9DEF-6B5C4C96484D}"/>
              </a:ext>
            </a:extLst>
          </p:cNvPr>
          <p:cNvSpPr txBox="1"/>
          <p:nvPr/>
        </p:nvSpPr>
        <p:spPr>
          <a:xfrm>
            <a:off x="9113684" y="8752094"/>
            <a:ext cx="1879741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WB corporate data</a:t>
            </a:r>
          </a:p>
        </p:txBody>
      </p:sp>
      <p:sp>
        <p:nvSpPr>
          <p:cNvPr id="128" name="TextBox 1290">
            <a:extLst>
              <a:ext uri="{FF2B5EF4-FFF2-40B4-BE49-F238E27FC236}">
                <a16:creationId xmlns:a16="http://schemas.microsoft.com/office/drawing/2014/main" id="{6DC66C5B-F01F-6C4B-B892-DD41B2EAB651}"/>
              </a:ext>
            </a:extLst>
          </p:cNvPr>
          <p:cNvSpPr txBox="1"/>
          <p:nvPr/>
        </p:nvSpPr>
        <p:spPr>
          <a:xfrm>
            <a:off x="19731689" y="8005167"/>
            <a:ext cx="18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ESF</a:t>
            </a:r>
          </a:p>
        </p:txBody>
      </p:sp>
      <p:grpSp>
        <p:nvGrpSpPr>
          <p:cNvPr id="131" name="Group 1341">
            <a:extLst>
              <a:ext uri="{FF2B5EF4-FFF2-40B4-BE49-F238E27FC236}">
                <a16:creationId xmlns:a16="http://schemas.microsoft.com/office/drawing/2014/main" id="{78C77051-389A-F74E-92A0-01F1CAA558DA}"/>
              </a:ext>
            </a:extLst>
          </p:cNvPr>
          <p:cNvGrpSpPr/>
          <p:nvPr/>
        </p:nvGrpSpPr>
        <p:grpSpPr>
          <a:xfrm>
            <a:off x="11656977" y="9895166"/>
            <a:ext cx="1827685" cy="979727"/>
            <a:chOff x="3865261" y="7687375"/>
            <a:chExt cx="1675377" cy="898081"/>
          </a:xfrm>
        </p:grpSpPr>
        <p:sp>
          <p:nvSpPr>
            <p:cNvPr id="132" name="TextBox 1342">
              <a:extLst>
                <a:ext uri="{FF2B5EF4-FFF2-40B4-BE49-F238E27FC236}">
                  <a16:creationId xmlns:a16="http://schemas.microsoft.com/office/drawing/2014/main" id="{A606B685-F6A7-4E47-9B84-344ED52BAF57}"/>
                </a:ext>
              </a:extLst>
            </p:cNvPr>
            <p:cNvSpPr txBox="1"/>
            <p:nvPr/>
          </p:nvSpPr>
          <p:spPr>
            <a:xfrm>
              <a:off x="3865261" y="7687375"/>
              <a:ext cx="1675377" cy="366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URBAN</a:t>
              </a:r>
            </a:p>
          </p:txBody>
        </p:sp>
        <p:sp>
          <p:nvSpPr>
            <p:cNvPr id="134" name="TextBox 1344">
              <a:extLst>
                <a:ext uri="{FF2B5EF4-FFF2-40B4-BE49-F238E27FC236}">
                  <a16:creationId xmlns:a16="http://schemas.microsoft.com/office/drawing/2014/main" id="{96D9245D-7F1A-6E4B-88BC-968FF2B3CDCA}"/>
                </a:ext>
              </a:extLst>
            </p:cNvPr>
            <p:cNvSpPr txBox="1"/>
            <p:nvPr/>
          </p:nvSpPr>
          <p:spPr>
            <a:xfrm>
              <a:off x="3900721" y="8105839"/>
              <a:ext cx="1615370" cy="47961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City Resilience Program</a:t>
              </a:r>
            </a:p>
          </p:txBody>
        </p:sp>
      </p:grpSp>
      <p:sp>
        <p:nvSpPr>
          <p:cNvPr id="137" name="TextBox 1347">
            <a:extLst>
              <a:ext uri="{FF2B5EF4-FFF2-40B4-BE49-F238E27FC236}">
                <a16:creationId xmlns:a16="http://schemas.microsoft.com/office/drawing/2014/main" id="{E9A7124E-FC6C-F841-86CC-473A8C1B9709}"/>
              </a:ext>
            </a:extLst>
          </p:cNvPr>
          <p:cNvSpPr txBox="1"/>
          <p:nvPr/>
        </p:nvSpPr>
        <p:spPr>
          <a:xfrm>
            <a:off x="19236855" y="4864364"/>
            <a:ext cx="2299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DEVELOPMENT</a:t>
            </a:r>
          </a:p>
          <a:p>
            <a:pPr algn="ctr"/>
            <a:r>
              <a:rPr lang="en-US" sz="2000" b="1"/>
              <a:t>DATA</a:t>
            </a:r>
          </a:p>
          <a:p>
            <a:pPr algn="ctr"/>
            <a:r>
              <a:rPr lang="en-US" sz="2000" b="1"/>
              <a:t>PARTNERSHIP</a:t>
            </a:r>
          </a:p>
        </p:txBody>
      </p:sp>
      <p:sp>
        <p:nvSpPr>
          <p:cNvPr id="167" name="Oval 1441">
            <a:extLst>
              <a:ext uri="{FF2B5EF4-FFF2-40B4-BE49-F238E27FC236}">
                <a16:creationId xmlns:a16="http://schemas.microsoft.com/office/drawing/2014/main" id="{7B145E79-6519-514C-A012-2A26AC99236E}"/>
              </a:ext>
            </a:extLst>
          </p:cNvPr>
          <p:cNvSpPr/>
          <p:nvPr/>
        </p:nvSpPr>
        <p:spPr>
          <a:xfrm flipH="1" flipV="1">
            <a:off x="11251668" y="3172866"/>
            <a:ext cx="73150" cy="731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81B218-A8EF-1D40-A4E6-7B73BA4633B3}"/>
              </a:ext>
            </a:extLst>
          </p:cNvPr>
          <p:cNvGrpSpPr/>
          <p:nvPr/>
        </p:nvGrpSpPr>
        <p:grpSpPr>
          <a:xfrm>
            <a:off x="5988997" y="2911339"/>
            <a:ext cx="2054180" cy="2300988"/>
            <a:chOff x="7215273" y="3496707"/>
            <a:chExt cx="2054180" cy="2300988"/>
          </a:xfrm>
        </p:grpSpPr>
        <p:sp>
          <p:nvSpPr>
            <p:cNvPr id="172" name="Graphic 171">
              <a:extLst>
                <a:ext uri="{FF2B5EF4-FFF2-40B4-BE49-F238E27FC236}">
                  <a16:creationId xmlns:a16="http://schemas.microsoft.com/office/drawing/2014/main" id="{6BB195E3-E7F1-844A-9C07-D8221A5B67C8}"/>
                </a:ext>
              </a:extLst>
            </p:cNvPr>
            <p:cNvSpPr/>
            <p:nvPr/>
          </p:nvSpPr>
          <p:spPr>
            <a:xfrm>
              <a:off x="7215273" y="3496707"/>
              <a:ext cx="2054180" cy="2300988"/>
            </a:xfrm>
            <a:custGeom>
              <a:avLst/>
              <a:gdLst>
                <a:gd name="connsiteX0" fmla="*/ 1917425 w 2054180"/>
                <a:gd name="connsiteY0" fmla="*/ 474656 h 2300988"/>
                <a:gd name="connsiteX1" fmla="*/ 1165270 w 2054180"/>
                <a:gd name="connsiteY1" fmla="*/ 37097 h 2300988"/>
                <a:gd name="connsiteX2" fmla="*/ 888910 w 2054180"/>
                <a:gd name="connsiteY2" fmla="*/ 37097 h 2300988"/>
                <a:gd name="connsiteX3" fmla="*/ 136755 w 2054180"/>
                <a:gd name="connsiteY3" fmla="*/ 474656 h 2300988"/>
                <a:gd name="connsiteX4" fmla="*/ 0 w 2054180"/>
                <a:gd name="connsiteY4" fmla="*/ 712460 h 2300988"/>
                <a:gd name="connsiteX5" fmla="*/ 0 w 2054180"/>
                <a:gd name="connsiteY5" fmla="*/ 1588528 h 2300988"/>
                <a:gd name="connsiteX6" fmla="*/ 136755 w 2054180"/>
                <a:gd name="connsiteY6" fmla="*/ 1826332 h 2300988"/>
                <a:gd name="connsiteX7" fmla="*/ 888910 w 2054180"/>
                <a:gd name="connsiteY7" fmla="*/ 2263891 h 2300988"/>
                <a:gd name="connsiteX8" fmla="*/ 1165270 w 2054180"/>
                <a:gd name="connsiteY8" fmla="*/ 2263891 h 2300988"/>
                <a:gd name="connsiteX9" fmla="*/ 1917425 w 2054180"/>
                <a:gd name="connsiteY9" fmla="*/ 1826332 h 2300988"/>
                <a:gd name="connsiteX10" fmla="*/ 2054180 w 2054180"/>
                <a:gd name="connsiteY10" fmla="*/ 1588528 h 2300988"/>
                <a:gd name="connsiteX11" fmla="*/ 2054180 w 2054180"/>
                <a:gd name="connsiteY11" fmla="*/ 713411 h 2300988"/>
                <a:gd name="connsiteX12" fmla="*/ 1917425 w 2054180"/>
                <a:gd name="connsiteY12" fmla="*/ 474656 h 230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180" h="2300988">
                  <a:moveTo>
                    <a:pt x="1917425" y="474656"/>
                  </a:moveTo>
                  <a:lnTo>
                    <a:pt x="1165270" y="37097"/>
                  </a:lnTo>
                  <a:cubicBezTo>
                    <a:pt x="1079798" y="-12366"/>
                    <a:pt x="974382" y="-12366"/>
                    <a:pt x="888910" y="37097"/>
                  </a:cubicBezTo>
                  <a:lnTo>
                    <a:pt x="136755" y="474656"/>
                  </a:lnTo>
                  <a:cubicBezTo>
                    <a:pt x="52233" y="524119"/>
                    <a:pt x="0" y="614485"/>
                    <a:pt x="0" y="712460"/>
                  </a:cubicBezTo>
                  <a:lnTo>
                    <a:pt x="0" y="1588528"/>
                  </a:lnTo>
                  <a:cubicBezTo>
                    <a:pt x="0" y="1686503"/>
                    <a:pt x="52233" y="1777820"/>
                    <a:pt x="136755" y="1826332"/>
                  </a:cubicBezTo>
                  <a:lnTo>
                    <a:pt x="888910" y="2263891"/>
                  </a:lnTo>
                  <a:cubicBezTo>
                    <a:pt x="974382" y="2313354"/>
                    <a:pt x="1079798" y="2313354"/>
                    <a:pt x="1165270" y="2263891"/>
                  </a:cubicBezTo>
                  <a:lnTo>
                    <a:pt x="1917425" y="1826332"/>
                  </a:lnTo>
                  <a:cubicBezTo>
                    <a:pt x="2001947" y="1776869"/>
                    <a:pt x="2054180" y="1686503"/>
                    <a:pt x="2054180" y="1588528"/>
                  </a:cubicBezTo>
                  <a:lnTo>
                    <a:pt x="2054180" y="713411"/>
                  </a:lnTo>
                  <a:cubicBezTo>
                    <a:pt x="2054180" y="614485"/>
                    <a:pt x="2001947" y="524119"/>
                    <a:pt x="1917425" y="47465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483" cap="flat">
              <a:noFill/>
              <a:prstDash val="solid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US"/>
            </a:p>
          </p:txBody>
        </p:sp>
        <p:sp>
          <p:nvSpPr>
            <p:cNvPr id="173" name="TextBox 58">
              <a:extLst>
                <a:ext uri="{FF2B5EF4-FFF2-40B4-BE49-F238E27FC236}">
                  <a16:creationId xmlns:a16="http://schemas.microsoft.com/office/drawing/2014/main" id="{36BD5E39-48A9-534A-AEFB-6B74F106D08C}"/>
                </a:ext>
              </a:extLst>
            </p:cNvPr>
            <p:cNvSpPr txBox="1"/>
            <p:nvPr/>
          </p:nvSpPr>
          <p:spPr>
            <a:xfrm>
              <a:off x="7249609" y="4080601"/>
              <a:ext cx="19855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ea typeface="Century Gothic" charset="0"/>
                  <a:cs typeface="Century Gothic" charset="0"/>
                </a:rPr>
                <a:t>DEVELOPMENT DATA HUB</a:t>
              </a:r>
            </a:p>
          </p:txBody>
        </p:sp>
        <p:sp>
          <p:nvSpPr>
            <p:cNvPr id="174" name="TextBox 60">
              <a:extLst>
                <a:ext uri="{FF2B5EF4-FFF2-40B4-BE49-F238E27FC236}">
                  <a16:creationId xmlns:a16="http://schemas.microsoft.com/office/drawing/2014/main" id="{E68848A6-9F65-3443-A3EA-E73C3789BA0A}"/>
                </a:ext>
              </a:extLst>
            </p:cNvPr>
            <p:cNvSpPr txBox="1"/>
            <p:nvPr/>
          </p:nvSpPr>
          <p:spPr>
            <a:xfrm>
              <a:off x="7418182" y="4713420"/>
              <a:ext cx="1648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WB’s development data catalogue</a:t>
              </a:r>
            </a:p>
          </p:txBody>
        </p:sp>
      </p:grpSp>
      <p:sp>
        <p:nvSpPr>
          <p:cNvPr id="179" name="Graphic 171">
            <a:extLst>
              <a:ext uri="{FF2B5EF4-FFF2-40B4-BE49-F238E27FC236}">
                <a16:creationId xmlns:a16="http://schemas.microsoft.com/office/drawing/2014/main" id="{8892375B-5719-524D-9BB4-CBE3488DAD7A}"/>
              </a:ext>
            </a:extLst>
          </p:cNvPr>
          <p:cNvSpPr/>
          <p:nvPr/>
        </p:nvSpPr>
        <p:spPr>
          <a:xfrm>
            <a:off x="4854126" y="4813175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81" name="TextBox 58">
            <a:extLst>
              <a:ext uri="{FF2B5EF4-FFF2-40B4-BE49-F238E27FC236}">
                <a16:creationId xmlns:a16="http://schemas.microsoft.com/office/drawing/2014/main" id="{B6987B50-06E1-A94A-BC18-B4DB6C99BA2C}"/>
              </a:ext>
            </a:extLst>
          </p:cNvPr>
          <p:cNvSpPr txBox="1"/>
          <p:nvPr/>
        </p:nvSpPr>
        <p:spPr>
          <a:xfrm>
            <a:off x="4885207" y="5471714"/>
            <a:ext cx="1985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WBG LIBRARY</a:t>
            </a:r>
          </a:p>
        </p:txBody>
      </p:sp>
      <p:sp>
        <p:nvSpPr>
          <p:cNvPr id="182" name="TextBox 60">
            <a:extLst>
              <a:ext uri="{FF2B5EF4-FFF2-40B4-BE49-F238E27FC236}">
                <a16:creationId xmlns:a16="http://schemas.microsoft.com/office/drawing/2014/main" id="{FCD8FE75-88A7-EC48-A438-3B8F801AB4B6}"/>
              </a:ext>
            </a:extLst>
          </p:cNvPr>
          <p:cNvSpPr txBox="1"/>
          <p:nvPr/>
        </p:nvSpPr>
        <p:spPr>
          <a:xfrm>
            <a:off x="5040220" y="5886994"/>
            <a:ext cx="164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Purchased data &amp; subscriptions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293A61-EC9D-E942-A198-2FEA81E658C8}"/>
              </a:ext>
            </a:extLst>
          </p:cNvPr>
          <p:cNvGrpSpPr/>
          <p:nvPr/>
        </p:nvGrpSpPr>
        <p:grpSpPr>
          <a:xfrm>
            <a:off x="7918226" y="5428147"/>
            <a:ext cx="2054180" cy="2300988"/>
            <a:chOff x="4891646" y="6426994"/>
            <a:chExt cx="2054180" cy="2300988"/>
          </a:xfrm>
        </p:grpSpPr>
        <p:sp>
          <p:nvSpPr>
            <p:cNvPr id="183" name="Graphic 171">
              <a:extLst>
                <a:ext uri="{FF2B5EF4-FFF2-40B4-BE49-F238E27FC236}">
                  <a16:creationId xmlns:a16="http://schemas.microsoft.com/office/drawing/2014/main" id="{EB0CABD5-AF4B-0241-9A6B-448CDCFDC117}"/>
                </a:ext>
              </a:extLst>
            </p:cNvPr>
            <p:cNvSpPr/>
            <p:nvPr/>
          </p:nvSpPr>
          <p:spPr>
            <a:xfrm>
              <a:off x="4891646" y="6426994"/>
              <a:ext cx="2054180" cy="2300988"/>
            </a:xfrm>
            <a:custGeom>
              <a:avLst/>
              <a:gdLst>
                <a:gd name="connsiteX0" fmla="*/ 1917425 w 2054180"/>
                <a:gd name="connsiteY0" fmla="*/ 474656 h 2300988"/>
                <a:gd name="connsiteX1" fmla="*/ 1165270 w 2054180"/>
                <a:gd name="connsiteY1" fmla="*/ 37097 h 2300988"/>
                <a:gd name="connsiteX2" fmla="*/ 888910 w 2054180"/>
                <a:gd name="connsiteY2" fmla="*/ 37097 h 2300988"/>
                <a:gd name="connsiteX3" fmla="*/ 136755 w 2054180"/>
                <a:gd name="connsiteY3" fmla="*/ 474656 h 2300988"/>
                <a:gd name="connsiteX4" fmla="*/ 0 w 2054180"/>
                <a:gd name="connsiteY4" fmla="*/ 712460 h 2300988"/>
                <a:gd name="connsiteX5" fmla="*/ 0 w 2054180"/>
                <a:gd name="connsiteY5" fmla="*/ 1588528 h 2300988"/>
                <a:gd name="connsiteX6" fmla="*/ 136755 w 2054180"/>
                <a:gd name="connsiteY6" fmla="*/ 1826332 h 2300988"/>
                <a:gd name="connsiteX7" fmla="*/ 888910 w 2054180"/>
                <a:gd name="connsiteY7" fmla="*/ 2263891 h 2300988"/>
                <a:gd name="connsiteX8" fmla="*/ 1165270 w 2054180"/>
                <a:gd name="connsiteY8" fmla="*/ 2263891 h 2300988"/>
                <a:gd name="connsiteX9" fmla="*/ 1917425 w 2054180"/>
                <a:gd name="connsiteY9" fmla="*/ 1826332 h 2300988"/>
                <a:gd name="connsiteX10" fmla="*/ 2054180 w 2054180"/>
                <a:gd name="connsiteY10" fmla="*/ 1588528 h 2300988"/>
                <a:gd name="connsiteX11" fmla="*/ 2054180 w 2054180"/>
                <a:gd name="connsiteY11" fmla="*/ 713411 h 2300988"/>
                <a:gd name="connsiteX12" fmla="*/ 1917425 w 2054180"/>
                <a:gd name="connsiteY12" fmla="*/ 474656 h 230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180" h="2300988">
                  <a:moveTo>
                    <a:pt x="1917425" y="474656"/>
                  </a:moveTo>
                  <a:lnTo>
                    <a:pt x="1165270" y="37097"/>
                  </a:lnTo>
                  <a:cubicBezTo>
                    <a:pt x="1079798" y="-12366"/>
                    <a:pt x="974382" y="-12366"/>
                    <a:pt x="888910" y="37097"/>
                  </a:cubicBezTo>
                  <a:lnTo>
                    <a:pt x="136755" y="474656"/>
                  </a:lnTo>
                  <a:cubicBezTo>
                    <a:pt x="52233" y="524119"/>
                    <a:pt x="0" y="614485"/>
                    <a:pt x="0" y="712460"/>
                  </a:cubicBezTo>
                  <a:lnTo>
                    <a:pt x="0" y="1588528"/>
                  </a:lnTo>
                  <a:cubicBezTo>
                    <a:pt x="0" y="1686503"/>
                    <a:pt x="52233" y="1777820"/>
                    <a:pt x="136755" y="1826332"/>
                  </a:cubicBezTo>
                  <a:lnTo>
                    <a:pt x="888910" y="2263891"/>
                  </a:lnTo>
                  <a:cubicBezTo>
                    <a:pt x="974382" y="2313354"/>
                    <a:pt x="1079798" y="2313354"/>
                    <a:pt x="1165270" y="2263891"/>
                  </a:cubicBezTo>
                  <a:lnTo>
                    <a:pt x="1917425" y="1826332"/>
                  </a:lnTo>
                  <a:cubicBezTo>
                    <a:pt x="2001947" y="1776869"/>
                    <a:pt x="2054180" y="1686503"/>
                    <a:pt x="2054180" y="1588528"/>
                  </a:cubicBezTo>
                  <a:lnTo>
                    <a:pt x="2054180" y="713411"/>
                  </a:lnTo>
                  <a:cubicBezTo>
                    <a:pt x="2054180" y="614485"/>
                    <a:pt x="2001947" y="524119"/>
                    <a:pt x="1917425" y="47465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483" cap="flat">
              <a:noFill/>
              <a:prstDash val="solid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US"/>
            </a:p>
          </p:txBody>
        </p:sp>
        <p:sp>
          <p:nvSpPr>
            <p:cNvPr id="184" name="TextBox 58">
              <a:extLst>
                <a:ext uri="{FF2B5EF4-FFF2-40B4-BE49-F238E27FC236}">
                  <a16:creationId xmlns:a16="http://schemas.microsoft.com/office/drawing/2014/main" id="{8BAE632B-4DFA-9D4B-9DB6-E3A8FAB226D1}"/>
                </a:ext>
              </a:extLst>
            </p:cNvPr>
            <p:cNvSpPr txBox="1"/>
            <p:nvPr/>
          </p:nvSpPr>
          <p:spPr>
            <a:xfrm>
              <a:off x="4925982" y="6906709"/>
              <a:ext cx="19855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/>
                <a:t>DEVELOPMENT</a:t>
              </a:r>
            </a:p>
            <a:p>
              <a:pPr algn="ctr"/>
              <a:r>
                <a:rPr lang="en-US" sz="2000" b="1"/>
                <a:t>DATA PARTNERSHIP</a:t>
              </a:r>
            </a:p>
          </p:txBody>
        </p:sp>
        <p:sp>
          <p:nvSpPr>
            <p:cNvPr id="185" name="TextBox 60">
              <a:extLst>
                <a:ext uri="{FF2B5EF4-FFF2-40B4-BE49-F238E27FC236}">
                  <a16:creationId xmlns:a16="http://schemas.microsoft.com/office/drawing/2014/main" id="{2F100E62-6B4C-0C4F-9831-2DB384AD647F}"/>
                </a:ext>
              </a:extLst>
            </p:cNvPr>
            <p:cNvSpPr txBox="1"/>
            <p:nvPr/>
          </p:nvSpPr>
          <p:spPr>
            <a:xfrm>
              <a:off x="5094555" y="7922372"/>
              <a:ext cx="1648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ea typeface="Century Gothic" charset="0"/>
                  <a:cs typeface="Century Gothic" charset="0"/>
                </a:rPr>
                <a:t>Google, Facebook, etc.</a:t>
              </a:r>
            </a:p>
          </p:txBody>
        </p:sp>
      </p:grpSp>
      <p:sp>
        <p:nvSpPr>
          <p:cNvPr id="204" name="TextBox 1292">
            <a:extLst>
              <a:ext uri="{FF2B5EF4-FFF2-40B4-BE49-F238E27FC236}">
                <a16:creationId xmlns:a16="http://schemas.microsoft.com/office/drawing/2014/main" id="{896809E0-8A71-A04D-9891-74316FB56FE8}"/>
              </a:ext>
            </a:extLst>
          </p:cNvPr>
          <p:cNvSpPr txBox="1"/>
          <p:nvPr/>
        </p:nvSpPr>
        <p:spPr>
          <a:xfrm>
            <a:off x="19542618" y="8496188"/>
            <a:ext cx="2205826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ESF Implementation Support Unit </a:t>
            </a:r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22821871-D457-884C-8282-142A274B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691" y="948356"/>
            <a:ext cx="14583336" cy="1137004"/>
          </a:xfrm>
        </p:spPr>
        <p:txBody>
          <a:bodyPr>
            <a:normAutofit/>
          </a:bodyPr>
          <a:lstStyle/>
          <a:p>
            <a:r>
              <a:rPr lang="en-US" b="1"/>
              <a:t>I’M LOOKING FOR EXISTING DATA</a:t>
            </a:r>
          </a:p>
        </p:txBody>
      </p:sp>
      <p:sp>
        <p:nvSpPr>
          <p:cNvPr id="109" name="Text Placeholder 3">
            <a:extLst>
              <a:ext uri="{FF2B5EF4-FFF2-40B4-BE49-F238E27FC236}">
                <a16:creationId xmlns:a16="http://schemas.microsoft.com/office/drawing/2014/main" id="{C92E51C3-12B4-5847-9D01-E282D29EE096}"/>
              </a:ext>
            </a:extLst>
          </p:cNvPr>
          <p:cNvSpPr txBox="1">
            <a:spLocks/>
          </p:cNvSpPr>
          <p:nvPr/>
        </p:nvSpPr>
        <p:spPr>
          <a:xfrm>
            <a:off x="2050688" y="1851367"/>
            <a:ext cx="12813626" cy="105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lang="en-US" sz="3600" b="1" kern="12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sz="2600" b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sz="2600" b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sz="2600" b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sz="2600" b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entury Gothic" charset="0"/>
                <a:cs typeface="Century Gothic" charset="0"/>
              </a:rPr>
              <a:t>Data that can be quickly obtained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FC024B2B-8FB9-7D49-9248-F676E3F3FC97}"/>
              </a:ext>
            </a:extLst>
          </p:cNvPr>
          <p:cNvGrpSpPr/>
          <p:nvPr/>
        </p:nvGrpSpPr>
        <p:grpSpPr>
          <a:xfrm>
            <a:off x="2667974" y="3155256"/>
            <a:ext cx="16919776" cy="8109463"/>
            <a:chOff x="2790732" y="3059866"/>
            <a:chExt cx="16919776" cy="810946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4278F60-9B65-504A-8916-AA0679B91A8D}"/>
                </a:ext>
              </a:extLst>
            </p:cNvPr>
            <p:cNvSpPr/>
            <p:nvPr/>
          </p:nvSpPr>
          <p:spPr>
            <a:xfrm>
              <a:off x="17613574" y="3059866"/>
              <a:ext cx="2096934" cy="3994531"/>
            </a:xfrm>
            <a:custGeom>
              <a:avLst/>
              <a:gdLst>
                <a:gd name="connsiteX0" fmla="*/ 0 w 2096934"/>
                <a:gd name="connsiteY0" fmla="*/ 0 h 3994531"/>
                <a:gd name="connsiteX1" fmla="*/ 0 w 2096934"/>
                <a:gd name="connsiteY1" fmla="*/ 1610785 h 3994531"/>
                <a:gd name="connsiteX2" fmla="*/ 1287797 w 2096934"/>
                <a:gd name="connsiteY2" fmla="*/ 2424093 h 3994531"/>
                <a:gd name="connsiteX3" fmla="*/ 1287797 w 2096934"/>
                <a:gd name="connsiteY3" fmla="*/ 3489055 h 3994531"/>
                <a:gd name="connsiteX4" fmla="*/ 2096935 w 2096934"/>
                <a:gd name="connsiteY4" fmla="*/ 3994532 h 399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6934" h="3994531">
                  <a:moveTo>
                    <a:pt x="0" y="0"/>
                  </a:moveTo>
                  <a:lnTo>
                    <a:pt x="0" y="1610785"/>
                  </a:lnTo>
                  <a:lnTo>
                    <a:pt x="1287797" y="2424093"/>
                  </a:lnTo>
                  <a:lnTo>
                    <a:pt x="1287797" y="3489055"/>
                  </a:lnTo>
                  <a:lnTo>
                    <a:pt x="2096935" y="3994532"/>
                  </a:lnTo>
                </a:path>
              </a:pathLst>
            </a:custGeom>
            <a:noFill/>
            <a:ln w="63500" cap="flat">
              <a:solidFill>
                <a:srgbClr val="D0D2D3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BDCEC60-E9C5-D541-B839-9B9530627C77}"/>
                </a:ext>
              </a:extLst>
            </p:cNvPr>
            <p:cNvSpPr/>
            <p:nvPr/>
          </p:nvSpPr>
          <p:spPr>
            <a:xfrm>
              <a:off x="3213390" y="4660436"/>
              <a:ext cx="5790042" cy="2938124"/>
            </a:xfrm>
            <a:custGeom>
              <a:avLst/>
              <a:gdLst>
                <a:gd name="connsiteX0" fmla="*/ 5790043 w 5790042"/>
                <a:gd name="connsiteY0" fmla="*/ 0 h 2938124"/>
                <a:gd name="connsiteX1" fmla="*/ 4294788 w 5790042"/>
                <a:gd name="connsiteY1" fmla="*/ 900129 h 2938124"/>
                <a:gd name="connsiteX2" fmla="*/ 4294788 w 5790042"/>
                <a:gd name="connsiteY2" fmla="*/ 2089067 h 2938124"/>
                <a:gd name="connsiteX3" fmla="*/ 2833384 w 5790042"/>
                <a:gd name="connsiteY3" fmla="*/ 2938125 h 2938124"/>
                <a:gd name="connsiteX4" fmla="*/ 1236189 w 5790042"/>
                <a:gd name="connsiteY4" fmla="*/ 2063531 h 2938124"/>
                <a:gd name="connsiteX5" fmla="*/ 1236189 w 5790042"/>
                <a:gd name="connsiteY5" fmla="*/ 726104 h 2938124"/>
                <a:gd name="connsiteX6" fmla="*/ 0 w 5790042"/>
                <a:gd name="connsiteY6" fmla="*/ 726104 h 293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0042" h="2938124">
                  <a:moveTo>
                    <a:pt x="5790043" y="0"/>
                  </a:moveTo>
                  <a:lnTo>
                    <a:pt x="4294788" y="900129"/>
                  </a:lnTo>
                  <a:lnTo>
                    <a:pt x="4294788" y="2089067"/>
                  </a:lnTo>
                  <a:lnTo>
                    <a:pt x="2833384" y="2938125"/>
                  </a:lnTo>
                  <a:lnTo>
                    <a:pt x="1236189" y="2063531"/>
                  </a:lnTo>
                  <a:lnTo>
                    <a:pt x="1236189" y="726104"/>
                  </a:lnTo>
                  <a:lnTo>
                    <a:pt x="0" y="726104"/>
                  </a:lnTo>
                </a:path>
              </a:pathLst>
            </a:custGeom>
            <a:noFill/>
            <a:ln w="63500" cap="flat">
              <a:solidFill>
                <a:srgbClr val="D0D2D3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7E85DB-6076-114A-9E58-F0EFA6BAA060}"/>
                </a:ext>
              </a:extLst>
            </p:cNvPr>
            <p:cNvSpPr/>
            <p:nvPr/>
          </p:nvSpPr>
          <p:spPr>
            <a:xfrm>
              <a:off x="10771040" y="6036038"/>
              <a:ext cx="1172240" cy="5133291"/>
            </a:xfrm>
            <a:custGeom>
              <a:avLst/>
              <a:gdLst>
                <a:gd name="connsiteX0" fmla="*/ 33334 w 1172240"/>
                <a:gd name="connsiteY0" fmla="*/ -186 h 5133291"/>
                <a:gd name="connsiteX1" fmla="*/ 33334 w 1172240"/>
                <a:gd name="connsiteY1" fmla="*/ 950887 h 5133291"/>
                <a:gd name="connsiteX2" fmla="*/ 1154807 w 1172240"/>
                <a:gd name="connsiteY2" fmla="*/ 1952903 h 5133291"/>
                <a:gd name="connsiteX3" fmla="*/ 1171797 w 1172240"/>
                <a:gd name="connsiteY3" fmla="*/ 3073788 h 5133291"/>
                <a:gd name="connsiteX4" fmla="*/ -263 w 1172240"/>
                <a:gd name="connsiteY4" fmla="*/ 3939955 h 5133291"/>
                <a:gd name="connsiteX5" fmla="*/ -263 w 1172240"/>
                <a:gd name="connsiteY5" fmla="*/ 5133106 h 513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240" h="5133291">
                  <a:moveTo>
                    <a:pt x="33334" y="-186"/>
                  </a:moveTo>
                  <a:lnTo>
                    <a:pt x="33334" y="950887"/>
                  </a:lnTo>
                  <a:lnTo>
                    <a:pt x="1154807" y="1952903"/>
                  </a:lnTo>
                  <a:cubicBezTo>
                    <a:pt x="1154807" y="1952903"/>
                    <a:pt x="1154807" y="3073788"/>
                    <a:pt x="1171797" y="3073788"/>
                  </a:cubicBezTo>
                  <a:cubicBezTo>
                    <a:pt x="1188788" y="3073788"/>
                    <a:pt x="-263" y="3939955"/>
                    <a:pt x="-263" y="3939955"/>
                  </a:cubicBezTo>
                  <a:lnTo>
                    <a:pt x="-263" y="5133106"/>
                  </a:lnTo>
                </a:path>
              </a:pathLst>
            </a:custGeom>
            <a:noFill/>
            <a:ln w="63500" cap="flat">
              <a:solidFill>
                <a:srgbClr val="D0D2D3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BD1997C-8341-DB4A-B706-5C445238FE74}"/>
                </a:ext>
              </a:extLst>
            </p:cNvPr>
            <p:cNvSpPr/>
            <p:nvPr/>
          </p:nvSpPr>
          <p:spPr>
            <a:xfrm>
              <a:off x="2790732" y="9655885"/>
              <a:ext cx="6168167" cy="619876"/>
            </a:xfrm>
            <a:custGeom>
              <a:avLst/>
              <a:gdLst>
                <a:gd name="connsiteX0" fmla="*/ 0 w 6168167"/>
                <a:gd name="connsiteY0" fmla="*/ 619876 h 619876"/>
                <a:gd name="connsiteX1" fmla="*/ 2939668 w 6168167"/>
                <a:gd name="connsiteY1" fmla="*/ 619876 h 619876"/>
                <a:gd name="connsiteX2" fmla="*/ 4120543 w 6168167"/>
                <a:gd name="connsiteY2" fmla="*/ 0 h 619876"/>
                <a:gd name="connsiteX3" fmla="*/ 5191174 w 6168167"/>
                <a:gd name="connsiteY3" fmla="*/ 568933 h 619876"/>
                <a:gd name="connsiteX4" fmla="*/ 6168168 w 6168167"/>
                <a:gd name="connsiteY4" fmla="*/ 25408 h 61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8167" h="619876">
                  <a:moveTo>
                    <a:pt x="0" y="619876"/>
                  </a:moveTo>
                  <a:lnTo>
                    <a:pt x="2939668" y="619876"/>
                  </a:lnTo>
                  <a:lnTo>
                    <a:pt x="4120543" y="0"/>
                  </a:lnTo>
                  <a:lnTo>
                    <a:pt x="5191174" y="568933"/>
                  </a:lnTo>
                  <a:lnTo>
                    <a:pt x="6168168" y="25408"/>
                  </a:lnTo>
                </a:path>
              </a:pathLst>
            </a:custGeom>
            <a:noFill/>
            <a:ln w="63500" cap="flat">
              <a:solidFill>
                <a:srgbClr val="D0D2D3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4487C795-5C43-354F-9BC0-92DE2336DF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  <p:sp>
        <p:nvSpPr>
          <p:cNvPr id="96" name="Rectangle 9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529485-5A91-7740-B100-617BD4BF8255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63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97EB72-0B58-E44E-B4B4-AD987C6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694" y="2910840"/>
            <a:ext cx="17548986" cy="5882640"/>
          </a:xfrm>
        </p:spPr>
        <p:txBody>
          <a:bodyPr>
            <a:noAutofit/>
          </a:bodyPr>
          <a:lstStyle/>
          <a:p>
            <a:r>
              <a:rPr lang="en-US" sz="16600"/>
              <a:t>I’M LOOKING FOR EXISTING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8E142B-61CE-9641-ACB8-F1B094C83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6694" y="7696200"/>
            <a:ext cx="17884266" cy="3870960"/>
          </a:xfrm>
        </p:spPr>
        <p:txBody>
          <a:bodyPr>
            <a:noAutofit/>
          </a:bodyPr>
          <a:lstStyle/>
          <a:p>
            <a:r>
              <a:rPr lang="en-US" sz="7200">
                <a:ea typeface="Century Gothic" charset="0"/>
                <a:cs typeface="Century Gothic" charset="0"/>
              </a:rPr>
              <a:t>Data that can be quickly obtained</a:t>
            </a:r>
          </a:p>
          <a:p>
            <a:endParaRPr lang="en-US" sz="720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900F4CA9-7EC2-5B40-83B1-CF03AFFAC1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37388"/>
      </p:ext>
    </p:extLst>
  </p:cSld>
  <p:clrMapOvr>
    <a:masterClrMapping/>
  </p:clrMapOvr>
  <p:transition spd="med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97EB72-0B58-E44E-B4B4-AD987C6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24200"/>
            <a:ext cx="19796760" cy="5529969"/>
          </a:xfrm>
        </p:spPr>
        <p:txBody>
          <a:bodyPr>
            <a:noAutofit/>
          </a:bodyPr>
          <a:lstStyle/>
          <a:p>
            <a:r>
              <a:rPr lang="en-US" sz="16600"/>
              <a:t>I NEED TO COLLECT NEW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8E142B-61CE-9641-ACB8-F1B094C83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5904" y="7961824"/>
            <a:ext cx="16861095" cy="2201105"/>
          </a:xfrm>
        </p:spPr>
        <p:txBody>
          <a:bodyPr>
            <a:noAutofit/>
          </a:bodyPr>
          <a:lstStyle/>
          <a:p>
            <a:r>
              <a:rPr lang="en-US" sz="7200">
                <a:ea typeface="Century Gothic" charset="0"/>
                <a:cs typeface="Century Gothic" charset="0"/>
              </a:rPr>
              <a:t>Field data collection; web scraping</a:t>
            </a:r>
          </a:p>
          <a:p>
            <a:endParaRPr lang="en-US" sz="720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FB0AF361-600F-6E44-9D60-2D161D75F3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54248"/>
      </p:ext>
    </p:extLst>
  </p:cSld>
  <p:clrMapOvr>
    <a:masterClrMapping/>
  </p:clrMapOvr>
  <p:transition spd="slow" advTm="5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97EB72-0B58-E44E-B4B4-AD987C6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24200"/>
            <a:ext cx="19796760" cy="5529969"/>
          </a:xfrm>
        </p:spPr>
        <p:txBody>
          <a:bodyPr>
            <a:noAutofit/>
          </a:bodyPr>
          <a:lstStyle/>
          <a:p>
            <a:r>
              <a:rPr lang="en-US" sz="16600" dirty="0"/>
              <a:t>I NEED TO COLLECT NEW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8E142B-61CE-9641-ACB8-F1B094C83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5904" y="7961824"/>
            <a:ext cx="16861095" cy="2201105"/>
          </a:xfrm>
        </p:spPr>
        <p:txBody>
          <a:bodyPr>
            <a:noAutofit/>
          </a:bodyPr>
          <a:lstStyle/>
          <a:p>
            <a:r>
              <a:rPr lang="en-US" sz="7200" dirty="0">
                <a:ea typeface="Century Gothic" charset="0"/>
                <a:cs typeface="Century Gothic" charset="0"/>
              </a:rPr>
              <a:t>Field data collection; web scraping</a:t>
            </a:r>
          </a:p>
          <a:p>
            <a:endParaRPr lang="en-US" sz="7200" dirty="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FB0AF361-600F-6E44-9D60-2D161D75F3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54248"/>
      </p:ext>
    </p:extLst>
  </p:cSld>
  <p:clrMapOvr>
    <a:masterClrMapping/>
  </p:clrMapOvr>
  <p:transition spd="slow" advTm="5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raphic 171">
            <a:extLst>
              <a:ext uri="{FF2B5EF4-FFF2-40B4-BE49-F238E27FC236}">
                <a16:creationId xmlns:a16="http://schemas.microsoft.com/office/drawing/2014/main" id="{D7773217-BC50-A04C-B361-E72A0200112A}"/>
              </a:ext>
            </a:extLst>
          </p:cNvPr>
          <p:cNvSpPr/>
          <p:nvPr/>
        </p:nvSpPr>
        <p:spPr>
          <a:xfrm>
            <a:off x="17857641" y="3662909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31" name="Graphic 171">
            <a:extLst>
              <a:ext uri="{FF2B5EF4-FFF2-40B4-BE49-F238E27FC236}">
                <a16:creationId xmlns:a16="http://schemas.microsoft.com/office/drawing/2014/main" id="{FDA3A815-8C42-7F41-AB78-655091C68589}"/>
              </a:ext>
            </a:extLst>
          </p:cNvPr>
          <p:cNvSpPr/>
          <p:nvPr/>
        </p:nvSpPr>
        <p:spPr>
          <a:xfrm>
            <a:off x="15580419" y="3681737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32" name="Graphic 171">
            <a:extLst>
              <a:ext uri="{FF2B5EF4-FFF2-40B4-BE49-F238E27FC236}">
                <a16:creationId xmlns:a16="http://schemas.microsoft.com/office/drawing/2014/main" id="{7FEAA18F-99E1-4A41-ABD3-8EE1595E252A}"/>
              </a:ext>
            </a:extLst>
          </p:cNvPr>
          <p:cNvSpPr/>
          <p:nvPr/>
        </p:nvSpPr>
        <p:spPr>
          <a:xfrm>
            <a:off x="16696789" y="5657963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33" name="Graphic 171">
            <a:extLst>
              <a:ext uri="{FF2B5EF4-FFF2-40B4-BE49-F238E27FC236}">
                <a16:creationId xmlns:a16="http://schemas.microsoft.com/office/drawing/2014/main" id="{E2633869-44E2-074D-910A-8E9DA2B1D071}"/>
              </a:ext>
            </a:extLst>
          </p:cNvPr>
          <p:cNvSpPr/>
          <p:nvPr/>
        </p:nvSpPr>
        <p:spPr>
          <a:xfrm>
            <a:off x="14402040" y="5657963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1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27" name="Graphic 171">
            <a:extLst>
              <a:ext uri="{FF2B5EF4-FFF2-40B4-BE49-F238E27FC236}">
                <a16:creationId xmlns:a16="http://schemas.microsoft.com/office/drawing/2014/main" id="{63A3D27A-AC7D-BE4B-8CE9-C9C211B95D97}"/>
              </a:ext>
            </a:extLst>
          </p:cNvPr>
          <p:cNvSpPr/>
          <p:nvPr/>
        </p:nvSpPr>
        <p:spPr>
          <a:xfrm>
            <a:off x="17836634" y="8719252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28" name="Graphic 171">
            <a:extLst>
              <a:ext uri="{FF2B5EF4-FFF2-40B4-BE49-F238E27FC236}">
                <a16:creationId xmlns:a16="http://schemas.microsoft.com/office/drawing/2014/main" id="{AA635E0E-F7F7-5E4A-8EC5-9467C824126F}"/>
              </a:ext>
            </a:extLst>
          </p:cNvPr>
          <p:cNvSpPr/>
          <p:nvPr/>
        </p:nvSpPr>
        <p:spPr>
          <a:xfrm>
            <a:off x="15568922" y="8719252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87" name="Graphic 171">
            <a:extLst>
              <a:ext uri="{FF2B5EF4-FFF2-40B4-BE49-F238E27FC236}">
                <a16:creationId xmlns:a16="http://schemas.microsoft.com/office/drawing/2014/main" id="{936EE5BE-1B3A-D445-8B8A-0EB2857FC498}"/>
              </a:ext>
            </a:extLst>
          </p:cNvPr>
          <p:cNvSpPr/>
          <p:nvPr/>
        </p:nvSpPr>
        <p:spPr>
          <a:xfrm>
            <a:off x="12069455" y="3519293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18" name="Graphic 171">
            <a:extLst>
              <a:ext uri="{FF2B5EF4-FFF2-40B4-BE49-F238E27FC236}">
                <a16:creationId xmlns:a16="http://schemas.microsoft.com/office/drawing/2014/main" id="{EF293186-0F98-C24A-AC67-B97912C3A0A7}"/>
              </a:ext>
            </a:extLst>
          </p:cNvPr>
          <p:cNvSpPr/>
          <p:nvPr/>
        </p:nvSpPr>
        <p:spPr>
          <a:xfrm>
            <a:off x="9775065" y="3519293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19" name="Graphic 171">
            <a:extLst>
              <a:ext uri="{FF2B5EF4-FFF2-40B4-BE49-F238E27FC236}">
                <a16:creationId xmlns:a16="http://schemas.microsoft.com/office/drawing/2014/main" id="{6DADA16B-53F7-3E49-9623-90F93095DE4F}"/>
              </a:ext>
            </a:extLst>
          </p:cNvPr>
          <p:cNvSpPr/>
          <p:nvPr/>
        </p:nvSpPr>
        <p:spPr>
          <a:xfrm>
            <a:off x="10913676" y="1549449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20" name="Graphic 171">
            <a:extLst>
              <a:ext uri="{FF2B5EF4-FFF2-40B4-BE49-F238E27FC236}">
                <a16:creationId xmlns:a16="http://schemas.microsoft.com/office/drawing/2014/main" id="{CF8E53D5-D5A6-504D-9EAD-F08613C672C0}"/>
              </a:ext>
            </a:extLst>
          </p:cNvPr>
          <p:cNvSpPr/>
          <p:nvPr/>
        </p:nvSpPr>
        <p:spPr>
          <a:xfrm>
            <a:off x="6658639" y="7236780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21" name="Graphic 171">
            <a:extLst>
              <a:ext uri="{FF2B5EF4-FFF2-40B4-BE49-F238E27FC236}">
                <a16:creationId xmlns:a16="http://schemas.microsoft.com/office/drawing/2014/main" id="{0BB02DAA-1258-CA44-9E52-69F77016EDB4}"/>
              </a:ext>
            </a:extLst>
          </p:cNvPr>
          <p:cNvSpPr/>
          <p:nvPr/>
        </p:nvSpPr>
        <p:spPr>
          <a:xfrm>
            <a:off x="5428247" y="5210681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23" name="Graphic 171">
            <a:extLst>
              <a:ext uri="{FF2B5EF4-FFF2-40B4-BE49-F238E27FC236}">
                <a16:creationId xmlns:a16="http://schemas.microsoft.com/office/drawing/2014/main" id="{B5433EBA-E00E-3F42-8912-DB965DDB50DD}"/>
              </a:ext>
            </a:extLst>
          </p:cNvPr>
          <p:cNvSpPr/>
          <p:nvPr/>
        </p:nvSpPr>
        <p:spPr>
          <a:xfrm>
            <a:off x="10886679" y="8167093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26" name="Graphic 171">
            <a:extLst>
              <a:ext uri="{FF2B5EF4-FFF2-40B4-BE49-F238E27FC236}">
                <a16:creationId xmlns:a16="http://schemas.microsoft.com/office/drawing/2014/main" id="{C6505753-2467-F64A-8F63-8E0768E866A9}"/>
              </a:ext>
            </a:extLst>
          </p:cNvPr>
          <p:cNvSpPr/>
          <p:nvPr/>
        </p:nvSpPr>
        <p:spPr>
          <a:xfrm>
            <a:off x="9646057" y="10136937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 rot="2700000">
            <a:off x="3934109" y="-5112892"/>
            <a:ext cx="4540665" cy="45406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 rot="2700000">
            <a:off x="7802999" y="-5112892"/>
            <a:ext cx="4540665" cy="4540665"/>
          </a:xfrm>
          <a:prstGeom prst="ellipse">
            <a:avLst/>
          </a:pr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 rot="2700000">
            <a:off x="11671889" y="-5112892"/>
            <a:ext cx="4540665" cy="4540665"/>
          </a:xfrm>
          <a:prstGeom prst="ellipse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 rot="2700000">
            <a:off x="15540779" y="-5112892"/>
            <a:ext cx="4540665" cy="4540665"/>
          </a:xfrm>
          <a:prstGeom prst="ellipse">
            <a:avLst/>
          </a:prstGeom>
          <a:solidFill>
            <a:schemeClr val="accent4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 rot="2700000">
            <a:off x="19409671" y="-5112892"/>
            <a:ext cx="4540665" cy="4540665"/>
          </a:xfrm>
          <a:prstGeom prst="ellipse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485" name="Graphic 171">
            <a:extLst>
              <a:ext uri="{FF2B5EF4-FFF2-40B4-BE49-F238E27FC236}">
                <a16:creationId xmlns:a16="http://schemas.microsoft.com/office/drawing/2014/main" id="{4C7EC73B-A560-8F42-B5A0-E6BAB1A3F48B}"/>
              </a:ext>
            </a:extLst>
          </p:cNvPr>
          <p:cNvSpPr/>
          <p:nvPr/>
        </p:nvSpPr>
        <p:spPr>
          <a:xfrm>
            <a:off x="-4852179" y="3209089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86" name="Graphic 171">
            <a:extLst>
              <a:ext uri="{FF2B5EF4-FFF2-40B4-BE49-F238E27FC236}">
                <a16:creationId xmlns:a16="http://schemas.microsoft.com/office/drawing/2014/main" id="{72FF567B-942B-D64C-BFB8-F51B467930F2}"/>
              </a:ext>
            </a:extLst>
          </p:cNvPr>
          <p:cNvSpPr/>
          <p:nvPr/>
        </p:nvSpPr>
        <p:spPr>
          <a:xfrm>
            <a:off x="-2370761" y="2909693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89" name="Graphic 171">
            <a:extLst>
              <a:ext uri="{FF2B5EF4-FFF2-40B4-BE49-F238E27FC236}">
                <a16:creationId xmlns:a16="http://schemas.microsoft.com/office/drawing/2014/main" id="{63120A59-1A0D-014D-A3B9-4D5F2D60087C}"/>
              </a:ext>
            </a:extLst>
          </p:cNvPr>
          <p:cNvSpPr/>
          <p:nvPr/>
        </p:nvSpPr>
        <p:spPr>
          <a:xfrm>
            <a:off x="-2322371" y="10399717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90" name="Graphic 171">
            <a:extLst>
              <a:ext uri="{FF2B5EF4-FFF2-40B4-BE49-F238E27FC236}">
                <a16:creationId xmlns:a16="http://schemas.microsoft.com/office/drawing/2014/main" id="{36FE136E-47FD-5448-8810-85DD5A80E3A1}"/>
              </a:ext>
            </a:extLst>
          </p:cNvPr>
          <p:cNvSpPr/>
          <p:nvPr/>
        </p:nvSpPr>
        <p:spPr>
          <a:xfrm>
            <a:off x="-2335635" y="6640080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91" name="Graphic 171">
            <a:extLst>
              <a:ext uri="{FF2B5EF4-FFF2-40B4-BE49-F238E27FC236}">
                <a16:creationId xmlns:a16="http://schemas.microsoft.com/office/drawing/2014/main" id="{5FFF77EF-2338-224A-A6BE-BDE83E2D5432}"/>
              </a:ext>
            </a:extLst>
          </p:cNvPr>
          <p:cNvSpPr/>
          <p:nvPr/>
        </p:nvSpPr>
        <p:spPr>
          <a:xfrm>
            <a:off x="-3450334" y="8524734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99" name="Graphic 171">
            <a:extLst>
              <a:ext uri="{FF2B5EF4-FFF2-40B4-BE49-F238E27FC236}">
                <a16:creationId xmlns:a16="http://schemas.microsoft.com/office/drawing/2014/main" id="{EAA008AA-7075-4D42-9033-27E4C4087401}"/>
              </a:ext>
            </a:extLst>
          </p:cNvPr>
          <p:cNvSpPr/>
          <p:nvPr/>
        </p:nvSpPr>
        <p:spPr>
          <a:xfrm>
            <a:off x="407856" y="-4229973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7A3CF8FC-94DC-FA49-B885-F077D073A30B}"/>
              </a:ext>
            </a:extLst>
          </p:cNvPr>
          <p:cNvGrpSpPr/>
          <p:nvPr/>
        </p:nvGrpSpPr>
        <p:grpSpPr>
          <a:xfrm>
            <a:off x="511309" y="-3541146"/>
            <a:ext cx="1727881" cy="971854"/>
            <a:chOff x="3697099" y="2640721"/>
            <a:chExt cx="1689483" cy="950259"/>
          </a:xfrm>
        </p:grpSpPr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38AECA49-449D-1E4D-8172-F196B54528E4}"/>
                </a:ext>
              </a:extLst>
            </p:cNvPr>
            <p:cNvSpPr txBox="1"/>
            <p:nvPr/>
          </p:nvSpPr>
          <p:spPr>
            <a:xfrm>
              <a:off x="3711204" y="2640721"/>
              <a:ext cx="1675378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latin typeface="Calibri" panose="020F0502020204030204" pitchFamily="34" charset="0"/>
                  <a:ea typeface="Century Gothic" charset="0"/>
                  <a:cs typeface="Calibri" panose="020F0502020204030204" pitchFamily="34" charset="0"/>
                </a:rPr>
                <a:t>ITS GEOLAB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C61429DF-47B2-404F-AC4C-C356AEDF8683}"/>
                </a:ext>
              </a:extLst>
            </p:cNvPr>
            <p:cNvSpPr txBox="1"/>
            <p:nvPr/>
          </p:nvSpPr>
          <p:spPr>
            <a:xfrm>
              <a:off x="3697099" y="3019199"/>
              <a:ext cx="1675378" cy="571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Calibri" panose="020F0502020204030204" pitchFamily="34" charset="0"/>
                  <a:ea typeface="Century Gothic" charset="0"/>
                  <a:cs typeface="Calibri" panose="020F0502020204030204" pitchFamily="34" charset="0"/>
                </a:rPr>
                <a:t>Interactive map data visualization</a:t>
              </a:r>
            </a:p>
          </p:txBody>
        </p:sp>
      </p:grpSp>
      <p:sp>
        <p:nvSpPr>
          <p:cNvPr id="20" name="TextBox 1019">
            <a:extLst>
              <a:ext uri="{FF2B5EF4-FFF2-40B4-BE49-F238E27FC236}">
                <a16:creationId xmlns:a16="http://schemas.microsoft.com/office/drawing/2014/main" id="{686F11F0-DCCF-BB43-9A33-B8D8634E23AC}"/>
              </a:ext>
            </a:extLst>
          </p:cNvPr>
          <p:cNvSpPr txBox="1"/>
          <p:nvPr/>
        </p:nvSpPr>
        <p:spPr>
          <a:xfrm>
            <a:off x="21823862" y="-1096354"/>
            <a:ext cx="6955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ea typeface="Century Gothic" charset="0"/>
                <a:cs typeface="Century Gothic" charset="0"/>
              </a:rPr>
              <a:t>Field data collection; web scraping</a:t>
            </a:r>
          </a:p>
        </p:txBody>
      </p:sp>
      <p:sp>
        <p:nvSpPr>
          <p:cNvPr id="22" name="TextBox 1068">
            <a:extLst>
              <a:ext uri="{FF2B5EF4-FFF2-40B4-BE49-F238E27FC236}">
                <a16:creationId xmlns:a16="http://schemas.microsoft.com/office/drawing/2014/main" id="{CD22271E-287C-FE4F-88EF-815009F91C63}"/>
              </a:ext>
            </a:extLst>
          </p:cNvPr>
          <p:cNvSpPr txBox="1"/>
          <p:nvPr/>
        </p:nvSpPr>
        <p:spPr>
          <a:xfrm>
            <a:off x="12182703" y="4003149"/>
            <a:ext cx="18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DIME</a:t>
            </a:r>
          </a:p>
        </p:txBody>
      </p:sp>
      <p:sp>
        <p:nvSpPr>
          <p:cNvPr id="24" name="TextBox 1070">
            <a:extLst>
              <a:ext uri="{FF2B5EF4-FFF2-40B4-BE49-F238E27FC236}">
                <a16:creationId xmlns:a16="http://schemas.microsoft.com/office/drawing/2014/main" id="{D398382E-BD7F-F543-8B9B-47D7AF906EE1}"/>
              </a:ext>
            </a:extLst>
          </p:cNvPr>
          <p:cNvSpPr txBox="1"/>
          <p:nvPr/>
        </p:nvSpPr>
        <p:spPr>
          <a:xfrm>
            <a:off x="12225737" y="4379234"/>
            <a:ext cx="1741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Manages subscription to commercial survey app</a:t>
            </a:r>
          </a:p>
        </p:txBody>
      </p:sp>
      <p:sp>
        <p:nvSpPr>
          <p:cNvPr id="25" name="TextBox 1071">
            <a:extLst>
              <a:ext uri="{FF2B5EF4-FFF2-40B4-BE49-F238E27FC236}">
                <a16:creationId xmlns:a16="http://schemas.microsoft.com/office/drawing/2014/main" id="{F83A769B-1E96-CD48-88E5-21537DCD34EE}"/>
              </a:ext>
            </a:extLst>
          </p:cNvPr>
          <p:cNvSpPr txBox="1"/>
          <p:nvPr/>
        </p:nvSpPr>
        <p:spPr>
          <a:xfrm>
            <a:off x="13284067" y="1992309"/>
            <a:ext cx="281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SURVEYS</a:t>
            </a:r>
          </a:p>
        </p:txBody>
      </p:sp>
      <p:sp>
        <p:nvSpPr>
          <p:cNvPr id="26" name="TextBox 1072">
            <a:extLst>
              <a:ext uri="{FF2B5EF4-FFF2-40B4-BE49-F238E27FC236}">
                <a16:creationId xmlns:a16="http://schemas.microsoft.com/office/drawing/2014/main" id="{4667D7C6-E8DB-8E46-A2CE-1515716059F1}"/>
              </a:ext>
            </a:extLst>
          </p:cNvPr>
          <p:cNvSpPr txBox="1"/>
          <p:nvPr/>
        </p:nvSpPr>
        <p:spPr>
          <a:xfrm>
            <a:off x="13327145" y="2647219"/>
            <a:ext cx="214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a typeface="Century Gothic" charset="0"/>
                <a:cs typeface="Century Gothic" charset="0"/>
              </a:rPr>
              <a:t>WB-supported field survey solutions</a:t>
            </a:r>
          </a:p>
        </p:txBody>
      </p:sp>
      <p:sp>
        <p:nvSpPr>
          <p:cNvPr id="28" name="TextBox 1074">
            <a:extLst>
              <a:ext uri="{FF2B5EF4-FFF2-40B4-BE49-F238E27FC236}">
                <a16:creationId xmlns:a16="http://schemas.microsoft.com/office/drawing/2014/main" id="{F842F517-2669-1C47-BB76-2BD65FD93ECB}"/>
              </a:ext>
            </a:extLst>
          </p:cNvPr>
          <p:cNvSpPr txBox="1"/>
          <p:nvPr/>
        </p:nvSpPr>
        <p:spPr>
          <a:xfrm>
            <a:off x="9854520" y="3863765"/>
            <a:ext cx="1827685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DEC</a:t>
            </a:r>
          </a:p>
          <a:p>
            <a:pPr algn="ctr"/>
            <a:r>
              <a:rPr lang="en-US" sz="2000" b="1">
                <a:solidFill>
                  <a:schemeClr val="bg1"/>
                </a:solidFill>
              </a:rPr>
              <a:t>ANALYTICS &amp; TOOLS</a:t>
            </a:r>
          </a:p>
        </p:txBody>
      </p:sp>
      <p:sp>
        <p:nvSpPr>
          <p:cNvPr id="30" name="TextBox 1076">
            <a:extLst>
              <a:ext uri="{FF2B5EF4-FFF2-40B4-BE49-F238E27FC236}">
                <a16:creationId xmlns:a16="http://schemas.microsoft.com/office/drawing/2014/main" id="{1B1B90BF-FD59-584B-8572-6B60E971CB6B}"/>
              </a:ext>
            </a:extLst>
          </p:cNvPr>
          <p:cNvSpPr txBox="1"/>
          <p:nvPr/>
        </p:nvSpPr>
        <p:spPr>
          <a:xfrm>
            <a:off x="9967330" y="4786622"/>
            <a:ext cx="1602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Manages WB tablet survey application</a:t>
            </a:r>
          </a:p>
        </p:txBody>
      </p:sp>
      <p:sp>
        <p:nvSpPr>
          <p:cNvPr id="31" name="TextBox 1077">
            <a:extLst>
              <a:ext uri="{FF2B5EF4-FFF2-40B4-BE49-F238E27FC236}">
                <a16:creationId xmlns:a16="http://schemas.microsoft.com/office/drawing/2014/main" id="{3419D35F-E9F6-8E4F-B7D0-1696C065F9DE}"/>
              </a:ext>
            </a:extLst>
          </p:cNvPr>
          <p:cNvSpPr txBox="1"/>
          <p:nvPr/>
        </p:nvSpPr>
        <p:spPr>
          <a:xfrm>
            <a:off x="4376823" y="7282610"/>
            <a:ext cx="2086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NEW MOBILE APPS</a:t>
            </a:r>
          </a:p>
        </p:txBody>
      </p:sp>
      <p:sp>
        <p:nvSpPr>
          <p:cNvPr id="32" name="TextBox 1078">
            <a:extLst>
              <a:ext uri="{FF2B5EF4-FFF2-40B4-BE49-F238E27FC236}">
                <a16:creationId xmlns:a16="http://schemas.microsoft.com/office/drawing/2014/main" id="{0120497B-2B7F-4047-A2DB-EC52BF29B1F2}"/>
              </a:ext>
            </a:extLst>
          </p:cNvPr>
          <p:cNvSpPr txBox="1"/>
          <p:nvPr/>
        </p:nvSpPr>
        <p:spPr>
          <a:xfrm>
            <a:off x="4419901" y="9036936"/>
            <a:ext cx="26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a typeface="Century Gothic" charset="0"/>
                <a:cs typeface="Century Gothic" charset="0"/>
              </a:rPr>
              <a:t>Design and test new applications</a:t>
            </a:r>
          </a:p>
        </p:txBody>
      </p:sp>
      <p:sp>
        <p:nvSpPr>
          <p:cNvPr id="33" name="TextBox 1079">
            <a:extLst>
              <a:ext uri="{FF2B5EF4-FFF2-40B4-BE49-F238E27FC236}">
                <a16:creationId xmlns:a16="http://schemas.microsoft.com/office/drawing/2014/main" id="{69F578E4-6D40-8D41-9A6C-049F5A9CEF27}"/>
              </a:ext>
            </a:extLst>
          </p:cNvPr>
          <p:cNvSpPr txBox="1"/>
          <p:nvPr/>
        </p:nvSpPr>
        <p:spPr>
          <a:xfrm>
            <a:off x="7308880" y="10751186"/>
            <a:ext cx="2467180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REMOTE SENSING</a:t>
            </a:r>
          </a:p>
        </p:txBody>
      </p:sp>
      <p:sp>
        <p:nvSpPr>
          <p:cNvPr id="34" name="TextBox 1080">
            <a:extLst>
              <a:ext uri="{FF2B5EF4-FFF2-40B4-BE49-F238E27FC236}">
                <a16:creationId xmlns:a16="http://schemas.microsoft.com/office/drawing/2014/main" id="{0E649190-3B40-0E43-BFCF-E2D61A5D25D5}"/>
              </a:ext>
            </a:extLst>
          </p:cNvPr>
          <p:cNvSpPr txBox="1"/>
          <p:nvPr/>
        </p:nvSpPr>
        <p:spPr>
          <a:xfrm>
            <a:off x="7351959" y="11927055"/>
            <a:ext cx="26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a typeface="Century Gothic" charset="0"/>
                <a:cs typeface="Century Gothic" charset="0"/>
              </a:rPr>
              <a:t>Remote sensing data procurement; drones</a:t>
            </a:r>
          </a:p>
        </p:txBody>
      </p:sp>
      <p:sp>
        <p:nvSpPr>
          <p:cNvPr id="36" name="TextBox 1082">
            <a:extLst>
              <a:ext uri="{FF2B5EF4-FFF2-40B4-BE49-F238E27FC236}">
                <a16:creationId xmlns:a16="http://schemas.microsoft.com/office/drawing/2014/main" id="{92DED3D7-8512-7D42-8C14-84992DFB33F9}"/>
              </a:ext>
            </a:extLst>
          </p:cNvPr>
          <p:cNvSpPr txBox="1"/>
          <p:nvPr/>
        </p:nvSpPr>
        <p:spPr>
          <a:xfrm>
            <a:off x="5379946" y="5504313"/>
            <a:ext cx="2116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ITS</a:t>
            </a:r>
            <a:br>
              <a:rPr lang="en-US" sz="2000" b="1"/>
            </a:br>
            <a:r>
              <a:rPr lang="en-US" sz="2000" b="1"/>
              <a:t>INNOVATION </a:t>
            </a:r>
          </a:p>
          <a:p>
            <a:pPr algn="ctr"/>
            <a:r>
              <a:rPr lang="en-US" sz="2000" b="1"/>
              <a:t>&amp; TECH LAB</a:t>
            </a:r>
          </a:p>
        </p:txBody>
      </p:sp>
      <p:sp>
        <p:nvSpPr>
          <p:cNvPr id="43" name="TextBox 1084">
            <a:extLst>
              <a:ext uri="{FF2B5EF4-FFF2-40B4-BE49-F238E27FC236}">
                <a16:creationId xmlns:a16="http://schemas.microsoft.com/office/drawing/2014/main" id="{2ED1531E-C284-A249-A84B-52CAF7AA5DC4}"/>
              </a:ext>
            </a:extLst>
          </p:cNvPr>
          <p:cNvSpPr txBox="1"/>
          <p:nvPr/>
        </p:nvSpPr>
        <p:spPr>
          <a:xfrm>
            <a:off x="5421594" y="6454237"/>
            <a:ext cx="2032845" cy="73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In-house app development team (prototypes)</a:t>
            </a:r>
          </a:p>
        </p:txBody>
      </p:sp>
      <p:sp>
        <p:nvSpPr>
          <p:cNvPr id="44" name="TextBox 1085">
            <a:extLst>
              <a:ext uri="{FF2B5EF4-FFF2-40B4-BE49-F238E27FC236}">
                <a16:creationId xmlns:a16="http://schemas.microsoft.com/office/drawing/2014/main" id="{28E70019-4DB1-6244-B808-2AFA53D125D6}"/>
              </a:ext>
            </a:extLst>
          </p:cNvPr>
          <p:cNvSpPr txBox="1"/>
          <p:nvPr/>
        </p:nvSpPr>
        <p:spPr>
          <a:xfrm>
            <a:off x="20152546" y="3863765"/>
            <a:ext cx="2810288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SECTOR SERVICES</a:t>
            </a:r>
          </a:p>
        </p:txBody>
      </p:sp>
      <p:sp>
        <p:nvSpPr>
          <p:cNvPr id="45" name="TextBox 1086">
            <a:extLst>
              <a:ext uri="{FF2B5EF4-FFF2-40B4-BE49-F238E27FC236}">
                <a16:creationId xmlns:a16="http://schemas.microsoft.com/office/drawing/2014/main" id="{EBDB9950-12A1-5C4C-B50A-9C52D73E1A20}"/>
              </a:ext>
            </a:extLst>
          </p:cNvPr>
          <p:cNvSpPr txBox="1"/>
          <p:nvPr/>
        </p:nvSpPr>
        <p:spPr>
          <a:xfrm>
            <a:off x="20152546" y="4986452"/>
            <a:ext cx="26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a typeface="Century Gothic" charset="0"/>
                <a:cs typeface="Century Gothic" charset="0"/>
              </a:rPr>
              <a:t>Apps and client training services</a:t>
            </a:r>
          </a:p>
        </p:txBody>
      </p:sp>
      <p:sp>
        <p:nvSpPr>
          <p:cNvPr id="47" name="TextBox 1111">
            <a:extLst>
              <a:ext uri="{FF2B5EF4-FFF2-40B4-BE49-F238E27FC236}">
                <a16:creationId xmlns:a16="http://schemas.microsoft.com/office/drawing/2014/main" id="{487F43E4-9413-924F-8972-AFE2D26CCE4E}"/>
              </a:ext>
            </a:extLst>
          </p:cNvPr>
          <p:cNvSpPr txBox="1"/>
          <p:nvPr/>
        </p:nvSpPr>
        <p:spPr>
          <a:xfrm>
            <a:off x="6703835" y="7474153"/>
            <a:ext cx="1963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ITS</a:t>
            </a:r>
            <a:br>
              <a:rPr lang="en-US" sz="2000" b="1"/>
            </a:br>
            <a:r>
              <a:rPr lang="en-US" sz="2000" b="1"/>
              <a:t>RAPID APP</a:t>
            </a:r>
            <a:br>
              <a:rPr lang="en-US" sz="2000" b="1"/>
            </a:br>
            <a:r>
              <a:rPr lang="en-US" sz="2000" b="1"/>
              <a:t>DEV TEAM</a:t>
            </a:r>
          </a:p>
        </p:txBody>
      </p:sp>
      <p:sp>
        <p:nvSpPr>
          <p:cNvPr id="49" name="TextBox 1113">
            <a:extLst>
              <a:ext uri="{FF2B5EF4-FFF2-40B4-BE49-F238E27FC236}">
                <a16:creationId xmlns:a16="http://schemas.microsoft.com/office/drawing/2014/main" id="{7B628EF8-C038-C447-8F0D-135B2DE28FCC}"/>
              </a:ext>
            </a:extLst>
          </p:cNvPr>
          <p:cNvSpPr txBox="1"/>
          <p:nvPr/>
        </p:nvSpPr>
        <p:spPr>
          <a:xfrm>
            <a:off x="6813259" y="8513876"/>
            <a:ext cx="1744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In-house app development team</a:t>
            </a:r>
          </a:p>
          <a:p>
            <a:pPr algn="ctr"/>
            <a:r>
              <a:rPr lang="en-US" sz="1400">
                <a:ea typeface="Century Gothic" charset="0"/>
                <a:cs typeface="Century Gothic" charset="0"/>
              </a:rPr>
              <a:t>(production)</a:t>
            </a:r>
          </a:p>
        </p:txBody>
      </p:sp>
      <p:sp>
        <p:nvSpPr>
          <p:cNvPr id="53" name="TextBox 1163">
            <a:extLst>
              <a:ext uri="{FF2B5EF4-FFF2-40B4-BE49-F238E27FC236}">
                <a16:creationId xmlns:a16="http://schemas.microsoft.com/office/drawing/2014/main" id="{74927611-CE08-B64E-8332-4A7F10DB4D41}"/>
              </a:ext>
            </a:extLst>
          </p:cNvPr>
          <p:cNvSpPr txBox="1"/>
          <p:nvPr/>
        </p:nvSpPr>
        <p:spPr>
          <a:xfrm>
            <a:off x="17941723" y="4153420"/>
            <a:ext cx="1827685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TRANSPORT</a:t>
            </a:r>
          </a:p>
        </p:txBody>
      </p:sp>
      <p:sp>
        <p:nvSpPr>
          <p:cNvPr id="55" name="TextBox 1165">
            <a:extLst>
              <a:ext uri="{FF2B5EF4-FFF2-40B4-BE49-F238E27FC236}">
                <a16:creationId xmlns:a16="http://schemas.microsoft.com/office/drawing/2014/main" id="{A9575ECF-723B-9F4C-B40F-A582701FE54A}"/>
              </a:ext>
            </a:extLst>
          </p:cNvPr>
          <p:cNvSpPr txBox="1"/>
          <p:nvPr/>
        </p:nvSpPr>
        <p:spPr>
          <a:xfrm>
            <a:off x="17946711" y="4657524"/>
            <a:ext cx="1813875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>
                <a:ea typeface="Century Gothic" charset="0"/>
                <a:cs typeface="Century Gothic" charset="0"/>
              </a:rPr>
              <a:t>RoadLab</a:t>
            </a:r>
            <a:r>
              <a:rPr lang="en-US" sz="1400">
                <a:ea typeface="Century Gothic" charset="0"/>
                <a:cs typeface="Century Gothic" charset="0"/>
              </a:rPr>
              <a:t> Pro, DRIVER (road crash reporting)</a:t>
            </a:r>
          </a:p>
        </p:txBody>
      </p:sp>
      <p:sp>
        <p:nvSpPr>
          <p:cNvPr id="56" name="TextBox 1239">
            <a:extLst>
              <a:ext uri="{FF2B5EF4-FFF2-40B4-BE49-F238E27FC236}">
                <a16:creationId xmlns:a16="http://schemas.microsoft.com/office/drawing/2014/main" id="{A7F3D186-B134-7643-9C6D-24B1ACFF5296}"/>
              </a:ext>
            </a:extLst>
          </p:cNvPr>
          <p:cNvSpPr txBox="1"/>
          <p:nvPr/>
        </p:nvSpPr>
        <p:spPr>
          <a:xfrm>
            <a:off x="20134863" y="9170360"/>
            <a:ext cx="281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APIs</a:t>
            </a:r>
          </a:p>
        </p:txBody>
      </p:sp>
      <p:sp>
        <p:nvSpPr>
          <p:cNvPr id="57" name="TextBox 1240">
            <a:extLst>
              <a:ext uri="{FF2B5EF4-FFF2-40B4-BE49-F238E27FC236}">
                <a16:creationId xmlns:a16="http://schemas.microsoft.com/office/drawing/2014/main" id="{F461D1BE-545A-C041-9B40-1C6137CD0B76}"/>
              </a:ext>
            </a:extLst>
          </p:cNvPr>
          <p:cNvSpPr txBox="1"/>
          <p:nvPr/>
        </p:nvSpPr>
        <p:spPr>
          <a:xfrm>
            <a:off x="20108108" y="9705991"/>
            <a:ext cx="26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a typeface="Century Gothic" charset="0"/>
                <a:cs typeface="Century Gothic" charset="0"/>
              </a:rPr>
              <a:t>Identifying and using web APIs to pull data</a:t>
            </a:r>
          </a:p>
        </p:txBody>
      </p:sp>
      <p:sp>
        <p:nvSpPr>
          <p:cNvPr id="59" name="TextBox 1242">
            <a:extLst>
              <a:ext uri="{FF2B5EF4-FFF2-40B4-BE49-F238E27FC236}">
                <a16:creationId xmlns:a16="http://schemas.microsoft.com/office/drawing/2014/main" id="{A5EBA57A-12DF-CE45-BA8B-C746D431987B}"/>
              </a:ext>
            </a:extLst>
          </p:cNvPr>
          <p:cNvSpPr txBox="1"/>
          <p:nvPr/>
        </p:nvSpPr>
        <p:spPr>
          <a:xfrm>
            <a:off x="17949882" y="9233741"/>
            <a:ext cx="18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DIME</a:t>
            </a:r>
          </a:p>
        </p:txBody>
      </p:sp>
      <p:sp>
        <p:nvSpPr>
          <p:cNvPr id="61" name="TextBox 1244">
            <a:extLst>
              <a:ext uri="{FF2B5EF4-FFF2-40B4-BE49-F238E27FC236}">
                <a16:creationId xmlns:a16="http://schemas.microsoft.com/office/drawing/2014/main" id="{ACD4EA3C-2FA8-7F47-9A3C-0320D616B718}"/>
              </a:ext>
            </a:extLst>
          </p:cNvPr>
          <p:cNvSpPr txBox="1"/>
          <p:nvPr/>
        </p:nvSpPr>
        <p:spPr>
          <a:xfrm>
            <a:off x="18054132" y="9694317"/>
            <a:ext cx="1619184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Design and use APIS to query data</a:t>
            </a:r>
          </a:p>
        </p:txBody>
      </p:sp>
      <p:sp>
        <p:nvSpPr>
          <p:cNvPr id="63" name="TextBox 1246">
            <a:extLst>
              <a:ext uri="{FF2B5EF4-FFF2-40B4-BE49-F238E27FC236}">
                <a16:creationId xmlns:a16="http://schemas.microsoft.com/office/drawing/2014/main" id="{3C5B38A7-4681-F845-AC69-060B034E98A1}"/>
              </a:ext>
            </a:extLst>
          </p:cNvPr>
          <p:cNvSpPr txBox="1"/>
          <p:nvPr/>
        </p:nvSpPr>
        <p:spPr>
          <a:xfrm>
            <a:off x="16704178" y="5939918"/>
            <a:ext cx="2039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AG OBSERVATORY</a:t>
            </a:r>
          </a:p>
        </p:txBody>
      </p:sp>
      <p:sp>
        <p:nvSpPr>
          <p:cNvPr id="65" name="TextBox 1248">
            <a:extLst>
              <a:ext uri="{FF2B5EF4-FFF2-40B4-BE49-F238E27FC236}">
                <a16:creationId xmlns:a16="http://schemas.microsoft.com/office/drawing/2014/main" id="{46C3F23C-0954-8445-8702-897CAA418AC2}"/>
              </a:ext>
            </a:extLst>
          </p:cNvPr>
          <p:cNvSpPr txBox="1"/>
          <p:nvPr/>
        </p:nvSpPr>
        <p:spPr>
          <a:xfrm>
            <a:off x="16708656" y="6672906"/>
            <a:ext cx="2030446" cy="523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App–trend analysis &amp; advanced analytics </a:t>
            </a:r>
          </a:p>
        </p:txBody>
      </p:sp>
      <p:sp>
        <p:nvSpPr>
          <p:cNvPr id="66" name="TextBox 1249">
            <a:extLst>
              <a:ext uri="{FF2B5EF4-FFF2-40B4-BE49-F238E27FC236}">
                <a16:creationId xmlns:a16="http://schemas.microsoft.com/office/drawing/2014/main" id="{56A41C2F-F4C9-4243-B022-89DDE6FE8941}"/>
              </a:ext>
            </a:extLst>
          </p:cNvPr>
          <p:cNvSpPr txBox="1"/>
          <p:nvPr/>
        </p:nvSpPr>
        <p:spPr>
          <a:xfrm>
            <a:off x="14517952" y="6234242"/>
            <a:ext cx="18276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b="1"/>
              <a:t>POVERTY EAP</a:t>
            </a:r>
          </a:p>
        </p:txBody>
      </p:sp>
      <p:sp>
        <p:nvSpPr>
          <p:cNvPr id="67" name="TextBox 1250">
            <a:extLst>
              <a:ext uri="{FF2B5EF4-FFF2-40B4-BE49-F238E27FC236}">
                <a16:creationId xmlns:a16="http://schemas.microsoft.com/office/drawing/2014/main" id="{999A1488-CB1B-4D45-8854-6792E737B39E}"/>
              </a:ext>
            </a:extLst>
          </p:cNvPr>
          <p:cNvSpPr txBox="1"/>
          <p:nvPr/>
        </p:nvSpPr>
        <p:spPr>
          <a:xfrm>
            <a:off x="14533000" y="6672906"/>
            <a:ext cx="1827685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SWIFT and EAP Poverty Portal tools to measure poverty</a:t>
            </a:r>
          </a:p>
        </p:txBody>
      </p:sp>
      <p:sp>
        <p:nvSpPr>
          <p:cNvPr id="71" name="TextBox 1259">
            <a:extLst>
              <a:ext uri="{FF2B5EF4-FFF2-40B4-BE49-F238E27FC236}">
                <a16:creationId xmlns:a16="http://schemas.microsoft.com/office/drawing/2014/main" id="{BB521C09-41D6-1D48-AF97-2990DD7673B3}"/>
              </a:ext>
            </a:extLst>
          </p:cNvPr>
          <p:cNvSpPr txBox="1"/>
          <p:nvPr/>
        </p:nvSpPr>
        <p:spPr>
          <a:xfrm>
            <a:off x="10999927" y="8614219"/>
            <a:ext cx="18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GFDRR</a:t>
            </a:r>
          </a:p>
        </p:txBody>
      </p:sp>
      <p:sp>
        <p:nvSpPr>
          <p:cNvPr id="73" name="TextBox 1261">
            <a:extLst>
              <a:ext uri="{FF2B5EF4-FFF2-40B4-BE49-F238E27FC236}">
                <a16:creationId xmlns:a16="http://schemas.microsoft.com/office/drawing/2014/main" id="{B6C05849-6292-1645-972B-44B02701A249}"/>
              </a:ext>
            </a:extLst>
          </p:cNvPr>
          <p:cNvSpPr txBox="1"/>
          <p:nvPr/>
        </p:nvSpPr>
        <p:spPr>
          <a:xfrm>
            <a:off x="10886679" y="9124194"/>
            <a:ext cx="2054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Remote sensing and drone applications for community mapping</a:t>
            </a:r>
          </a:p>
        </p:txBody>
      </p:sp>
      <p:sp>
        <p:nvSpPr>
          <p:cNvPr id="79" name="TextBox 1295">
            <a:extLst>
              <a:ext uri="{FF2B5EF4-FFF2-40B4-BE49-F238E27FC236}">
                <a16:creationId xmlns:a16="http://schemas.microsoft.com/office/drawing/2014/main" id="{827DEB11-DF9C-1C4F-B948-AC30BB9AEF1D}"/>
              </a:ext>
            </a:extLst>
          </p:cNvPr>
          <p:cNvSpPr txBox="1"/>
          <p:nvPr/>
        </p:nvSpPr>
        <p:spPr>
          <a:xfrm>
            <a:off x="9635447" y="10603542"/>
            <a:ext cx="202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GOST</a:t>
            </a:r>
          </a:p>
        </p:txBody>
      </p:sp>
      <p:sp>
        <p:nvSpPr>
          <p:cNvPr id="81" name="TextBox 1297">
            <a:extLst>
              <a:ext uri="{FF2B5EF4-FFF2-40B4-BE49-F238E27FC236}">
                <a16:creationId xmlns:a16="http://schemas.microsoft.com/office/drawing/2014/main" id="{9F5B3811-6BA4-ED49-991B-6C1E9CDD278D}"/>
              </a:ext>
            </a:extLst>
          </p:cNvPr>
          <p:cNvSpPr txBox="1"/>
          <p:nvPr/>
        </p:nvSpPr>
        <p:spPr>
          <a:xfrm>
            <a:off x="9635448" y="11153998"/>
            <a:ext cx="2054180" cy="73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Manages remote</a:t>
            </a:r>
          </a:p>
          <a:p>
            <a:pPr algn="ctr"/>
            <a:r>
              <a:rPr lang="en-US" sz="1400">
                <a:ea typeface="Century Gothic" charset="0"/>
                <a:cs typeface="Century Gothic" charset="0"/>
              </a:rPr>
              <a:t>sensing partnerships + subscriptions</a:t>
            </a:r>
          </a:p>
        </p:txBody>
      </p:sp>
      <p:sp>
        <p:nvSpPr>
          <p:cNvPr id="83" name="TextBox 1299">
            <a:extLst>
              <a:ext uri="{FF2B5EF4-FFF2-40B4-BE49-F238E27FC236}">
                <a16:creationId xmlns:a16="http://schemas.microsoft.com/office/drawing/2014/main" id="{282A1123-C94B-0E4F-8BB1-CF55721ABC54}"/>
              </a:ext>
            </a:extLst>
          </p:cNvPr>
          <p:cNvSpPr txBox="1"/>
          <p:nvPr/>
        </p:nvSpPr>
        <p:spPr>
          <a:xfrm>
            <a:off x="15561890" y="8916435"/>
            <a:ext cx="2028998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DEC</a:t>
            </a:r>
          </a:p>
          <a:p>
            <a:pPr algn="ctr"/>
            <a:r>
              <a:rPr lang="en-US" sz="2000" b="1">
                <a:solidFill>
                  <a:schemeClr val="bg1"/>
                </a:solidFill>
              </a:rPr>
              <a:t>ANALYTICS &amp; TOOLS</a:t>
            </a:r>
          </a:p>
        </p:txBody>
      </p:sp>
      <p:sp>
        <p:nvSpPr>
          <p:cNvPr id="85" name="TextBox 1301">
            <a:extLst>
              <a:ext uri="{FF2B5EF4-FFF2-40B4-BE49-F238E27FC236}">
                <a16:creationId xmlns:a16="http://schemas.microsoft.com/office/drawing/2014/main" id="{8840B537-FE39-BE44-B175-E609F5553413}"/>
              </a:ext>
            </a:extLst>
          </p:cNvPr>
          <p:cNvSpPr txBox="1"/>
          <p:nvPr/>
        </p:nvSpPr>
        <p:spPr>
          <a:xfrm>
            <a:off x="15790101" y="9871108"/>
            <a:ext cx="1572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Design and use APIs to query data; web scraping</a:t>
            </a:r>
          </a:p>
        </p:txBody>
      </p:sp>
      <p:sp>
        <p:nvSpPr>
          <p:cNvPr id="87" name="TextBox 1336">
            <a:extLst>
              <a:ext uri="{FF2B5EF4-FFF2-40B4-BE49-F238E27FC236}">
                <a16:creationId xmlns:a16="http://schemas.microsoft.com/office/drawing/2014/main" id="{709FB31E-2C17-1843-BC51-3A2AC1DF40F1}"/>
              </a:ext>
            </a:extLst>
          </p:cNvPr>
          <p:cNvSpPr txBox="1"/>
          <p:nvPr/>
        </p:nvSpPr>
        <p:spPr>
          <a:xfrm>
            <a:off x="15687024" y="4153420"/>
            <a:ext cx="18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GEMS</a:t>
            </a:r>
          </a:p>
        </p:txBody>
      </p:sp>
      <p:sp>
        <p:nvSpPr>
          <p:cNvPr id="89" name="TextBox 1338">
            <a:extLst>
              <a:ext uri="{FF2B5EF4-FFF2-40B4-BE49-F238E27FC236}">
                <a16:creationId xmlns:a16="http://schemas.microsoft.com/office/drawing/2014/main" id="{62BBAD71-C6C6-D945-B619-3825A31DBC29}"/>
              </a:ext>
            </a:extLst>
          </p:cNvPr>
          <p:cNvSpPr txBox="1"/>
          <p:nvPr/>
        </p:nvSpPr>
        <p:spPr>
          <a:xfrm>
            <a:off x="15693928" y="4657524"/>
            <a:ext cx="181387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Geospatial data collection training</a:t>
            </a:r>
          </a:p>
        </p:txBody>
      </p:sp>
      <p:sp>
        <p:nvSpPr>
          <p:cNvPr id="91" name="TextBox 1352">
            <a:extLst>
              <a:ext uri="{FF2B5EF4-FFF2-40B4-BE49-F238E27FC236}">
                <a16:creationId xmlns:a16="http://schemas.microsoft.com/office/drawing/2014/main" id="{3D9F913B-E36B-1A43-B229-795C2E734793}"/>
              </a:ext>
            </a:extLst>
          </p:cNvPr>
          <p:cNvSpPr txBox="1"/>
          <p:nvPr/>
        </p:nvSpPr>
        <p:spPr>
          <a:xfrm>
            <a:off x="11039034" y="2009047"/>
            <a:ext cx="18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LSMS</a:t>
            </a:r>
          </a:p>
        </p:txBody>
      </p:sp>
      <p:sp>
        <p:nvSpPr>
          <p:cNvPr id="93" name="TextBox 1354">
            <a:extLst>
              <a:ext uri="{FF2B5EF4-FFF2-40B4-BE49-F238E27FC236}">
                <a16:creationId xmlns:a16="http://schemas.microsoft.com/office/drawing/2014/main" id="{88B42BB6-E654-2C4A-9F80-DB41D5D323C9}"/>
              </a:ext>
            </a:extLst>
          </p:cNvPr>
          <p:cNvSpPr txBox="1"/>
          <p:nvPr/>
        </p:nvSpPr>
        <p:spPr>
          <a:xfrm>
            <a:off x="11027845" y="2428569"/>
            <a:ext cx="1850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Survey design/sampling/management (DECDG)</a:t>
            </a:r>
          </a:p>
        </p:txBody>
      </p:sp>
      <p:sp>
        <p:nvSpPr>
          <p:cNvPr id="129" name="Graphic 171">
            <a:extLst>
              <a:ext uri="{FF2B5EF4-FFF2-40B4-BE49-F238E27FC236}">
                <a16:creationId xmlns:a16="http://schemas.microsoft.com/office/drawing/2014/main" id="{B1585601-7B67-C940-B7E8-1EC87986A971}"/>
              </a:ext>
            </a:extLst>
          </p:cNvPr>
          <p:cNvSpPr/>
          <p:nvPr/>
        </p:nvSpPr>
        <p:spPr>
          <a:xfrm>
            <a:off x="-4571344" y="6111142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B6E73-0B21-5140-8C8B-EC4047C7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165" y="1417928"/>
            <a:ext cx="8034766" cy="1388912"/>
          </a:xfrm>
        </p:spPr>
        <p:txBody>
          <a:bodyPr>
            <a:normAutofit fontScale="90000"/>
          </a:bodyPr>
          <a:lstStyle/>
          <a:p>
            <a:r>
              <a:rPr lang="en-US" b="1"/>
              <a:t>I NEED TO COLLECT NEW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734D9-7909-5742-A5CA-47ABB6C877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0165" y="2831942"/>
            <a:ext cx="5433391" cy="1670450"/>
          </a:xfrm>
        </p:spPr>
        <p:txBody>
          <a:bodyPr/>
          <a:lstStyle/>
          <a:p>
            <a:pPr marL="19050" indent="-19050"/>
            <a:r>
              <a:rPr lang="en-US">
                <a:ea typeface="Century Gothic" charset="0"/>
                <a:cs typeface="Century Gothic" charset="0"/>
              </a:rPr>
              <a:t>Field data collection; web scraping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8A8DAE9C-E123-9E43-A5A6-5A0B78D59FB1}"/>
              </a:ext>
            </a:extLst>
          </p:cNvPr>
          <p:cNvGrpSpPr/>
          <p:nvPr/>
        </p:nvGrpSpPr>
        <p:grpSpPr>
          <a:xfrm>
            <a:off x="811382" y="380035"/>
            <a:ext cx="23561956" cy="13373453"/>
            <a:chOff x="811382" y="380035"/>
            <a:chExt cx="23561956" cy="1337345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2A9EE71-FFB3-1A40-AFCF-263EF9332A0F}"/>
                </a:ext>
              </a:extLst>
            </p:cNvPr>
            <p:cNvSpPr/>
            <p:nvPr/>
          </p:nvSpPr>
          <p:spPr>
            <a:xfrm>
              <a:off x="4566045" y="7315357"/>
              <a:ext cx="6800342" cy="2876167"/>
            </a:xfrm>
            <a:custGeom>
              <a:avLst/>
              <a:gdLst>
                <a:gd name="connsiteX0" fmla="*/ 6800343 w 6800342"/>
                <a:gd name="connsiteY0" fmla="*/ 0 h 2876167"/>
                <a:gd name="connsiteX1" fmla="*/ 5337127 w 6800342"/>
                <a:gd name="connsiteY1" fmla="*/ 881148 h 2876167"/>
                <a:gd name="connsiteX2" fmla="*/ 5337127 w 6800342"/>
                <a:gd name="connsiteY2" fmla="*/ 2044888 h 2876167"/>
                <a:gd name="connsiteX3" fmla="*/ 3907284 w 6800342"/>
                <a:gd name="connsiteY3" fmla="*/ 2876167 h 2876167"/>
                <a:gd name="connsiteX4" fmla="*/ 0 w 6800342"/>
                <a:gd name="connsiteY4" fmla="*/ 2876167 h 287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342" h="2876167">
                  <a:moveTo>
                    <a:pt x="6800343" y="0"/>
                  </a:moveTo>
                  <a:lnTo>
                    <a:pt x="5337127" y="881148"/>
                  </a:lnTo>
                  <a:lnTo>
                    <a:pt x="5337127" y="2044888"/>
                  </a:lnTo>
                  <a:lnTo>
                    <a:pt x="3907284" y="2876167"/>
                  </a:lnTo>
                  <a:lnTo>
                    <a:pt x="0" y="2876167"/>
                  </a:lnTo>
                </a:path>
              </a:pathLst>
            </a:custGeom>
            <a:noFill/>
            <a:ln w="63500" cap="rnd">
              <a:solidFill>
                <a:srgbClr val="D0D2D3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1815011-86DC-F341-8E76-AAB6A333F12F}"/>
                </a:ext>
              </a:extLst>
            </p:cNvPr>
            <p:cNvSpPr/>
            <p:nvPr/>
          </p:nvSpPr>
          <p:spPr>
            <a:xfrm>
              <a:off x="13357342" y="4310330"/>
              <a:ext cx="1421592" cy="1970147"/>
            </a:xfrm>
            <a:custGeom>
              <a:avLst/>
              <a:gdLst>
                <a:gd name="connsiteX0" fmla="*/ 1421593 w 1421592"/>
                <a:gd name="connsiteY0" fmla="*/ 0 h 1970147"/>
                <a:gd name="connsiteX1" fmla="*/ 1421593 w 1421592"/>
                <a:gd name="connsiteY1" fmla="*/ 1047379 h 1970147"/>
                <a:gd name="connsiteX2" fmla="*/ 0 w 1421592"/>
                <a:gd name="connsiteY2" fmla="*/ 1970147 h 197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1592" h="1970147">
                  <a:moveTo>
                    <a:pt x="1421593" y="0"/>
                  </a:moveTo>
                  <a:lnTo>
                    <a:pt x="1421593" y="1047379"/>
                  </a:lnTo>
                  <a:lnTo>
                    <a:pt x="0" y="1970147"/>
                  </a:lnTo>
                </a:path>
              </a:pathLst>
            </a:custGeom>
            <a:noFill/>
            <a:ln w="63500" cap="rnd">
              <a:solidFill>
                <a:srgbClr val="D0D2D3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4618BA8-BEC2-0B4A-BD7C-2E227B69957C}"/>
                </a:ext>
              </a:extLst>
            </p:cNvPr>
            <p:cNvSpPr/>
            <p:nvPr/>
          </p:nvSpPr>
          <p:spPr>
            <a:xfrm>
              <a:off x="15215424" y="7963782"/>
              <a:ext cx="7581700" cy="773035"/>
            </a:xfrm>
            <a:custGeom>
              <a:avLst/>
              <a:gdLst>
                <a:gd name="connsiteX0" fmla="*/ 0 w 7581700"/>
                <a:gd name="connsiteY0" fmla="*/ 773035 h 773035"/>
                <a:gd name="connsiteX1" fmla="*/ 1271971 w 7581700"/>
                <a:gd name="connsiteY1" fmla="*/ 24872 h 773035"/>
                <a:gd name="connsiteX2" fmla="*/ 2419195 w 7581700"/>
                <a:gd name="connsiteY2" fmla="*/ 723166 h 773035"/>
                <a:gd name="connsiteX3" fmla="*/ 3765914 w 7581700"/>
                <a:gd name="connsiteY3" fmla="*/ 0 h 773035"/>
                <a:gd name="connsiteX4" fmla="*/ 4913138 w 7581700"/>
                <a:gd name="connsiteY4" fmla="*/ 698169 h 773035"/>
                <a:gd name="connsiteX5" fmla="*/ 7581701 w 7581700"/>
                <a:gd name="connsiteY5" fmla="*/ 698169 h 77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1700" h="773035">
                  <a:moveTo>
                    <a:pt x="0" y="773035"/>
                  </a:moveTo>
                  <a:lnTo>
                    <a:pt x="1271971" y="24872"/>
                  </a:lnTo>
                  <a:lnTo>
                    <a:pt x="2419195" y="723166"/>
                  </a:lnTo>
                  <a:lnTo>
                    <a:pt x="3765914" y="0"/>
                  </a:lnTo>
                  <a:lnTo>
                    <a:pt x="4913138" y="698169"/>
                  </a:lnTo>
                  <a:lnTo>
                    <a:pt x="7581701" y="698169"/>
                  </a:lnTo>
                </a:path>
              </a:pathLst>
            </a:custGeom>
            <a:noFill/>
            <a:ln w="63500" cap="rnd">
              <a:solidFill>
                <a:srgbClr val="D0D2D3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013DB55-AA47-3F45-891D-5A3F29B7B054}"/>
                </a:ext>
              </a:extLst>
            </p:cNvPr>
            <p:cNvSpPr/>
            <p:nvPr/>
          </p:nvSpPr>
          <p:spPr>
            <a:xfrm>
              <a:off x="8656200" y="4123351"/>
              <a:ext cx="972602" cy="2493711"/>
            </a:xfrm>
            <a:custGeom>
              <a:avLst/>
              <a:gdLst>
                <a:gd name="connsiteX0" fmla="*/ 0 w 972602"/>
                <a:gd name="connsiteY0" fmla="*/ 0 h 2493711"/>
                <a:gd name="connsiteX1" fmla="*/ 0 w 972602"/>
                <a:gd name="connsiteY1" fmla="*/ 1845412 h 2493711"/>
                <a:gd name="connsiteX2" fmla="*/ 972603 w 972602"/>
                <a:gd name="connsiteY2" fmla="*/ 2493712 h 249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2602" h="2493711">
                  <a:moveTo>
                    <a:pt x="0" y="0"/>
                  </a:moveTo>
                  <a:lnTo>
                    <a:pt x="0" y="1845412"/>
                  </a:lnTo>
                  <a:lnTo>
                    <a:pt x="972603" y="2493712"/>
                  </a:lnTo>
                </a:path>
              </a:pathLst>
            </a:custGeom>
            <a:noFill/>
            <a:ln w="63500" cap="rnd">
              <a:solidFill>
                <a:srgbClr val="D0D2D3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FF9D8DC-A9D2-6E42-A770-A7890C0EC49B}"/>
                </a:ext>
              </a:extLst>
            </p:cNvPr>
            <p:cNvSpPr/>
            <p:nvPr/>
          </p:nvSpPr>
          <p:spPr>
            <a:xfrm>
              <a:off x="12422113" y="8637080"/>
              <a:ext cx="1246971" cy="3167133"/>
            </a:xfrm>
            <a:custGeom>
              <a:avLst/>
              <a:gdLst>
                <a:gd name="connsiteX0" fmla="*/ 0 w 1246971"/>
                <a:gd name="connsiteY0" fmla="*/ 3167133 h 3167133"/>
                <a:gd name="connsiteX1" fmla="*/ 0 w 1246971"/>
                <a:gd name="connsiteY1" fmla="*/ 2369101 h 3167133"/>
                <a:gd name="connsiteX2" fmla="*/ 1246971 w 1246971"/>
                <a:gd name="connsiteY2" fmla="*/ 1546196 h 3167133"/>
                <a:gd name="connsiteX3" fmla="*/ 1246971 w 1246971"/>
                <a:gd name="connsiteY3" fmla="*/ 0 h 316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71" h="3167133">
                  <a:moveTo>
                    <a:pt x="0" y="3167133"/>
                  </a:moveTo>
                  <a:lnTo>
                    <a:pt x="0" y="2369101"/>
                  </a:lnTo>
                  <a:lnTo>
                    <a:pt x="1246971" y="1546196"/>
                  </a:lnTo>
                  <a:lnTo>
                    <a:pt x="1246971" y="0"/>
                  </a:lnTo>
                </a:path>
              </a:pathLst>
            </a:custGeom>
            <a:noFill/>
            <a:ln w="63500" cap="rnd">
              <a:solidFill>
                <a:srgbClr val="D0D2D3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CBEF59AA-9F32-0646-A956-04815A935F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  <p:sp>
        <p:nvSpPr>
          <p:cNvPr id="76" name="Rectangle 7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44C487F-A8FE-D841-A179-5660F0AE6E2B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0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97EB72-0B58-E44E-B4B4-AD987C6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24200"/>
            <a:ext cx="19796760" cy="5529969"/>
          </a:xfrm>
        </p:spPr>
        <p:txBody>
          <a:bodyPr>
            <a:noAutofit/>
          </a:bodyPr>
          <a:lstStyle/>
          <a:p>
            <a:r>
              <a:rPr lang="en-US" sz="16600"/>
              <a:t>I NEED TO COLLECT NEW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8E142B-61CE-9641-ACB8-F1B094C83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5904" y="7961824"/>
            <a:ext cx="16861095" cy="2201105"/>
          </a:xfrm>
        </p:spPr>
        <p:txBody>
          <a:bodyPr>
            <a:noAutofit/>
          </a:bodyPr>
          <a:lstStyle/>
          <a:p>
            <a:r>
              <a:rPr lang="en-US" sz="7200">
                <a:ea typeface="Century Gothic" charset="0"/>
                <a:cs typeface="Century Gothic" charset="0"/>
              </a:rPr>
              <a:t>Field data collection; web scraping</a:t>
            </a:r>
          </a:p>
          <a:p>
            <a:endParaRPr lang="en-US" sz="720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E04EA0D9-E339-3145-8A45-F74B22EC9A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72682"/>
      </p:ext>
    </p:extLst>
  </p:cSld>
  <p:clrMapOvr>
    <a:masterClrMapping/>
  </p:clrMapOvr>
  <p:transition spd="med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97EB72-0B58-E44E-B4B4-AD987C6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1889761"/>
            <a:ext cx="19065240" cy="5379720"/>
          </a:xfrm>
        </p:spPr>
        <p:txBody>
          <a:bodyPr>
            <a:noAutofit/>
          </a:bodyPr>
          <a:lstStyle/>
          <a:p>
            <a:pPr algn="r"/>
            <a:r>
              <a:rPr lang="en-US" sz="16600">
                <a:ea typeface="Century Gothic" charset="0"/>
                <a:cs typeface="Century Gothic" charset="0"/>
              </a:rPr>
              <a:t>I NEED TO MANAGE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8E142B-61CE-9641-ACB8-F1B094C83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1360" y="6584081"/>
            <a:ext cx="20284440" cy="4693519"/>
          </a:xfrm>
        </p:spPr>
        <p:txBody>
          <a:bodyPr>
            <a:noAutofit/>
          </a:bodyPr>
          <a:lstStyle/>
          <a:p>
            <a:pPr algn="r"/>
            <a:r>
              <a:rPr lang="en-US" sz="7200">
                <a:ea typeface="Century Gothic" charset="0"/>
                <a:cs typeface="Century Gothic" charset="0"/>
              </a:rPr>
              <a:t>Licensing, privacy, storage, cataloguing, building client governments’ capacity</a:t>
            </a:r>
          </a:p>
          <a:p>
            <a:pPr algn="r"/>
            <a:endParaRPr lang="en-US" sz="720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286C0580-19C6-0348-A8C7-EC0863CE27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47942"/>
      </p:ext>
    </p:extLst>
  </p:cSld>
  <p:clrMapOvr>
    <a:masterClrMapping/>
  </p:clrMapOvr>
  <p:transition spd="slow" advTm="5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97EB72-0B58-E44E-B4B4-AD987C6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1889761"/>
            <a:ext cx="19065240" cy="5379720"/>
          </a:xfrm>
        </p:spPr>
        <p:txBody>
          <a:bodyPr>
            <a:noAutofit/>
          </a:bodyPr>
          <a:lstStyle/>
          <a:p>
            <a:pPr algn="r"/>
            <a:r>
              <a:rPr lang="en-US" sz="16600" dirty="0">
                <a:ea typeface="Century Gothic" charset="0"/>
                <a:cs typeface="Century Gothic" charset="0"/>
              </a:rPr>
              <a:t>I NEED TO MANAGE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8E142B-61CE-9641-ACB8-F1B094C83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1360" y="6584081"/>
            <a:ext cx="20284440" cy="4693519"/>
          </a:xfrm>
        </p:spPr>
        <p:txBody>
          <a:bodyPr>
            <a:noAutofit/>
          </a:bodyPr>
          <a:lstStyle/>
          <a:p>
            <a:pPr algn="r"/>
            <a:r>
              <a:rPr lang="en-US" sz="7200" dirty="0">
                <a:ea typeface="Century Gothic" charset="0"/>
                <a:cs typeface="Century Gothic" charset="0"/>
              </a:rPr>
              <a:t>Licensing, privacy, storage, cataloguing, building client governments’ capacity</a:t>
            </a:r>
          </a:p>
          <a:p>
            <a:pPr algn="r"/>
            <a:endParaRPr lang="en-US" sz="7200" dirty="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286C0580-19C6-0348-A8C7-EC0863CE27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47942"/>
      </p:ext>
    </p:extLst>
  </p:cSld>
  <p:clrMapOvr>
    <a:masterClrMapping/>
  </p:clrMapOvr>
  <p:transition spd="slow" advTm="5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raphic 171">
            <a:extLst>
              <a:ext uri="{FF2B5EF4-FFF2-40B4-BE49-F238E27FC236}">
                <a16:creationId xmlns:a16="http://schemas.microsoft.com/office/drawing/2014/main" id="{A1CDB29F-188D-0D46-97DE-0F84D13EA95C}"/>
              </a:ext>
            </a:extLst>
          </p:cNvPr>
          <p:cNvSpPr/>
          <p:nvPr/>
        </p:nvSpPr>
        <p:spPr>
          <a:xfrm>
            <a:off x="16803096" y="7629976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28" name="Graphic 171">
            <a:extLst>
              <a:ext uri="{FF2B5EF4-FFF2-40B4-BE49-F238E27FC236}">
                <a16:creationId xmlns:a16="http://schemas.microsoft.com/office/drawing/2014/main" id="{344EB77A-1CDA-124C-9A4B-41567A04C859}"/>
              </a:ext>
            </a:extLst>
          </p:cNvPr>
          <p:cNvSpPr/>
          <p:nvPr/>
        </p:nvSpPr>
        <p:spPr>
          <a:xfrm>
            <a:off x="14540507" y="7582079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29" name="Graphic 171">
            <a:extLst>
              <a:ext uri="{FF2B5EF4-FFF2-40B4-BE49-F238E27FC236}">
                <a16:creationId xmlns:a16="http://schemas.microsoft.com/office/drawing/2014/main" id="{53EAE03F-322B-A041-922C-335443D385FA}"/>
              </a:ext>
            </a:extLst>
          </p:cNvPr>
          <p:cNvSpPr/>
          <p:nvPr/>
        </p:nvSpPr>
        <p:spPr>
          <a:xfrm>
            <a:off x="13388171" y="9600403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30" name="Graphic 171">
            <a:extLst>
              <a:ext uri="{FF2B5EF4-FFF2-40B4-BE49-F238E27FC236}">
                <a16:creationId xmlns:a16="http://schemas.microsoft.com/office/drawing/2014/main" id="{5F85D5F2-5008-DD47-92DE-ADB81C98831C}"/>
              </a:ext>
            </a:extLst>
          </p:cNvPr>
          <p:cNvSpPr/>
          <p:nvPr/>
        </p:nvSpPr>
        <p:spPr>
          <a:xfrm>
            <a:off x="15651971" y="9600403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20" name="Graphic 171">
            <a:extLst>
              <a:ext uri="{FF2B5EF4-FFF2-40B4-BE49-F238E27FC236}">
                <a16:creationId xmlns:a16="http://schemas.microsoft.com/office/drawing/2014/main" id="{F71F84B4-3817-7044-88E3-7B474947D995}"/>
              </a:ext>
            </a:extLst>
          </p:cNvPr>
          <p:cNvSpPr/>
          <p:nvPr/>
        </p:nvSpPr>
        <p:spPr>
          <a:xfrm>
            <a:off x="16916343" y="2105791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1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22" name="Graphic 171">
            <a:extLst>
              <a:ext uri="{FF2B5EF4-FFF2-40B4-BE49-F238E27FC236}">
                <a16:creationId xmlns:a16="http://schemas.microsoft.com/office/drawing/2014/main" id="{894B5B88-2141-434E-9A8A-EA6E5A24E9F9}"/>
              </a:ext>
            </a:extLst>
          </p:cNvPr>
          <p:cNvSpPr/>
          <p:nvPr/>
        </p:nvSpPr>
        <p:spPr>
          <a:xfrm>
            <a:off x="15822835" y="4055442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25" name="Graphic 171">
            <a:extLst>
              <a:ext uri="{FF2B5EF4-FFF2-40B4-BE49-F238E27FC236}">
                <a16:creationId xmlns:a16="http://schemas.microsoft.com/office/drawing/2014/main" id="{9D7171C6-4AEE-7C42-AF93-825F31EF7BA6}"/>
              </a:ext>
            </a:extLst>
          </p:cNvPr>
          <p:cNvSpPr/>
          <p:nvPr/>
        </p:nvSpPr>
        <p:spPr>
          <a:xfrm>
            <a:off x="13486914" y="4066649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26" name="Graphic 171">
            <a:extLst>
              <a:ext uri="{FF2B5EF4-FFF2-40B4-BE49-F238E27FC236}">
                <a16:creationId xmlns:a16="http://schemas.microsoft.com/office/drawing/2014/main" id="{4E294CDA-08E7-F24C-A7E5-4AECB818E3AA}"/>
              </a:ext>
            </a:extLst>
          </p:cNvPr>
          <p:cNvSpPr/>
          <p:nvPr/>
        </p:nvSpPr>
        <p:spPr>
          <a:xfrm>
            <a:off x="14620820" y="2125226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14" name="Graphic 171">
            <a:extLst>
              <a:ext uri="{FF2B5EF4-FFF2-40B4-BE49-F238E27FC236}">
                <a16:creationId xmlns:a16="http://schemas.microsoft.com/office/drawing/2014/main" id="{66174804-35C0-6A4E-A9A0-44E1E166514D}"/>
              </a:ext>
            </a:extLst>
          </p:cNvPr>
          <p:cNvSpPr/>
          <p:nvPr/>
        </p:nvSpPr>
        <p:spPr>
          <a:xfrm>
            <a:off x="6472786" y="6623277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3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15" name="Graphic 171">
            <a:extLst>
              <a:ext uri="{FF2B5EF4-FFF2-40B4-BE49-F238E27FC236}">
                <a16:creationId xmlns:a16="http://schemas.microsoft.com/office/drawing/2014/main" id="{764A75F1-9069-234E-8FE2-E78B3641BD1A}"/>
              </a:ext>
            </a:extLst>
          </p:cNvPr>
          <p:cNvSpPr/>
          <p:nvPr/>
        </p:nvSpPr>
        <p:spPr>
          <a:xfrm>
            <a:off x="8786856" y="6642350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16" name="Graphic 171">
            <a:extLst>
              <a:ext uri="{FF2B5EF4-FFF2-40B4-BE49-F238E27FC236}">
                <a16:creationId xmlns:a16="http://schemas.microsoft.com/office/drawing/2014/main" id="{AA5C4F04-5DD9-574C-B418-4C909830F3BD}"/>
              </a:ext>
            </a:extLst>
          </p:cNvPr>
          <p:cNvSpPr/>
          <p:nvPr/>
        </p:nvSpPr>
        <p:spPr>
          <a:xfrm>
            <a:off x="9913316" y="3918023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1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17" name="Graphic 171">
            <a:extLst>
              <a:ext uri="{FF2B5EF4-FFF2-40B4-BE49-F238E27FC236}">
                <a16:creationId xmlns:a16="http://schemas.microsoft.com/office/drawing/2014/main" id="{13E2E255-4EFF-2946-A669-A45331D042EC}"/>
              </a:ext>
            </a:extLst>
          </p:cNvPr>
          <p:cNvSpPr/>
          <p:nvPr/>
        </p:nvSpPr>
        <p:spPr>
          <a:xfrm>
            <a:off x="11081551" y="6642350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accent1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18" name="Graphic 171">
            <a:extLst>
              <a:ext uri="{FF2B5EF4-FFF2-40B4-BE49-F238E27FC236}">
                <a16:creationId xmlns:a16="http://schemas.microsoft.com/office/drawing/2014/main" id="{65254518-EA29-3C46-A9C2-CB5EDF33322E}"/>
              </a:ext>
            </a:extLst>
          </p:cNvPr>
          <p:cNvSpPr/>
          <p:nvPr/>
        </p:nvSpPr>
        <p:spPr>
          <a:xfrm>
            <a:off x="7655735" y="9565760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19" name="Graphic 171">
            <a:extLst>
              <a:ext uri="{FF2B5EF4-FFF2-40B4-BE49-F238E27FC236}">
                <a16:creationId xmlns:a16="http://schemas.microsoft.com/office/drawing/2014/main" id="{B2F40A97-4109-304C-A0DD-D726FE2AC0B9}"/>
              </a:ext>
            </a:extLst>
          </p:cNvPr>
          <p:cNvSpPr/>
          <p:nvPr/>
        </p:nvSpPr>
        <p:spPr>
          <a:xfrm>
            <a:off x="9946542" y="9565760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 rot="2700000">
            <a:off x="3934109" y="-5112892"/>
            <a:ext cx="4540665" cy="45406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 rot="2700000">
            <a:off x="7802999" y="-5112892"/>
            <a:ext cx="4540665" cy="4540665"/>
          </a:xfrm>
          <a:prstGeom prst="ellipse">
            <a:avLst/>
          </a:pr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 rot="2700000">
            <a:off x="11671889" y="-5112892"/>
            <a:ext cx="4540665" cy="4540665"/>
          </a:xfrm>
          <a:prstGeom prst="ellipse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 rot="2700000">
            <a:off x="15540779" y="-5112892"/>
            <a:ext cx="4540665" cy="4540665"/>
          </a:xfrm>
          <a:prstGeom prst="ellipse">
            <a:avLst/>
          </a:prstGeom>
          <a:solidFill>
            <a:schemeClr val="accent4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 rot="2700000">
            <a:off x="19409671" y="-5112892"/>
            <a:ext cx="4540665" cy="4540665"/>
          </a:xfrm>
          <a:prstGeom prst="ellipse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499" name="Graphic 171">
            <a:extLst>
              <a:ext uri="{FF2B5EF4-FFF2-40B4-BE49-F238E27FC236}">
                <a16:creationId xmlns:a16="http://schemas.microsoft.com/office/drawing/2014/main" id="{EAA008AA-7075-4D42-9033-27E4C4087401}"/>
              </a:ext>
            </a:extLst>
          </p:cNvPr>
          <p:cNvSpPr/>
          <p:nvPr/>
        </p:nvSpPr>
        <p:spPr>
          <a:xfrm>
            <a:off x="407856" y="-4229973"/>
            <a:ext cx="2054180" cy="2300988"/>
          </a:xfrm>
          <a:custGeom>
            <a:avLst/>
            <a:gdLst>
              <a:gd name="connsiteX0" fmla="*/ 1917425 w 2054180"/>
              <a:gd name="connsiteY0" fmla="*/ 474656 h 2300988"/>
              <a:gd name="connsiteX1" fmla="*/ 1165270 w 2054180"/>
              <a:gd name="connsiteY1" fmla="*/ 37097 h 2300988"/>
              <a:gd name="connsiteX2" fmla="*/ 888910 w 2054180"/>
              <a:gd name="connsiteY2" fmla="*/ 37097 h 2300988"/>
              <a:gd name="connsiteX3" fmla="*/ 136755 w 2054180"/>
              <a:gd name="connsiteY3" fmla="*/ 474656 h 2300988"/>
              <a:gd name="connsiteX4" fmla="*/ 0 w 2054180"/>
              <a:gd name="connsiteY4" fmla="*/ 712460 h 2300988"/>
              <a:gd name="connsiteX5" fmla="*/ 0 w 2054180"/>
              <a:gd name="connsiteY5" fmla="*/ 1588528 h 2300988"/>
              <a:gd name="connsiteX6" fmla="*/ 136755 w 2054180"/>
              <a:gd name="connsiteY6" fmla="*/ 1826332 h 2300988"/>
              <a:gd name="connsiteX7" fmla="*/ 888910 w 2054180"/>
              <a:gd name="connsiteY7" fmla="*/ 2263891 h 2300988"/>
              <a:gd name="connsiteX8" fmla="*/ 1165270 w 2054180"/>
              <a:gd name="connsiteY8" fmla="*/ 2263891 h 2300988"/>
              <a:gd name="connsiteX9" fmla="*/ 1917425 w 2054180"/>
              <a:gd name="connsiteY9" fmla="*/ 1826332 h 2300988"/>
              <a:gd name="connsiteX10" fmla="*/ 2054180 w 2054180"/>
              <a:gd name="connsiteY10" fmla="*/ 1588528 h 2300988"/>
              <a:gd name="connsiteX11" fmla="*/ 2054180 w 2054180"/>
              <a:gd name="connsiteY11" fmla="*/ 713411 h 2300988"/>
              <a:gd name="connsiteX12" fmla="*/ 1917425 w 2054180"/>
              <a:gd name="connsiteY12" fmla="*/ 474656 h 230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4180" h="2300988">
                <a:moveTo>
                  <a:pt x="1917425" y="474656"/>
                </a:moveTo>
                <a:lnTo>
                  <a:pt x="1165270" y="37097"/>
                </a:lnTo>
                <a:cubicBezTo>
                  <a:pt x="1079798" y="-12366"/>
                  <a:pt x="974382" y="-12366"/>
                  <a:pt x="888910" y="37097"/>
                </a:cubicBezTo>
                <a:lnTo>
                  <a:pt x="136755" y="474656"/>
                </a:lnTo>
                <a:cubicBezTo>
                  <a:pt x="52233" y="524119"/>
                  <a:pt x="0" y="614485"/>
                  <a:pt x="0" y="712460"/>
                </a:cubicBezTo>
                <a:lnTo>
                  <a:pt x="0" y="1588528"/>
                </a:lnTo>
                <a:cubicBezTo>
                  <a:pt x="0" y="1686503"/>
                  <a:pt x="52233" y="1777820"/>
                  <a:pt x="136755" y="1826332"/>
                </a:cubicBezTo>
                <a:lnTo>
                  <a:pt x="888910" y="2263891"/>
                </a:lnTo>
                <a:cubicBezTo>
                  <a:pt x="974382" y="2313354"/>
                  <a:pt x="1079798" y="2313354"/>
                  <a:pt x="1165270" y="2263891"/>
                </a:cubicBezTo>
                <a:lnTo>
                  <a:pt x="1917425" y="1826332"/>
                </a:lnTo>
                <a:cubicBezTo>
                  <a:pt x="2001947" y="1776869"/>
                  <a:pt x="2054180" y="1686503"/>
                  <a:pt x="2054180" y="1588528"/>
                </a:cubicBezTo>
                <a:lnTo>
                  <a:pt x="2054180" y="713411"/>
                </a:lnTo>
                <a:cubicBezTo>
                  <a:pt x="2054180" y="614485"/>
                  <a:pt x="2001947" y="524119"/>
                  <a:pt x="1917425" y="474656"/>
                </a:cubicBezTo>
                <a:close/>
              </a:path>
            </a:pathLst>
          </a:custGeom>
          <a:solidFill>
            <a:schemeClr val="bg2"/>
          </a:solidFill>
          <a:ln w="9483" cap="flat">
            <a:noFill/>
            <a:prstDash val="solid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7A3CF8FC-94DC-FA49-B885-F077D073A30B}"/>
              </a:ext>
            </a:extLst>
          </p:cNvPr>
          <p:cNvGrpSpPr/>
          <p:nvPr/>
        </p:nvGrpSpPr>
        <p:grpSpPr>
          <a:xfrm>
            <a:off x="511309" y="-3541146"/>
            <a:ext cx="1727881" cy="971854"/>
            <a:chOff x="3697099" y="2640721"/>
            <a:chExt cx="1689483" cy="950259"/>
          </a:xfrm>
        </p:grpSpPr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38AECA49-449D-1E4D-8172-F196B54528E4}"/>
                </a:ext>
              </a:extLst>
            </p:cNvPr>
            <p:cNvSpPr txBox="1"/>
            <p:nvPr/>
          </p:nvSpPr>
          <p:spPr>
            <a:xfrm>
              <a:off x="3711204" y="2640721"/>
              <a:ext cx="1675378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latin typeface="Calibri" panose="020F0502020204030204" pitchFamily="34" charset="0"/>
                  <a:ea typeface="Century Gothic" charset="0"/>
                  <a:cs typeface="Calibri" panose="020F0502020204030204" pitchFamily="34" charset="0"/>
                </a:rPr>
                <a:t>ITS GEOLAB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C61429DF-47B2-404F-AC4C-C356AEDF8683}"/>
                </a:ext>
              </a:extLst>
            </p:cNvPr>
            <p:cNvSpPr txBox="1"/>
            <p:nvPr/>
          </p:nvSpPr>
          <p:spPr>
            <a:xfrm>
              <a:off x="3697099" y="3019199"/>
              <a:ext cx="1675378" cy="571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Calibri" panose="020F0502020204030204" pitchFamily="34" charset="0"/>
                  <a:ea typeface="Century Gothic" charset="0"/>
                  <a:cs typeface="Calibri" panose="020F0502020204030204" pitchFamily="34" charset="0"/>
                </a:rPr>
                <a:t>Interactive map data visualization</a:t>
              </a:r>
            </a:p>
          </p:txBody>
        </p:sp>
      </p:grpSp>
      <p:sp>
        <p:nvSpPr>
          <p:cNvPr id="23" name="TextBox 1088">
            <a:extLst>
              <a:ext uri="{FF2B5EF4-FFF2-40B4-BE49-F238E27FC236}">
                <a16:creationId xmlns:a16="http://schemas.microsoft.com/office/drawing/2014/main" id="{9B679419-287E-294F-A307-E1AA689D1D74}"/>
              </a:ext>
            </a:extLst>
          </p:cNvPr>
          <p:cNvSpPr txBox="1"/>
          <p:nvPr/>
        </p:nvSpPr>
        <p:spPr>
          <a:xfrm>
            <a:off x="6696219" y="4497158"/>
            <a:ext cx="281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LICENSING</a:t>
            </a:r>
          </a:p>
        </p:txBody>
      </p:sp>
      <p:sp>
        <p:nvSpPr>
          <p:cNvPr id="24" name="TextBox 1089">
            <a:extLst>
              <a:ext uri="{FF2B5EF4-FFF2-40B4-BE49-F238E27FC236}">
                <a16:creationId xmlns:a16="http://schemas.microsoft.com/office/drawing/2014/main" id="{AD995F86-1F5A-5648-800C-A5B7891A239F}"/>
              </a:ext>
            </a:extLst>
          </p:cNvPr>
          <p:cNvSpPr txBox="1"/>
          <p:nvPr/>
        </p:nvSpPr>
        <p:spPr>
          <a:xfrm>
            <a:off x="6673547" y="5092396"/>
            <a:ext cx="3113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2000">
                <a:latin typeface="+mn-lt"/>
              </a:rPr>
              <a:t>Open source and WB standard license procedures</a:t>
            </a:r>
          </a:p>
        </p:txBody>
      </p:sp>
      <p:sp>
        <p:nvSpPr>
          <p:cNvPr id="25" name="TextBox 1090">
            <a:extLst>
              <a:ext uri="{FF2B5EF4-FFF2-40B4-BE49-F238E27FC236}">
                <a16:creationId xmlns:a16="http://schemas.microsoft.com/office/drawing/2014/main" id="{254C78E9-06E2-4844-85EF-00A4B0627019}"/>
              </a:ext>
            </a:extLst>
          </p:cNvPr>
          <p:cNvSpPr txBox="1"/>
          <p:nvPr/>
        </p:nvSpPr>
        <p:spPr>
          <a:xfrm>
            <a:off x="3016765" y="6809591"/>
            <a:ext cx="2810288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PRIVACY &amp; SECURITY</a:t>
            </a:r>
          </a:p>
        </p:txBody>
      </p:sp>
      <p:sp>
        <p:nvSpPr>
          <p:cNvPr id="26" name="TextBox 1091">
            <a:extLst>
              <a:ext uri="{FF2B5EF4-FFF2-40B4-BE49-F238E27FC236}">
                <a16:creationId xmlns:a16="http://schemas.microsoft.com/office/drawing/2014/main" id="{E88557F7-20A8-C248-A4FD-5B37A33DA80A}"/>
              </a:ext>
            </a:extLst>
          </p:cNvPr>
          <p:cNvSpPr txBox="1"/>
          <p:nvPr/>
        </p:nvSpPr>
        <p:spPr>
          <a:xfrm>
            <a:off x="3016001" y="8011270"/>
            <a:ext cx="3203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2000">
                <a:latin typeface="+mn-lt"/>
              </a:rPr>
              <a:t>WB Data Privacy Policy; data security classifications</a:t>
            </a:r>
          </a:p>
        </p:txBody>
      </p:sp>
      <p:sp>
        <p:nvSpPr>
          <p:cNvPr id="27" name="TextBox 1092">
            <a:extLst>
              <a:ext uri="{FF2B5EF4-FFF2-40B4-BE49-F238E27FC236}">
                <a16:creationId xmlns:a16="http://schemas.microsoft.com/office/drawing/2014/main" id="{D43C7D63-2F27-9145-81E7-6E58E52028E1}"/>
              </a:ext>
            </a:extLst>
          </p:cNvPr>
          <p:cNvSpPr txBox="1"/>
          <p:nvPr/>
        </p:nvSpPr>
        <p:spPr>
          <a:xfrm>
            <a:off x="4922458" y="9779695"/>
            <a:ext cx="2810288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DATA STORAGE</a:t>
            </a:r>
          </a:p>
        </p:txBody>
      </p:sp>
      <p:sp>
        <p:nvSpPr>
          <p:cNvPr id="28" name="TextBox 1093">
            <a:extLst>
              <a:ext uri="{FF2B5EF4-FFF2-40B4-BE49-F238E27FC236}">
                <a16:creationId xmlns:a16="http://schemas.microsoft.com/office/drawing/2014/main" id="{FA8203F2-6C98-0146-83D8-9E3AF808B9B2}"/>
              </a:ext>
            </a:extLst>
          </p:cNvPr>
          <p:cNvSpPr txBox="1"/>
          <p:nvPr/>
        </p:nvSpPr>
        <p:spPr>
          <a:xfrm>
            <a:off x="4965536" y="10906641"/>
            <a:ext cx="26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2000">
                <a:latin typeface="+mn-lt"/>
              </a:rPr>
              <a:t>Large data storage for in-house use</a:t>
            </a:r>
          </a:p>
        </p:txBody>
      </p:sp>
      <p:sp>
        <p:nvSpPr>
          <p:cNvPr id="29" name="TextBox 1094">
            <a:extLst>
              <a:ext uri="{FF2B5EF4-FFF2-40B4-BE49-F238E27FC236}">
                <a16:creationId xmlns:a16="http://schemas.microsoft.com/office/drawing/2014/main" id="{63206B9D-2158-B643-AEBD-244E5CEB92BC}"/>
              </a:ext>
            </a:extLst>
          </p:cNvPr>
          <p:cNvSpPr txBox="1"/>
          <p:nvPr/>
        </p:nvSpPr>
        <p:spPr>
          <a:xfrm>
            <a:off x="7591798" y="9975398"/>
            <a:ext cx="22008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b="1"/>
              <a:t>ITS </a:t>
            </a:r>
          </a:p>
          <a:p>
            <a:pPr algn="ctr"/>
            <a:r>
              <a:rPr lang="en-US" sz="2000" b="1"/>
              <a:t>INFRASTRUCTURE</a:t>
            </a:r>
          </a:p>
        </p:txBody>
      </p:sp>
      <p:sp>
        <p:nvSpPr>
          <p:cNvPr id="31" name="TextBox 1096">
            <a:extLst>
              <a:ext uri="{FF2B5EF4-FFF2-40B4-BE49-F238E27FC236}">
                <a16:creationId xmlns:a16="http://schemas.microsoft.com/office/drawing/2014/main" id="{C4715A56-C778-A94C-956E-FF49AB90423F}"/>
              </a:ext>
            </a:extLst>
          </p:cNvPr>
          <p:cNvSpPr txBox="1"/>
          <p:nvPr/>
        </p:nvSpPr>
        <p:spPr>
          <a:xfrm>
            <a:off x="7640774" y="10769913"/>
            <a:ext cx="2069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AWS and on-premise solutions</a:t>
            </a:r>
          </a:p>
        </p:txBody>
      </p:sp>
      <p:sp>
        <p:nvSpPr>
          <p:cNvPr id="33" name="TextBox 1098">
            <a:extLst>
              <a:ext uri="{FF2B5EF4-FFF2-40B4-BE49-F238E27FC236}">
                <a16:creationId xmlns:a16="http://schemas.microsoft.com/office/drawing/2014/main" id="{D7B1B97F-D942-AF49-B4CC-AE0BA6B97C34}"/>
              </a:ext>
            </a:extLst>
          </p:cNvPr>
          <p:cNvSpPr txBox="1"/>
          <p:nvPr/>
        </p:nvSpPr>
        <p:spPr>
          <a:xfrm>
            <a:off x="11079031" y="7125601"/>
            <a:ext cx="205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DATA</a:t>
            </a:r>
          </a:p>
          <a:p>
            <a:pPr algn="ctr"/>
            <a:r>
              <a:rPr lang="en-US" sz="2000" b="1"/>
              <a:t>PRIVACY OFFICE</a:t>
            </a:r>
          </a:p>
        </p:txBody>
      </p:sp>
      <p:sp>
        <p:nvSpPr>
          <p:cNvPr id="35" name="TextBox 1100">
            <a:extLst>
              <a:ext uri="{FF2B5EF4-FFF2-40B4-BE49-F238E27FC236}">
                <a16:creationId xmlns:a16="http://schemas.microsoft.com/office/drawing/2014/main" id="{39832E76-C081-DF42-A9DD-5E155328AFD1}"/>
              </a:ext>
            </a:extLst>
          </p:cNvPr>
          <p:cNvSpPr txBox="1"/>
          <p:nvPr/>
        </p:nvSpPr>
        <p:spPr>
          <a:xfrm>
            <a:off x="11269003" y="7849259"/>
            <a:ext cx="164238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WB data privacy policy</a:t>
            </a:r>
          </a:p>
        </p:txBody>
      </p:sp>
      <p:sp>
        <p:nvSpPr>
          <p:cNvPr id="36" name="TextBox 1101">
            <a:extLst>
              <a:ext uri="{FF2B5EF4-FFF2-40B4-BE49-F238E27FC236}">
                <a16:creationId xmlns:a16="http://schemas.microsoft.com/office/drawing/2014/main" id="{936C55D7-FB99-DB42-BDC3-129FB5B7D5F9}"/>
              </a:ext>
            </a:extLst>
          </p:cNvPr>
          <p:cNvSpPr txBox="1"/>
          <p:nvPr/>
        </p:nvSpPr>
        <p:spPr>
          <a:xfrm>
            <a:off x="19323991" y="2176243"/>
            <a:ext cx="2810288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DATA SHARING </a:t>
            </a:r>
          </a:p>
        </p:txBody>
      </p:sp>
      <p:sp>
        <p:nvSpPr>
          <p:cNvPr id="43" name="TextBox 1103">
            <a:extLst>
              <a:ext uri="{FF2B5EF4-FFF2-40B4-BE49-F238E27FC236}">
                <a16:creationId xmlns:a16="http://schemas.microsoft.com/office/drawing/2014/main" id="{F0E966BD-4941-2145-AA9A-BC8CEC1B5537}"/>
              </a:ext>
            </a:extLst>
          </p:cNvPr>
          <p:cNvSpPr txBox="1"/>
          <p:nvPr/>
        </p:nvSpPr>
        <p:spPr>
          <a:xfrm>
            <a:off x="15759361" y="4547317"/>
            <a:ext cx="2200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DEVELOPMENT DATA HUB</a:t>
            </a:r>
          </a:p>
        </p:txBody>
      </p:sp>
      <p:sp>
        <p:nvSpPr>
          <p:cNvPr id="45" name="TextBox 1105">
            <a:extLst>
              <a:ext uri="{FF2B5EF4-FFF2-40B4-BE49-F238E27FC236}">
                <a16:creationId xmlns:a16="http://schemas.microsoft.com/office/drawing/2014/main" id="{1D3AE842-3C37-3E41-B5F7-54FEBBE208ED}"/>
              </a:ext>
            </a:extLst>
          </p:cNvPr>
          <p:cNvSpPr txBox="1"/>
          <p:nvPr/>
        </p:nvSpPr>
        <p:spPr>
          <a:xfrm>
            <a:off x="16034925" y="5361052"/>
            <a:ext cx="164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Add data to the catalogue</a:t>
            </a:r>
          </a:p>
        </p:txBody>
      </p:sp>
      <p:sp>
        <p:nvSpPr>
          <p:cNvPr id="47" name="TextBox 1107">
            <a:extLst>
              <a:ext uri="{FF2B5EF4-FFF2-40B4-BE49-F238E27FC236}">
                <a16:creationId xmlns:a16="http://schemas.microsoft.com/office/drawing/2014/main" id="{C618ED51-6A83-BA4B-89FA-1EC9BBD5E523}"/>
              </a:ext>
            </a:extLst>
          </p:cNvPr>
          <p:cNvSpPr txBox="1"/>
          <p:nvPr/>
        </p:nvSpPr>
        <p:spPr>
          <a:xfrm>
            <a:off x="17044581" y="2673980"/>
            <a:ext cx="18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LEGIA</a:t>
            </a:r>
          </a:p>
        </p:txBody>
      </p:sp>
      <p:sp>
        <p:nvSpPr>
          <p:cNvPr id="49" name="TextBox 1109">
            <a:extLst>
              <a:ext uri="{FF2B5EF4-FFF2-40B4-BE49-F238E27FC236}">
                <a16:creationId xmlns:a16="http://schemas.microsoft.com/office/drawing/2014/main" id="{0281C42D-B907-0E4F-9F6A-D999FAE93588}"/>
              </a:ext>
            </a:extLst>
          </p:cNvPr>
          <p:cNvSpPr txBox="1"/>
          <p:nvPr/>
        </p:nvSpPr>
        <p:spPr>
          <a:xfrm>
            <a:off x="17283720" y="3156763"/>
            <a:ext cx="1349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Licensing advisory</a:t>
            </a:r>
          </a:p>
        </p:txBody>
      </p:sp>
      <p:sp>
        <p:nvSpPr>
          <p:cNvPr id="51" name="TextBox 1135">
            <a:extLst>
              <a:ext uri="{FF2B5EF4-FFF2-40B4-BE49-F238E27FC236}">
                <a16:creationId xmlns:a16="http://schemas.microsoft.com/office/drawing/2014/main" id="{6335CB38-DC77-C845-BDFA-C3A5815A86C9}"/>
              </a:ext>
            </a:extLst>
          </p:cNvPr>
          <p:cNvSpPr txBox="1"/>
          <p:nvPr/>
        </p:nvSpPr>
        <p:spPr>
          <a:xfrm>
            <a:off x="8845954" y="7199536"/>
            <a:ext cx="1995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OFFICE OF INFO SECURITY</a:t>
            </a:r>
          </a:p>
        </p:txBody>
      </p:sp>
      <p:sp>
        <p:nvSpPr>
          <p:cNvPr id="53" name="TextBox 1137">
            <a:extLst>
              <a:ext uri="{FF2B5EF4-FFF2-40B4-BE49-F238E27FC236}">
                <a16:creationId xmlns:a16="http://schemas.microsoft.com/office/drawing/2014/main" id="{38904BBB-9700-4442-B699-4E0669A414CB}"/>
              </a:ext>
            </a:extLst>
          </p:cNvPr>
          <p:cNvSpPr txBox="1"/>
          <p:nvPr/>
        </p:nvSpPr>
        <p:spPr>
          <a:xfrm>
            <a:off x="8801595" y="7899822"/>
            <a:ext cx="205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Security advisory </a:t>
            </a:r>
            <a:br>
              <a:rPr lang="en-US" sz="1400">
                <a:ea typeface="Century Gothic" charset="0"/>
                <a:cs typeface="Century Gothic" charset="0"/>
              </a:rPr>
            </a:br>
            <a:r>
              <a:rPr lang="en-US" sz="1400">
                <a:ea typeface="Century Gothic" charset="0"/>
                <a:cs typeface="Century Gothic" charset="0"/>
              </a:rPr>
              <a:t>and accreditation</a:t>
            </a:r>
          </a:p>
        </p:txBody>
      </p:sp>
      <p:sp>
        <p:nvSpPr>
          <p:cNvPr id="55" name="TextBox 1139">
            <a:extLst>
              <a:ext uri="{FF2B5EF4-FFF2-40B4-BE49-F238E27FC236}">
                <a16:creationId xmlns:a16="http://schemas.microsoft.com/office/drawing/2014/main" id="{322994C5-5215-8545-A9BC-25CCAA2C11E8}"/>
              </a:ext>
            </a:extLst>
          </p:cNvPr>
          <p:cNvSpPr txBox="1"/>
          <p:nvPr/>
        </p:nvSpPr>
        <p:spPr>
          <a:xfrm>
            <a:off x="9913316" y="4578918"/>
            <a:ext cx="205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LEGIA</a:t>
            </a:r>
          </a:p>
        </p:txBody>
      </p:sp>
      <p:sp>
        <p:nvSpPr>
          <p:cNvPr id="57" name="TextBox 1141">
            <a:extLst>
              <a:ext uri="{FF2B5EF4-FFF2-40B4-BE49-F238E27FC236}">
                <a16:creationId xmlns:a16="http://schemas.microsoft.com/office/drawing/2014/main" id="{C7CF47C5-DF24-5941-962E-0D75EC7A3959}"/>
              </a:ext>
            </a:extLst>
          </p:cNvPr>
          <p:cNvSpPr txBox="1"/>
          <p:nvPr/>
        </p:nvSpPr>
        <p:spPr>
          <a:xfrm>
            <a:off x="10089287" y="5087481"/>
            <a:ext cx="170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Licensing advisory</a:t>
            </a:r>
          </a:p>
        </p:txBody>
      </p:sp>
      <p:sp>
        <p:nvSpPr>
          <p:cNvPr id="59" name="TextBox 1143">
            <a:extLst>
              <a:ext uri="{FF2B5EF4-FFF2-40B4-BE49-F238E27FC236}">
                <a16:creationId xmlns:a16="http://schemas.microsoft.com/office/drawing/2014/main" id="{43732B7D-B0CB-7943-9E5C-A60FA55F91D5}"/>
              </a:ext>
            </a:extLst>
          </p:cNvPr>
          <p:cNvSpPr txBox="1"/>
          <p:nvPr/>
        </p:nvSpPr>
        <p:spPr>
          <a:xfrm>
            <a:off x="10047180" y="9926232"/>
            <a:ext cx="1827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ITS </a:t>
            </a:r>
          </a:p>
          <a:p>
            <a:pPr algn="ctr"/>
            <a:r>
              <a:rPr lang="en-US" sz="2000" b="1"/>
              <a:t>ENTERPRISE</a:t>
            </a:r>
          </a:p>
        </p:txBody>
      </p:sp>
      <p:sp>
        <p:nvSpPr>
          <p:cNvPr id="61" name="TextBox 1145">
            <a:extLst>
              <a:ext uri="{FF2B5EF4-FFF2-40B4-BE49-F238E27FC236}">
                <a16:creationId xmlns:a16="http://schemas.microsoft.com/office/drawing/2014/main" id="{4769CBCF-EF30-9E4A-A019-7706B5D4EDFC}"/>
              </a:ext>
            </a:extLst>
          </p:cNvPr>
          <p:cNvSpPr txBox="1"/>
          <p:nvPr/>
        </p:nvSpPr>
        <p:spPr>
          <a:xfrm>
            <a:off x="9980274" y="10700346"/>
            <a:ext cx="202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Azure and Data</a:t>
            </a:r>
            <a:br>
              <a:rPr lang="en-US" sz="1400">
                <a:ea typeface="Century Gothic" charset="0"/>
                <a:cs typeface="Century Gothic" charset="0"/>
              </a:rPr>
            </a:br>
            <a:r>
              <a:rPr lang="en-US" sz="1400">
                <a:ea typeface="Century Gothic" charset="0"/>
                <a:cs typeface="Century Gothic" charset="0"/>
              </a:rPr>
              <a:t>Bricks solutions</a:t>
            </a:r>
          </a:p>
        </p:txBody>
      </p:sp>
      <p:sp>
        <p:nvSpPr>
          <p:cNvPr id="65" name="TextBox 1149">
            <a:extLst>
              <a:ext uri="{FF2B5EF4-FFF2-40B4-BE49-F238E27FC236}">
                <a16:creationId xmlns:a16="http://schemas.microsoft.com/office/drawing/2014/main" id="{56E44E9F-5EE6-9D40-BBD7-243240CC8E93}"/>
              </a:ext>
            </a:extLst>
          </p:cNvPr>
          <p:cNvSpPr txBox="1"/>
          <p:nvPr/>
        </p:nvSpPr>
        <p:spPr>
          <a:xfrm>
            <a:off x="6479261" y="7086966"/>
            <a:ext cx="2106897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DIGITAL</a:t>
            </a:r>
          </a:p>
          <a:p>
            <a:pPr algn="ctr"/>
            <a:r>
              <a:rPr lang="en-US" sz="2000" b="1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67" name="TextBox 1151">
            <a:extLst>
              <a:ext uri="{FF2B5EF4-FFF2-40B4-BE49-F238E27FC236}">
                <a16:creationId xmlns:a16="http://schemas.microsoft.com/office/drawing/2014/main" id="{3BD39404-5926-824E-9739-3BF13FEB63BF}"/>
              </a:ext>
            </a:extLst>
          </p:cNvPr>
          <p:cNvSpPr txBox="1"/>
          <p:nvPr/>
        </p:nvSpPr>
        <p:spPr>
          <a:xfrm>
            <a:off x="6468325" y="7769731"/>
            <a:ext cx="2054180" cy="53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Cybersecurity advisory (for clients)</a:t>
            </a:r>
          </a:p>
        </p:txBody>
      </p:sp>
      <p:sp>
        <p:nvSpPr>
          <p:cNvPr id="69" name="TextBox 1153">
            <a:extLst>
              <a:ext uri="{FF2B5EF4-FFF2-40B4-BE49-F238E27FC236}">
                <a16:creationId xmlns:a16="http://schemas.microsoft.com/office/drawing/2014/main" id="{EA6A2DB6-85DF-694C-BF66-E5B4610C8ABC}"/>
              </a:ext>
            </a:extLst>
          </p:cNvPr>
          <p:cNvSpPr txBox="1"/>
          <p:nvPr/>
        </p:nvSpPr>
        <p:spPr>
          <a:xfrm>
            <a:off x="14598471" y="2546820"/>
            <a:ext cx="2098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ITS </a:t>
            </a:r>
          </a:p>
          <a:p>
            <a:pPr algn="ctr"/>
            <a:r>
              <a:rPr lang="en-US" sz="2000" b="1"/>
              <a:t>INFRASTRUCTURE</a:t>
            </a:r>
          </a:p>
        </p:txBody>
      </p:sp>
      <p:sp>
        <p:nvSpPr>
          <p:cNvPr id="71" name="TextBox 1155">
            <a:extLst>
              <a:ext uri="{FF2B5EF4-FFF2-40B4-BE49-F238E27FC236}">
                <a16:creationId xmlns:a16="http://schemas.microsoft.com/office/drawing/2014/main" id="{AC3D40D4-D86B-F340-A1FA-D47F88691D51}"/>
              </a:ext>
            </a:extLst>
          </p:cNvPr>
          <p:cNvSpPr txBox="1"/>
          <p:nvPr/>
        </p:nvSpPr>
        <p:spPr>
          <a:xfrm>
            <a:off x="14774041" y="3173992"/>
            <a:ext cx="1747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Azure AD authentication advisory</a:t>
            </a:r>
          </a:p>
        </p:txBody>
      </p:sp>
      <p:sp>
        <p:nvSpPr>
          <p:cNvPr id="72" name="TextBox 1156">
            <a:extLst>
              <a:ext uri="{FF2B5EF4-FFF2-40B4-BE49-F238E27FC236}">
                <a16:creationId xmlns:a16="http://schemas.microsoft.com/office/drawing/2014/main" id="{2BED5E5B-16CA-BA4C-A870-7A19DF4C1A0A}"/>
              </a:ext>
            </a:extLst>
          </p:cNvPr>
          <p:cNvSpPr txBox="1"/>
          <p:nvPr/>
        </p:nvSpPr>
        <p:spPr>
          <a:xfrm>
            <a:off x="19323105" y="3259531"/>
            <a:ext cx="2684080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2000">
                <a:latin typeface="+mn-lt"/>
              </a:rPr>
              <a:t>Systems to support in-house collaboration on data analytics</a:t>
            </a:r>
          </a:p>
        </p:txBody>
      </p:sp>
      <p:sp>
        <p:nvSpPr>
          <p:cNvPr id="73" name="TextBox 1316">
            <a:extLst>
              <a:ext uri="{FF2B5EF4-FFF2-40B4-BE49-F238E27FC236}">
                <a16:creationId xmlns:a16="http://schemas.microsoft.com/office/drawing/2014/main" id="{B5B02934-E098-484D-BDFE-DC2C5BD4C9B3}"/>
              </a:ext>
            </a:extLst>
          </p:cNvPr>
          <p:cNvSpPr txBox="1"/>
          <p:nvPr/>
        </p:nvSpPr>
        <p:spPr>
          <a:xfrm>
            <a:off x="19296364" y="7783669"/>
            <a:ext cx="3060488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a typeface="Century Gothic" charset="0"/>
                <a:cs typeface="Century Gothic" charset="0"/>
              </a:rPr>
              <a:t>GOVERNMENT</a:t>
            </a:r>
          </a:p>
          <a:p>
            <a:r>
              <a:rPr lang="en-US" sz="3600" b="1">
                <a:ea typeface="Century Gothic" charset="0"/>
                <a:cs typeface="Century Gothic" charset="0"/>
              </a:rPr>
              <a:t>CLIENTS</a:t>
            </a:r>
          </a:p>
        </p:txBody>
      </p:sp>
      <p:sp>
        <p:nvSpPr>
          <p:cNvPr id="74" name="TextBox 1317">
            <a:extLst>
              <a:ext uri="{FF2B5EF4-FFF2-40B4-BE49-F238E27FC236}">
                <a16:creationId xmlns:a16="http://schemas.microsoft.com/office/drawing/2014/main" id="{EDE364F7-1C2D-314A-987E-F1739375F0F2}"/>
              </a:ext>
            </a:extLst>
          </p:cNvPr>
          <p:cNvSpPr txBox="1"/>
          <p:nvPr/>
        </p:nvSpPr>
        <p:spPr>
          <a:xfrm>
            <a:off x="19296364" y="8889027"/>
            <a:ext cx="26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2000">
                <a:latin typeface="+mn-lt"/>
              </a:rPr>
              <a:t>Client capacity building resources</a:t>
            </a:r>
          </a:p>
        </p:txBody>
      </p:sp>
      <p:sp>
        <p:nvSpPr>
          <p:cNvPr id="76" name="TextBox 1319">
            <a:extLst>
              <a:ext uri="{FF2B5EF4-FFF2-40B4-BE49-F238E27FC236}">
                <a16:creationId xmlns:a16="http://schemas.microsoft.com/office/drawing/2014/main" id="{E5EDCBD8-40AE-124E-9D33-D079929ECC57}"/>
              </a:ext>
            </a:extLst>
          </p:cNvPr>
          <p:cNvSpPr txBox="1"/>
          <p:nvPr/>
        </p:nvSpPr>
        <p:spPr>
          <a:xfrm>
            <a:off x="14653755" y="8009921"/>
            <a:ext cx="1827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DEC</a:t>
            </a:r>
          </a:p>
          <a:p>
            <a:pPr algn="ctr"/>
            <a:r>
              <a:rPr lang="en-US" sz="2000" b="1">
                <a:solidFill>
                  <a:schemeClr val="bg1"/>
                </a:solidFill>
              </a:rPr>
              <a:t>DATA GROUP</a:t>
            </a:r>
          </a:p>
        </p:txBody>
      </p:sp>
      <p:sp>
        <p:nvSpPr>
          <p:cNvPr id="78" name="TextBox 1321">
            <a:extLst>
              <a:ext uri="{FF2B5EF4-FFF2-40B4-BE49-F238E27FC236}">
                <a16:creationId xmlns:a16="http://schemas.microsoft.com/office/drawing/2014/main" id="{C1A134D1-62C6-D841-A218-C6486F2FDD87}"/>
              </a:ext>
            </a:extLst>
          </p:cNvPr>
          <p:cNvSpPr txBox="1"/>
          <p:nvPr/>
        </p:nvSpPr>
        <p:spPr>
          <a:xfrm>
            <a:off x="14709254" y="8868512"/>
            <a:ext cx="1716686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General data science training for gov</a:t>
            </a:r>
          </a:p>
        </p:txBody>
      </p:sp>
      <p:sp>
        <p:nvSpPr>
          <p:cNvPr id="81" name="TextBox 1324">
            <a:extLst>
              <a:ext uri="{FF2B5EF4-FFF2-40B4-BE49-F238E27FC236}">
                <a16:creationId xmlns:a16="http://schemas.microsoft.com/office/drawing/2014/main" id="{F1D83C95-31BD-674F-BBD4-47EDFE8242BF}"/>
              </a:ext>
            </a:extLst>
          </p:cNvPr>
          <p:cNvSpPr txBox="1"/>
          <p:nvPr/>
        </p:nvSpPr>
        <p:spPr>
          <a:xfrm>
            <a:off x="15651971" y="9917001"/>
            <a:ext cx="2054180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SOCIAL DEVELOPMENT Indonesia</a:t>
            </a:r>
          </a:p>
        </p:txBody>
      </p:sp>
      <p:sp>
        <p:nvSpPr>
          <p:cNvPr id="83" name="TextBox 1326">
            <a:extLst>
              <a:ext uri="{FF2B5EF4-FFF2-40B4-BE49-F238E27FC236}">
                <a16:creationId xmlns:a16="http://schemas.microsoft.com/office/drawing/2014/main" id="{72D8EE79-50B9-1F46-8A3E-4E883A977556}"/>
              </a:ext>
            </a:extLst>
          </p:cNvPr>
          <p:cNvSpPr txBox="1"/>
          <p:nvPr/>
        </p:nvSpPr>
        <p:spPr>
          <a:xfrm>
            <a:off x="15651971" y="10928666"/>
            <a:ext cx="205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/>
              <a:t>Basic app dev for clients</a:t>
            </a:r>
            <a:endParaRPr lang="en-US" sz="2400">
              <a:ea typeface="Century Gothic" charset="0"/>
              <a:cs typeface="Century Gothic" charset="0"/>
            </a:endParaRPr>
          </a:p>
        </p:txBody>
      </p:sp>
      <p:sp>
        <p:nvSpPr>
          <p:cNvPr id="85" name="TextBox 1332">
            <a:extLst>
              <a:ext uri="{FF2B5EF4-FFF2-40B4-BE49-F238E27FC236}">
                <a16:creationId xmlns:a16="http://schemas.microsoft.com/office/drawing/2014/main" id="{8B29AC6A-F82F-C441-9989-AA010E408422}"/>
              </a:ext>
            </a:extLst>
          </p:cNvPr>
          <p:cNvSpPr txBox="1"/>
          <p:nvPr/>
        </p:nvSpPr>
        <p:spPr>
          <a:xfrm>
            <a:off x="13402909" y="10073728"/>
            <a:ext cx="2039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GEMS</a:t>
            </a:r>
          </a:p>
        </p:txBody>
      </p:sp>
      <p:sp>
        <p:nvSpPr>
          <p:cNvPr id="87" name="TextBox 1334">
            <a:extLst>
              <a:ext uri="{FF2B5EF4-FFF2-40B4-BE49-F238E27FC236}">
                <a16:creationId xmlns:a16="http://schemas.microsoft.com/office/drawing/2014/main" id="{C60BE5DC-B281-624B-B14C-89025B4CFB2A}"/>
              </a:ext>
            </a:extLst>
          </p:cNvPr>
          <p:cNvSpPr txBox="1"/>
          <p:nvPr/>
        </p:nvSpPr>
        <p:spPr>
          <a:xfrm>
            <a:off x="13373432" y="10608006"/>
            <a:ext cx="206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Geospatial data collection capacity building</a:t>
            </a:r>
          </a:p>
        </p:txBody>
      </p:sp>
      <p:sp>
        <p:nvSpPr>
          <p:cNvPr id="89" name="TextBox 1356">
            <a:extLst>
              <a:ext uri="{FF2B5EF4-FFF2-40B4-BE49-F238E27FC236}">
                <a16:creationId xmlns:a16="http://schemas.microsoft.com/office/drawing/2014/main" id="{9F02AFD3-28CF-9648-9BD6-73C7C7993F8A}"/>
              </a:ext>
            </a:extLst>
          </p:cNvPr>
          <p:cNvSpPr txBox="1"/>
          <p:nvPr/>
        </p:nvSpPr>
        <p:spPr>
          <a:xfrm>
            <a:off x="16803096" y="8013146"/>
            <a:ext cx="2054180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DIME – BUREAUCRACY LAB</a:t>
            </a:r>
          </a:p>
        </p:txBody>
      </p:sp>
      <p:sp>
        <p:nvSpPr>
          <p:cNvPr id="90" name="TextBox 1357">
            <a:extLst>
              <a:ext uri="{FF2B5EF4-FFF2-40B4-BE49-F238E27FC236}">
                <a16:creationId xmlns:a16="http://schemas.microsoft.com/office/drawing/2014/main" id="{268F7D49-499A-9444-AD08-EC8EB861258F}"/>
              </a:ext>
            </a:extLst>
          </p:cNvPr>
          <p:cNvSpPr txBox="1"/>
          <p:nvPr/>
        </p:nvSpPr>
        <p:spPr>
          <a:xfrm>
            <a:off x="16872747" y="8960563"/>
            <a:ext cx="188716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ea typeface="Century Gothic" charset="0"/>
                <a:cs typeface="Century Gothic" charset="0"/>
              </a:rPr>
              <a:t>Conduct IE surveys in civil service orgs</a:t>
            </a:r>
          </a:p>
        </p:txBody>
      </p:sp>
      <p:sp>
        <p:nvSpPr>
          <p:cNvPr id="105" name="Oval 1450">
            <a:extLst>
              <a:ext uri="{FF2B5EF4-FFF2-40B4-BE49-F238E27FC236}">
                <a16:creationId xmlns:a16="http://schemas.microsoft.com/office/drawing/2014/main" id="{C837A910-D035-1A4F-AC9A-FA28170E154C}"/>
              </a:ext>
            </a:extLst>
          </p:cNvPr>
          <p:cNvSpPr/>
          <p:nvPr/>
        </p:nvSpPr>
        <p:spPr>
          <a:xfrm flipH="1" flipV="1">
            <a:off x="13882735" y="3880415"/>
            <a:ext cx="73150" cy="731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112" name="TextBox 1468">
            <a:extLst>
              <a:ext uri="{FF2B5EF4-FFF2-40B4-BE49-F238E27FC236}">
                <a16:creationId xmlns:a16="http://schemas.microsoft.com/office/drawing/2014/main" id="{F790C315-7E31-0248-8DE9-CD3FC557B4D1}"/>
              </a:ext>
            </a:extLst>
          </p:cNvPr>
          <p:cNvSpPr txBox="1"/>
          <p:nvPr/>
        </p:nvSpPr>
        <p:spPr>
          <a:xfrm>
            <a:off x="13595593" y="5532021"/>
            <a:ext cx="184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>
                <a:ea typeface="Century Gothic" charset="0"/>
                <a:cs typeface="Century Gothic" charset="0"/>
              </a:rPr>
              <a:t>Github</a:t>
            </a:r>
            <a:r>
              <a:rPr lang="en-US" sz="1400">
                <a:ea typeface="Century Gothic" charset="0"/>
                <a:cs typeface="Century Gothic" charset="0"/>
              </a:rPr>
              <a:t> repo</a:t>
            </a:r>
          </a:p>
          <a:p>
            <a:pPr algn="ctr"/>
            <a:r>
              <a:rPr lang="en-US" sz="1400">
                <a:ea typeface="Century Gothic" charset="0"/>
                <a:cs typeface="Century Gothic" charset="0"/>
              </a:rPr>
              <a:t>resources</a:t>
            </a:r>
          </a:p>
        </p:txBody>
      </p:sp>
      <p:sp>
        <p:nvSpPr>
          <p:cNvPr id="113" name="TextBox 1469">
            <a:extLst>
              <a:ext uri="{FF2B5EF4-FFF2-40B4-BE49-F238E27FC236}">
                <a16:creationId xmlns:a16="http://schemas.microsoft.com/office/drawing/2014/main" id="{772E351D-7C3E-1542-91C4-1436FABE23CD}"/>
              </a:ext>
            </a:extLst>
          </p:cNvPr>
          <p:cNvSpPr txBox="1"/>
          <p:nvPr/>
        </p:nvSpPr>
        <p:spPr>
          <a:xfrm>
            <a:off x="13407165" y="4558982"/>
            <a:ext cx="2225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DEVELOPMENT</a:t>
            </a:r>
          </a:p>
          <a:p>
            <a:pPr algn="ctr"/>
            <a:r>
              <a:rPr lang="en-US" sz="2000" b="1">
                <a:solidFill>
                  <a:schemeClr val="bg1"/>
                </a:solidFill>
              </a:rPr>
              <a:t>DATA PARTNERSHIP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A23D72C0-07B8-3947-AC87-10B686B4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164" y="1197157"/>
            <a:ext cx="11383267" cy="1071422"/>
          </a:xfrm>
        </p:spPr>
        <p:txBody>
          <a:bodyPr>
            <a:normAutofit/>
          </a:bodyPr>
          <a:lstStyle/>
          <a:p>
            <a:r>
              <a:rPr lang="en-US" b="1">
                <a:ea typeface="Century Gothic" charset="0"/>
                <a:cs typeface="Century Gothic" charset="0"/>
              </a:rPr>
              <a:t>I NEED TO MANAGE DATA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5A10D92D-7603-F446-9393-35633D2A95F5}"/>
              </a:ext>
            </a:extLst>
          </p:cNvPr>
          <p:cNvSpPr txBox="1">
            <a:spLocks/>
          </p:cNvSpPr>
          <p:nvPr/>
        </p:nvSpPr>
        <p:spPr>
          <a:xfrm>
            <a:off x="1990165" y="2293081"/>
            <a:ext cx="9728211" cy="1670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685629" indent="-685629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lang="en-US" sz="3600" b="1" kern="12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sz="2600" b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sz="2600" b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sz="2600" b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FontTx/>
              <a:buNone/>
              <a:defRPr sz="2600" b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-19050"/>
            <a:r>
              <a:rPr lang="en-US" dirty="0">
                <a:ea typeface="Century Gothic" charset="0"/>
                <a:cs typeface="Century Gothic" charset="0"/>
              </a:rPr>
              <a:t>Field data collection; Licensing, privacy, storage, cataloguing, building client governments’ capacity</a:t>
            </a:r>
          </a:p>
          <a:p>
            <a:pPr marL="19050" indent="-19050"/>
            <a:endParaRPr lang="en-US" dirty="0">
              <a:ea typeface="Century Gothic" charset="0"/>
              <a:cs typeface="Century Gothic" charset="0"/>
            </a:endParaRP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2065F17E-DA5F-9649-87D9-C93A7421C598}"/>
              </a:ext>
            </a:extLst>
          </p:cNvPr>
          <p:cNvGrpSpPr/>
          <p:nvPr/>
        </p:nvGrpSpPr>
        <p:grpSpPr>
          <a:xfrm>
            <a:off x="163143" y="-95575"/>
            <a:ext cx="23675157" cy="13437704"/>
            <a:chOff x="37286" y="1320822"/>
            <a:chExt cx="23675157" cy="1343770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11F2570-3971-6A40-B8F0-ADB137D9A88F}"/>
                </a:ext>
              </a:extLst>
            </p:cNvPr>
            <p:cNvSpPr/>
            <p:nvPr/>
          </p:nvSpPr>
          <p:spPr>
            <a:xfrm>
              <a:off x="12965178" y="8139137"/>
              <a:ext cx="4807250" cy="2505818"/>
            </a:xfrm>
            <a:custGeom>
              <a:avLst/>
              <a:gdLst>
                <a:gd name="connsiteX0" fmla="*/ 4807250 w 4807250"/>
                <a:gd name="connsiteY0" fmla="*/ 8415 h 2505818"/>
                <a:gd name="connsiteX1" fmla="*/ 3637809 w 4807250"/>
                <a:gd name="connsiteY1" fmla="*/ 576314 h 2505818"/>
                <a:gd name="connsiteX2" fmla="*/ 2505923 w 4807250"/>
                <a:gd name="connsiteY2" fmla="*/ 0 h 2505818"/>
                <a:gd name="connsiteX3" fmla="*/ 701714 w 4807250"/>
                <a:gd name="connsiteY3" fmla="*/ 914643 h 2505818"/>
                <a:gd name="connsiteX4" fmla="*/ 701714 w 4807250"/>
                <a:gd name="connsiteY4" fmla="*/ 2071416 h 2505818"/>
                <a:gd name="connsiteX5" fmla="*/ 0 w 4807250"/>
                <a:gd name="connsiteY5" fmla="*/ 2505818 h 250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250" h="2505818">
                  <a:moveTo>
                    <a:pt x="4807250" y="8415"/>
                  </a:moveTo>
                  <a:lnTo>
                    <a:pt x="3637809" y="576314"/>
                  </a:lnTo>
                  <a:lnTo>
                    <a:pt x="2505923" y="0"/>
                  </a:lnTo>
                  <a:lnTo>
                    <a:pt x="701714" y="914643"/>
                  </a:lnTo>
                  <a:lnTo>
                    <a:pt x="701714" y="2071416"/>
                  </a:lnTo>
                  <a:lnTo>
                    <a:pt x="0" y="2505818"/>
                  </a:lnTo>
                </a:path>
              </a:pathLst>
            </a:custGeom>
            <a:noFill/>
            <a:ln w="63500" cap="rnd">
              <a:solidFill>
                <a:srgbClr val="D0D2D3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07FBEF9-F633-124D-BA6E-D32ACB138D9F}"/>
                </a:ext>
              </a:extLst>
            </p:cNvPr>
            <p:cNvSpPr/>
            <p:nvPr/>
          </p:nvSpPr>
          <p:spPr>
            <a:xfrm>
              <a:off x="7552296" y="10310771"/>
              <a:ext cx="4928325" cy="2321959"/>
            </a:xfrm>
            <a:custGeom>
              <a:avLst/>
              <a:gdLst>
                <a:gd name="connsiteX0" fmla="*/ 0 w 4928325"/>
                <a:gd name="connsiteY0" fmla="*/ 551322 h 2321959"/>
                <a:gd name="connsiteX1" fmla="*/ 1052508 w 4928325"/>
                <a:gd name="connsiteY1" fmla="*/ 0 h 2321959"/>
                <a:gd name="connsiteX2" fmla="*/ 2171834 w 4928325"/>
                <a:gd name="connsiteY2" fmla="*/ 568025 h 2321959"/>
                <a:gd name="connsiteX3" fmla="*/ 3307865 w 4928325"/>
                <a:gd name="connsiteY3" fmla="*/ 0 h 2321959"/>
                <a:gd name="connsiteX4" fmla="*/ 4928326 w 4928325"/>
                <a:gd name="connsiteY4" fmla="*/ 818570 h 2321959"/>
                <a:gd name="connsiteX5" fmla="*/ 4928326 w 4928325"/>
                <a:gd name="connsiteY5" fmla="*/ 2321959 h 232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8325" h="2321959">
                  <a:moveTo>
                    <a:pt x="0" y="551322"/>
                  </a:moveTo>
                  <a:lnTo>
                    <a:pt x="1052508" y="0"/>
                  </a:lnTo>
                  <a:lnTo>
                    <a:pt x="2171834" y="568025"/>
                  </a:lnTo>
                  <a:lnTo>
                    <a:pt x="3307865" y="0"/>
                  </a:lnTo>
                  <a:lnTo>
                    <a:pt x="4928326" y="818570"/>
                  </a:lnTo>
                  <a:lnTo>
                    <a:pt x="4928326" y="2321959"/>
                  </a:lnTo>
                </a:path>
              </a:pathLst>
            </a:custGeom>
            <a:noFill/>
            <a:ln w="63500" cap="rnd">
              <a:solidFill>
                <a:srgbClr val="D0D2D3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0E1EB4C-3E87-094F-8687-2CF11987A427}"/>
                </a:ext>
              </a:extLst>
            </p:cNvPr>
            <p:cNvSpPr/>
            <p:nvPr/>
          </p:nvSpPr>
          <p:spPr>
            <a:xfrm>
              <a:off x="8654917" y="7370677"/>
              <a:ext cx="4594236" cy="801866"/>
            </a:xfrm>
            <a:custGeom>
              <a:avLst/>
              <a:gdLst>
                <a:gd name="connsiteX0" fmla="*/ 0 w 4594236"/>
                <a:gd name="connsiteY0" fmla="*/ 718352 h 801866"/>
                <a:gd name="connsiteX1" fmla="*/ 1052508 w 4594236"/>
                <a:gd name="connsiteY1" fmla="*/ 133623 h 801866"/>
                <a:gd name="connsiteX2" fmla="*/ 2205244 w 4594236"/>
                <a:gd name="connsiteY2" fmla="*/ 801867 h 801866"/>
                <a:gd name="connsiteX3" fmla="*/ 3608546 w 4594236"/>
                <a:gd name="connsiteY3" fmla="*/ 0 h 801866"/>
                <a:gd name="connsiteX4" fmla="*/ 4594237 w 4594236"/>
                <a:gd name="connsiteY4" fmla="*/ 668243 h 80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236" h="801866">
                  <a:moveTo>
                    <a:pt x="0" y="718352"/>
                  </a:moveTo>
                  <a:lnTo>
                    <a:pt x="1052508" y="133623"/>
                  </a:lnTo>
                  <a:lnTo>
                    <a:pt x="2205244" y="801867"/>
                  </a:lnTo>
                  <a:lnTo>
                    <a:pt x="3608546" y="0"/>
                  </a:lnTo>
                  <a:lnTo>
                    <a:pt x="4594237" y="668243"/>
                  </a:lnTo>
                </a:path>
              </a:pathLst>
            </a:custGeom>
            <a:noFill/>
            <a:ln w="63500" cap="rnd">
              <a:solidFill>
                <a:srgbClr val="D0D2D3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FF6115-ED47-BE41-86D0-AD3BD9F2B013}"/>
                </a:ext>
              </a:extLst>
            </p:cNvPr>
            <p:cNvSpPr/>
            <p:nvPr/>
          </p:nvSpPr>
          <p:spPr>
            <a:xfrm>
              <a:off x="12547439" y="4163335"/>
              <a:ext cx="1152860" cy="2606035"/>
            </a:xfrm>
            <a:custGeom>
              <a:avLst/>
              <a:gdLst>
                <a:gd name="connsiteX0" fmla="*/ 1152861 w 1152860"/>
                <a:gd name="connsiteY0" fmla="*/ 0 h 2606035"/>
                <a:gd name="connsiteX1" fmla="*/ 1152861 w 1152860"/>
                <a:gd name="connsiteY1" fmla="*/ 868679 h 2606035"/>
                <a:gd name="connsiteX2" fmla="*/ 0 w 1152860"/>
                <a:gd name="connsiteY2" fmla="*/ 1603734 h 2606035"/>
                <a:gd name="connsiteX3" fmla="*/ 0 w 1152860"/>
                <a:gd name="connsiteY3" fmla="*/ 2606036 h 260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2860" h="2606035">
                  <a:moveTo>
                    <a:pt x="1152861" y="0"/>
                  </a:moveTo>
                  <a:lnTo>
                    <a:pt x="1152861" y="868679"/>
                  </a:lnTo>
                  <a:lnTo>
                    <a:pt x="0" y="1603734"/>
                  </a:lnTo>
                  <a:lnTo>
                    <a:pt x="0" y="2606036"/>
                  </a:lnTo>
                </a:path>
              </a:pathLst>
            </a:custGeom>
            <a:noFill/>
            <a:ln w="63500" cap="rnd">
              <a:solidFill>
                <a:srgbClr val="D0D2D3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F533FBCB-0F56-3B4D-838D-4AF4988290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412450" y="12750800"/>
            <a:ext cx="812800" cy="812800"/>
          </a:xfrm>
          <a:prstGeom prst="rect">
            <a:avLst/>
          </a:prstGeom>
        </p:spPr>
      </p:pic>
      <p:sp>
        <p:nvSpPr>
          <p:cNvPr id="2" name="Rectangle 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BE1E0D1-7A16-924A-B485-4C583437E30F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9009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lat design">
  <a:themeElements>
    <a:clrScheme name="Custom 11">
      <a:dk1>
        <a:srgbClr val="3B3838"/>
      </a:dk1>
      <a:lt1>
        <a:srgbClr val="FFFFFF"/>
      </a:lt1>
      <a:dk2>
        <a:srgbClr val="001E60"/>
      </a:dk2>
      <a:lt2>
        <a:srgbClr val="E7E6E6"/>
      </a:lt2>
      <a:accent1>
        <a:srgbClr val="F39C11"/>
      </a:accent1>
      <a:accent2>
        <a:srgbClr val="DF6B00"/>
      </a:accent2>
      <a:accent3>
        <a:srgbClr val="3EACAD"/>
      </a:accent3>
      <a:accent4>
        <a:srgbClr val="606986"/>
      </a:accent4>
      <a:accent5>
        <a:srgbClr val="113053"/>
      </a:accent5>
      <a:accent6>
        <a:srgbClr val="67C2EA"/>
      </a:accent6>
      <a:hlink>
        <a:srgbClr val="3C7E97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y Business template - Multicolor.pptx" id="{2C74AE98-CFC7-46BF-A240-D230630E8EAA}" vid="{D87D2F3E-0CD1-46BC-8D0A-0DA26C1CF865}"/>
    </a:ext>
  </a:extLst>
</a:theme>
</file>

<file path=ppt/theme/theme10.xml><?xml version="1.0" encoding="utf-8"?>
<a:theme xmlns:a="http://schemas.openxmlformats.org/drawingml/2006/main" name="Flat design">
  <a:themeElements>
    <a:clrScheme name="Custom 11">
      <a:dk1>
        <a:srgbClr val="3B3838"/>
      </a:dk1>
      <a:lt1>
        <a:srgbClr val="FFFFFF"/>
      </a:lt1>
      <a:dk2>
        <a:srgbClr val="001E60"/>
      </a:dk2>
      <a:lt2>
        <a:srgbClr val="E7E6E6"/>
      </a:lt2>
      <a:accent1>
        <a:srgbClr val="F39C11"/>
      </a:accent1>
      <a:accent2>
        <a:srgbClr val="DF6B00"/>
      </a:accent2>
      <a:accent3>
        <a:srgbClr val="3EACAD"/>
      </a:accent3>
      <a:accent4>
        <a:srgbClr val="606986"/>
      </a:accent4>
      <a:accent5>
        <a:srgbClr val="113053"/>
      </a:accent5>
      <a:accent6>
        <a:srgbClr val="67C2EA"/>
      </a:accent6>
      <a:hlink>
        <a:srgbClr val="3C7E97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y Business template - Multicolor.pptx" id="{2C74AE98-CFC7-46BF-A240-D230630E8EAA}" vid="{D87D2F3E-0CD1-46BC-8D0A-0DA26C1CF8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Flat design</Template>
  <TotalTime>4</TotalTime>
  <Words>918</Words>
  <Application>Microsoft Macintosh PowerPoint</Application>
  <PresentationFormat>Custom</PresentationFormat>
  <Paragraphs>255</Paragraphs>
  <Slides>13</Slides>
  <Notes>4</Notes>
  <HiddenSlides>0</HiddenSlides>
  <MMClips>13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Raleway Light</vt:lpstr>
      <vt:lpstr>Wingdings</vt:lpstr>
      <vt:lpstr>Flat design</vt:lpstr>
      <vt:lpstr>PowerPoint Presentation</vt:lpstr>
      <vt:lpstr>I’M LOOKING FOR EXISTING DATA</vt:lpstr>
      <vt:lpstr>I’M LOOKING FOR EXISTING DATA</vt:lpstr>
      <vt:lpstr>I’M LOOKING FOR EXISTING DATA</vt:lpstr>
      <vt:lpstr>I NEED TO COLLECT NEW DATA</vt:lpstr>
      <vt:lpstr>I NEED TO COLLECT NEW DATA</vt:lpstr>
      <vt:lpstr>I NEED TO COLLECT NEW DATA</vt:lpstr>
      <vt:lpstr>I NEED TO MANAGE DATA</vt:lpstr>
      <vt:lpstr>I NEED TO MANAGE DATA</vt:lpstr>
      <vt:lpstr>I NEED TO MANAGE DATA</vt:lpstr>
      <vt:lpstr>I NEED INSIGHTS FROM DATA</vt:lpstr>
      <vt:lpstr>I NEED INSIGHTS FROM DATA</vt:lpstr>
      <vt:lpstr>I NEED INSIGHTS FROM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BIZ        CORPORATE BUSINESS PROFILE</dc:title>
  <dc:creator>wenceslao almazan</dc:creator>
  <cp:lastModifiedBy>Holly Krambeck</cp:lastModifiedBy>
  <cp:revision>3</cp:revision>
  <dcterms:created xsi:type="dcterms:W3CDTF">2020-05-26T14:48:29Z</dcterms:created>
  <dcterms:modified xsi:type="dcterms:W3CDTF">2021-01-26T20:28:53Z</dcterms:modified>
</cp:coreProperties>
</file>