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sldIdLst>
    <p:sldId id="776" r:id="rId2"/>
    <p:sldId id="873" r:id="rId3"/>
    <p:sldId id="938" r:id="rId4"/>
    <p:sldId id="937" r:id="rId5"/>
    <p:sldId id="920" r:id="rId6"/>
    <p:sldId id="940" r:id="rId7"/>
    <p:sldId id="941" r:id="rId8"/>
    <p:sldId id="942" r:id="rId9"/>
    <p:sldId id="943" r:id="rId10"/>
    <p:sldId id="944" r:id="rId11"/>
    <p:sldId id="946" r:id="rId12"/>
    <p:sldId id="950" r:id="rId13"/>
    <p:sldId id="949" r:id="rId14"/>
    <p:sldId id="954" r:id="rId15"/>
    <p:sldId id="957" r:id="rId16"/>
    <p:sldId id="958" r:id="rId17"/>
    <p:sldId id="956" r:id="rId18"/>
    <p:sldId id="945" r:id="rId19"/>
    <p:sldId id="959" r:id="rId20"/>
    <p:sldId id="955" r:id="rId21"/>
    <p:sldId id="876" r:id="rId22"/>
    <p:sldId id="908" r:id="rId23"/>
  </p:sldIdLst>
  <p:sldSz cx="24377650" cy="13716000"/>
  <p:notesSz cx="6858000" cy="9144000"/>
  <p:defaultTextStyle>
    <a:defPPr>
      <a:defRPr lang="en-US"/>
    </a:defPPr>
    <a:lvl1pPr marL="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342" userDrawn="1">
          <p15:clr>
            <a:srgbClr val="A4A3A4"/>
          </p15:clr>
        </p15:guide>
        <p15:guide id="4" orient="horz" pos="4368" userDrawn="1">
          <p15:clr>
            <a:srgbClr val="A4A3A4"/>
          </p15:clr>
        </p15:guide>
        <p15:guide id="5" orient="horz" pos="7512" userDrawn="1">
          <p15:clr>
            <a:srgbClr val="A4A3A4"/>
          </p15:clr>
        </p15:guide>
        <p15:guide id="6" orient="horz" pos="1032" userDrawn="1">
          <p15:clr>
            <a:srgbClr val="A4A3A4"/>
          </p15:clr>
        </p15:guide>
        <p15:guide id="8" orient="horz" pos="2664" userDrawn="1">
          <p15:clr>
            <a:srgbClr val="A4A3A4"/>
          </p15:clr>
        </p15:guide>
        <p15:guide id="9" pos="11206" userDrawn="1">
          <p15:clr>
            <a:srgbClr val="A4A3A4"/>
          </p15:clr>
        </p15:guide>
        <p15:guide id="10" pos="7918" userDrawn="1">
          <p15:clr>
            <a:srgbClr val="A4A3A4"/>
          </p15:clr>
        </p15:guide>
        <p15:guide id="11" pos="6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69C"/>
    <a:srgbClr val="030433"/>
    <a:srgbClr val="000000"/>
    <a:srgbClr val="014182"/>
    <a:srgbClr val="01AAE2"/>
    <a:srgbClr val="FFFFFF"/>
    <a:srgbClr val="D1AD89"/>
    <a:srgbClr val="D0A172"/>
    <a:srgbClr val="0DC6D7"/>
    <a:srgbClr val="0EA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83265" autoAdjust="0"/>
  </p:normalViewPr>
  <p:slideViewPr>
    <p:cSldViewPr snapToGrid="0">
      <p:cViewPr varScale="1">
        <p:scale>
          <a:sx n="50" d="100"/>
          <a:sy n="50" d="100"/>
        </p:scale>
        <p:origin x="936" y="184"/>
      </p:cViewPr>
      <p:guideLst>
        <p:guide pos="1342"/>
        <p:guide orient="horz" pos="4368"/>
        <p:guide orient="horz" pos="7512"/>
        <p:guide orient="horz" pos="1032"/>
        <p:guide orient="horz" pos="2664"/>
        <p:guide pos="11206"/>
        <p:guide pos="7918"/>
        <p:guide pos="6334"/>
      </p:guideLst>
    </p:cSldViewPr>
  </p:slideViewPr>
  <p:outlineViewPr>
    <p:cViewPr>
      <p:scale>
        <a:sx n="33" d="100"/>
        <a:sy n="33" d="100"/>
      </p:scale>
      <p:origin x="0" y="-821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6" d="100"/>
        <a:sy n="26" d="100"/>
      </p:scale>
      <p:origin x="0" y="-20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3CB3D48B-767D-40D5-B840-5027EB30A9C2}" type="datetimeFigureOut">
              <a:rPr lang="en-US" smtClean="0"/>
              <a:pPr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1B9A7D1C-6891-4300-8D99-0D124CBB5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EB87656-7652-7C44-9FD7-8ED5FEF6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LEDs, Buttons, Light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6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2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D1C-6891-4300-8D99-0D124CBB5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36" y="0"/>
            <a:ext cx="24376777" cy="13715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69495" y="6687217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669494" y="10550374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284601" y="12125830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527F-C6C4-E44F-BDB4-A126DC0CD26B}"/>
              </a:ext>
            </a:extLst>
          </p:cNvPr>
          <p:cNvSpPr txBox="1"/>
          <p:nvPr userDrawn="1"/>
        </p:nvSpPr>
        <p:spPr>
          <a:xfrm>
            <a:off x="21259800" y="-551905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0105BE-9E56-8D42-8515-449BE5CCF7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811" r="55568" b="-1923"/>
          <a:stretch/>
        </p:blipFill>
        <p:spPr>
          <a:xfrm rot="10800000">
            <a:off x="0" y="3567339"/>
            <a:ext cx="11245862" cy="101486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EE09D14-0F49-234E-A240-90B4077361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264" t="-341" r="22385" b="79068"/>
          <a:stretch/>
        </p:blipFill>
        <p:spPr>
          <a:xfrm rot="10800000">
            <a:off x="0" y="-170783"/>
            <a:ext cx="24377651" cy="101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D8DFE82-6264-C14D-BA47-1710E9300F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5464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ACEFD4-E172-9A4B-A60B-59D597800A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58600" y="0"/>
            <a:ext cx="13219050" cy="11972260"/>
          </a:xfrm>
          <a:custGeom>
            <a:avLst/>
            <a:gdLst>
              <a:gd name="connsiteX0" fmla="*/ 12417069 w 13812287"/>
              <a:gd name="connsiteY0" fmla="*/ 3387507 h 12509544"/>
              <a:gd name="connsiteX1" fmla="*/ 12963497 w 13812287"/>
              <a:gd name="connsiteY1" fmla="*/ 3534648 h 12509544"/>
              <a:gd name="connsiteX2" fmla="*/ 13812287 w 13812287"/>
              <a:gd name="connsiteY2" fmla="*/ 4028178 h 12509544"/>
              <a:gd name="connsiteX3" fmla="*/ 13812287 w 13812287"/>
              <a:gd name="connsiteY3" fmla="*/ 11868873 h 12509544"/>
              <a:gd name="connsiteX4" fmla="*/ 12963497 w 13812287"/>
              <a:gd name="connsiteY4" fmla="*/ 12362404 h 12509544"/>
              <a:gd name="connsiteX5" fmla="*/ 11870639 w 13812287"/>
              <a:gd name="connsiteY5" fmla="*/ 12362404 h 12509544"/>
              <a:gd name="connsiteX6" fmla="*/ 8891415 w 13812287"/>
              <a:gd name="connsiteY6" fmla="*/ 10629956 h 12509544"/>
              <a:gd name="connsiteX7" fmla="*/ 8348747 w 13812287"/>
              <a:gd name="connsiteY7" fmla="*/ 9685499 h 12509544"/>
              <a:gd name="connsiteX8" fmla="*/ 8348747 w 13812287"/>
              <a:gd name="connsiteY8" fmla="*/ 6211554 h 12509544"/>
              <a:gd name="connsiteX9" fmla="*/ 8891415 w 13812287"/>
              <a:gd name="connsiteY9" fmla="*/ 5267096 h 12509544"/>
              <a:gd name="connsiteX10" fmla="*/ 11870639 w 13812287"/>
              <a:gd name="connsiteY10" fmla="*/ 3534648 h 12509544"/>
              <a:gd name="connsiteX11" fmla="*/ 12417069 w 13812287"/>
              <a:gd name="connsiteY11" fmla="*/ 3387507 h 12509544"/>
              <a:gd name="connsiteX12" fmla="*/ 4068322 w 13812287"/>
              <a:gd name="connsiteY12" fmla="*/ 3387507 h 12509544"/>
              <a:gd name="connsiteX13" fmla="*/ 4614751 w 13812287"/>
              <a:gd name="connsiteY13" fmla="*/ 3534647 h 12509544"/>
              <a:gd name="connsiteX14" fmla="*/ 7593975 w 13812287"/>
              <a:gd name="connsiteY14" fmla="*/ 5267096 h 12509544"/>
              <a:gd name="connsiteX15" fmla="*/ 8136643 w 13812287"/>
              <a:gd name="connsiteY15" fmla="*/ 6211552 h 12509544"/>
              <a:gd name="connsiteX16" fmla="*/ 8136643 w 13812287"/>
              <a:gd name="connsiteY16" fmla="*/ 9685499 h 12509544"/>
              <a:gd name="connsiteX17" fmla="*/ 7593975 w 13812287"/>
              <a:gd name="connsiteY17" fmla="*/ 10629956 h 12509544"/>
              <a:gd name="connsiteX18" fmla="*/ 4614751 w 13812287"/>
              <a:gd name="connsiteY18" fmla="*/ 12362404 h 12509544"/>
              <a:gd name="connsiteX19" fmla="*/ 3521892 w 13812287"/>
              <a:gd name="connsiteY19" fmla="*/ 12362404 h 12509544"/>
              <a:gd name="connsiteX20" fmla="*/ 542669 w 13812287"/>
              <a:gd name="connsiteY20" fmla="*/ 10629956 h 12509544"/>
              <a:gd name="connsiteX21" fmla="*/ 0 w 13812287"/>
              <a:gd name="connsiteY21" fmla="*/ 9685499 h 12509544"/>
              <a:gd name="connsiteX22" fmla="*/ 0 w 13812287"/>
              <a:gd name="connsiteY22" fmla="*/ 6211553 h 12509544"/>
              <a:gd name="connsiteX23" fmla="*/ 542669 w 13812287"/>
              <a:gd name="connsiteY23" fmla="*/ 5267096 h 12509544"/>
              <a:gd name="connsiteX24" fmla="*/ 3521892 w 13812287"/>
              <a:gd name="connsiteY24" fmla="*/ 3534647 h 12509544"/>
              <a:gd name="connsiteX25" fmla="*/ 4068322 w 13812287"/>
              <a:gd name="connsiteY25" fmla="*/ 3387507 h 12509544"/>
              <a:gd name="connsiteX26" fmla="*/ 4186587 w 13812287"/>
              <a:gd name="connsiteY26" fmla="*/ 0 h 12509544"/>
              <a:gd name="connsiteX27" fmla="*/ 12323229 w 13812287"/>
              <a:gd name="connsiteY27" fmla="*/ 0 h 12509544"/>
              <a:gd name="connsiteX28" fmla="*/ 12323229 w 13812287"/>
              <a:gd name="connsiteY28" fmla="*/ 2446542 h 12509544"/>
              <a:gd name="connsiteX29" fmla="*/ 11780561 w 13812287"/>
              <a:gd name="connsiteY29" fmla="*/ 3391000 h 12509544"/>
              <a:gd name="connsiteX30" fmla="*/ 8801337 w 13812287"/>
              <a:gd name="connsiteY30" fmla="*/ 5123450 h 12509544"/>
              <a:gd name="connsiteX31" fmla="*/ 7708479 w 13812287"/>
              <a:gd name="connsiteY31" fmla="*/ 5123450 h 12509544"/>
              <a:gd name="connsiteX32" fmla="*/ 4729255 w 13812287"/>
              <a:gd name="connsiteY32" fmla="*/ 3391000 h 12509544"/>
              <a:gd name="connsiteX33" fmla="*/ 4186587 w 13812287"/>
              <a:gd name="connsiteY33" fmla="*/ 2446542 h 125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812287" h="12509544">
                <a:moveTo>
                  <a:pt x="12417069" y="3387507"/>
                </a:moveTo>
                <a:cubicBezTo>
                  <a:pt x="12605781" y="3387507"/>
                  <a:pt x="12794495" y="3436554"/>
                  <a:pt x="12963497" y="3534648"/>
                </a:cubicBezTo>
                <a:lnTo>
                  <a:pt x="13812287" y="4028178"/>
                </a:lnTo>
                <a:lnTo>
                  <a:pt x="13812287" y="11868873"/>
                </a:lnTo>
                <a:lnTo>
                  <a:pt x="12963497" y="12362404"/>
                </a:lnTo>
                <a:cubicBezTo>
                  <a:pt x="12625493" y="12558591"/>
                  <a:pt x="12208645" y="12558591"/>
                  <a:pt x="11870639" y="12362404"/>
                </a:cubicBezTo>
                <a:lnTo>
                  <a:pt x="8891415" y="10629956"/>
                </a:lnTo>
                <a:cubicBezTo>
                  <a:pt x="8555747" y="10434410"/>
                  <a:pt x="8349071" y="10074712"/>
                  <a:pt x="8348747" y="9685499"/>
                </a:cubicBezTo>
                <a:lnTo>
                  <a:pt x="8348747" y="6211554"/>
                </a:lnTo>
                <a:cubicBezTo>
                  <a:pt x="8349071" y="5822341"/>
                  <a:pt x="8555747" y="5462641"/>
                  <a:pt x="8891415" y="5267096"/>
                </a:cubicBezTo>
                <a:lnTo>
                  <a:pt x="11870639" y="3534648"/>
                </a:lnTo>
                <a:cubicBezTo>
                  <a:pt x="12039641" y="3436554"/>
                  <a:pt x="12228355" y="3387507"/>
                  <a:pt x="12417069" y="3387507"/>
                </a:cubicBezTo>
                <a:close/>
                <a:moveTo>
                  <a:pt x="4068322" y="3387507"/>
                </a:moveTo>
                <a:cubicBezTo>
                  <a:pt x="4257035" y="3387507"/>
                  <a:pt x="4445748" y="3436554"/>
                  <a:pt x="4614751" y="3534647"/>
                </a:cubicBezTo>
                <a:lnTo>
                  <a:pt x="7593975" y="5267096"/>
                </a:lnTo>
                <a:cubicBezTo>
                  <a:pt x="7929643" y="5462641"/>
                  <a:pt x="8136319" y="5822339"/>
                  <a:pt x="8136643" y="6211552"/>
                </a:cubicBezTo>
                <a:lnTo>
                  <a:pt x="8136643" y="9685499"/>
                </a:lnTo>
                <a:cubicBezTo>
                  <a:pt x="8136319" y="10074711"/>
                  <a:pt x="7929643" y="10434410"/>
                  <a:pt x="7593975" y="10629956"/>
                </a:cubicBezTo>
                <a:lnTo>
                  <a:pt x="4614751" y="12362404"/>
                </a:lnTo>
                <a:cubicBezTo>
                  <a:pt x="4276744" y="12558591"/>
                  <a:pt x="3859899" y="12558591"/>
                  <a:pt x="3521892" y="12362404"/>
                </a:cubicBezTo>
                <a:lnTo>
                  <a:pt x="542669" y="10629956"/>
                </a:lnTo>
                <a:cubicBezTo>
                  <a:pt x="207000" y="10434410"/>
                  <a:pt x="324" y="10074712"/>
                  <a:pt x="0" y="9685499"/>
                </a:cubicBezTo>
                <a:lnTo>
                  <a:pt x="0" y="6211553"/>
                </a:lnTo>
                <a:cubicBezTo>
                  <a:pt x="324" y="5822341"/>
                  <a:pt x="207000" y="5462641"/>
                  <a:pt x="542669" y="5267096"/>
                </a:cubicBezTo>
                <a:lnTo>
                  <a:pt x="3521892" y="3534647"/>
                </a:lnTo>
                <a:cubicBezTo>
                  <a:pt x="3690896" y="3436554"/>
                  <a:pt x="3879609" y="3387507"/>
                  <a:pt x="4068322" y="3387507"/>
                </a:cubicBezTo>
                <a:close/>
                <a:moveTo>
                  <a:pt x="4186587" y="0"/>
                </a:moveTo>
                <a:lnTo>
                  <a:pt x="12323229" y="0"/>
                </a:lnTo>
                <a:lnTo>
                  <a:pt x="12323229" y="2446542"/>
                </a:lnTo>
                <a:cubicBezTo>
                  <a:pt x="12322905" y="2835756"/>
                  <a:pt x="12116229" y="3195454"/>
                  <a:pt x="11780561" y="3391000"/>
                </a:cubicBezTo>
                <a:lnTo>
                  <a:pt x="8801337" y="5123450"/>
                </a:lnTo>
                <a:cubicBezTo>
                  <a:pt x="8463331" y="5319634"/>
                  <a:pt x="8046485" y="5319634"/>
                  <a:pt x="7708479" y="5123450"/>
                </a:cubicBezTo>
                <a:lnTo>
                  <a:pt x="4729255" y="3391000"/>
                </a:lnTo>
                <a:cubicBezTo>
                  <a:pt x="4393587" y="3195454"/>
                  <a:pt x="4186911" y="2835756"/>
                  <a:pt x="4186587" y="2446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37224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4631E6E4-29C7-7147-AC76-9144096E96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09498" y="0"/>
            <a:ext cx="17754442" cy="13730121"/>
          </a:xfrm>
          <a:custGeom>
            <a:avLst/>
            <a:gdLst>
              <a:gd name="connsiteX0" fmla="*/ 12328724 w 13870810"/>
              <a:gd name="connsiteY0" fmla="*/ 9139853 h 10726775"/>
              <a:gd name="connsiteX1" fmla="*/ 12527946 w 13870810"/>
              <a:gd name="connsiteY1" fmla="*/ 9193379 h 10726775"/>
              <a:gd name="connsiteX2" fmla="*/ 13614138 w 13870810"/>
              <a:gd name="connsiteY2" fmla="*/ 9824293 h 10726775"/>
              <a:gd name="connsiteX3" fmla="*/ 13811988 w 13870810"/>
              <a:gd name="connsiteY3" fmla="*/ 10167181 h 10726775"/>
              <a:gd name="connsiteX4" fmla="*/ 13811988 w 13870810"/>
              <a:gd name="connsiteY4" fmla="*/ 10726775 h 10726775"/>
              <a:gd name="connsiteX5" fmla="*/ 10845460 w 13870810"/>
              <a:gd name="connsiteY5" fmla="*/ 10726775 h 10726775"/>
              <a:gd name="connsiteX6" fmla="*/ 10845460 w 13870810"/>
              <a:gd name="connsiteY6" fmla="*/ 10167181 h 10726775"/>
              <a:gd name="connsiteX7" fmla="*/ 11043310 w 13870810"/>
              <a:gd name="connsiteY7" fmla="*/ 9824293 h 10726775"/>
              <a:gd name="connsiteX8" fmla="*/ 12129502 w 13870810"/>
              <a:gd name="connsiteY8" fmla="*/ 9193379 h 10726775"/>
              <a:gd name="connsiteX9" fmla="*/ 12328724 w 13870810"/>
              <a:gd name="connsiteY9" fmla="*/ 9139853 h 10726775"/>
              <a:gd name="connsiteX10" fmla="*/ 9230022 w 13870810"/>
              <a:gd name="connsiteY10" fmla="*/ 9139853 h 10726775"/>
              <a:gd name="connsiteX11" fmla="*/ 9429244 w 13870810"/>
              <a:gd name="connsiteY11" fmla="*/ 9193379 h 10726775"/>
              <a:gd name="connsiteX12" fmla="*/ 10515436 w 13870810"/>
              <a:gd name="connsiteY12" fmla="*/ 9824293 h 10726775"/>
              <a:gd name="connsiteX13" fmla="*/ 10713286 w 13870810"/>
              <a:gd name="connsiteY13" fmla="*/ 10167181 h 10726775"/>
              <a:gd name="connsiteX14" fmla="*/ 10713286 w 13870810"/>
              <a:gd name="connsiteY14" fmla="*/ 10726775 h 10726775"/>
              <a:gd name="connsiteX15" fmla="*/ 7746758 w 13870810"/>
              <a:gd name="connsiteY15" fmla="*/ 10726775 h 10726775"/>
              <a:gd name="connsiteX16" fmla="*/ 7746758 w 13870810"/>
              <a:gd name="connsiteY16" fmla="*/ 10167181 h 10726775"/>
              <a:gd name="connsiteX17" fmla="*/ 7944608 w 13870810"/>
              <a:gd name="connsiteY17" fmla="*/ 9824293 h 10726775"/>
              <a:gd name="connsiteX18" fmla="*/ 9030800 w 13870810"/>
              <a:gd name="connsiteY18" fmla="*/ 9193379 h 10726775"/>
              <a:gd name="connsiteX19" fmla="*/ 9230022 w 13870810"/>
              <a:gd name="connsiteY19" fmla="*/ 9139853 h 10726775"/>
              <a:gd name="connsiteX20" fmla="*/ 6131318 w 13870810"/>
              <a:gd name="connsiteY20" fmla="*/ 9139853 h 10726775"/>
              <a:gd name="connsiteX21" fmla="*/ 6330540 w 13870810"/>
              <a:gd name="connsiteY21" fmla="*/ 9193379 h 10726775"/>
              <a:gd name="connsiteX22" fmla="*/ 7416732 w 13870810"/>
              <a:gd name="connsiteY22" fmla="*/ 9824293 h 10726775"/>
              <a:gd name="connsiteX23" fmla="*/ 7614583 w 13870810"/>
              <a:gd name="connsiteY23" fmla="*/ 10167181 h 10726775"/>
              <a:gd name="connsiteX24" fmla="*/ 7614583 w 13870810"/>
              <a:gd name="connsiteY24" fmla="*/ 10726775 h 10726775"/>
              <a:gd name="connsiteX25" fmla="*/ 4648054 w 13870810"/>
              <a:gd name="connsiteY25" fmla="*/ 10726775 h 10726775"/>
              <a:gd name="connsiteX26" fmla="*/ 4648054 w 13870810"/>
              <a:gd name="connsiteY26" fmla="*/ 10167181 h 10726775"/>
              <a:gd name="connsiteX27" fmla="*/ 4845905 w 13870810"/>
              <a:gd name="connsiteY27" fmla="*/ 9824293 h 10726775"/>
              <a:gd name="connsiteX28" fmla="*/ 5932096 w 13870810"/>
              <a:gd name="connsiteY28" fmla="*/ 9193379 h 10726775"/>
              <a:gd name="connsiteX29" fmla="*/ 6131318 w 13870810"/>
              <a:gd name="connsiteY29" fmla="*/ 9139853 h 10726775"/>
              <a:gd name="connsiteX30" fmla="*/ 3032614 w 13870810"/>
              <a:gd name="connsiteY30" fmla="*/ 9139853 h 10726775"/>
              <a:gd name="connsiteX31" fmla="*/ 3231836 w 13870810"/>
              <a:gd name="connsiteY31" fmla="*/ 9193379 h 10726775"/>
              <a:gd name="connsiteX32" fmla="*/ 4318028 w 13870810"/>
              <a:gd name="connsiteY32" fmla="*/ 9824293 h 10726775"/>
              <a:gd name="connsiteX33" fmla="*/ 4515879 w 13870810"/>
              <a:gd name="connsiteY33" fmla="*/ 10167181 h 10726775"/>
              <a:gd name="connsiteX34" fmla="*/ 4515879 w 13870810"/>
              <a:gd name="connsiteY34" fmla="*/ 10726775 h 10726775"/>
              <a:gd name="connsiteX35" fmla="*/ 1549350 w 13870810"/>
              <a:gd name="connsiteY35" fmla="*/ 10726775 h 10726775"/>
              <a:gd name="connsiteX36" fmla="*/ 1549350 w 13870810"/>
              <a:gd name="connsiteY36" fmla="*/ 10167181 h 10726775"/>
              <a:gd name="connsiteX37" fmla="*/ 1747201 w 13870810"/>
              <a:gd name="connsiteY37" fmla="*/ 9824293 h 10726775"/>
              <a:gd name="connsiteX38" fmla="*/ 2833392 w 13870810"/>
              <a:gd name="connsiteY38" fmla="*/ 9193379 h 10726775"/>
              <a:gd name="connsiteX39" fmla="*/ 3032614 w 13870810"/>
              <a:gd name="connsiteY39" fmla="*/ 9139853 h 10726775"/>
              <a:gd name="connsiteX40" fmla="*/ 10779374 w 13870810"/>
              <a:gd name="connsiteY40" fmla="*/ 6466696 h 10726775"/>
              <a:gd name="connsiteX41" fmla="*/ 10978596 w 13870810"/>
              <a:gd name="connsiteY41" fmla="*/ 6520222 h 10726775"/>
              <a:gd name="connsiteX42" fmla="*/ 12064788 w 13870810"/>
              <a:gd name="connsiteY42" fmla="*/ 7149765 h 10726775"/>
              <a:gd name="connsiteX43" fmla="*/ 12262638 w 13870810"/>
              <a:gd name="connsiteY43" fmla="*/ 7492654 h 10726775"/>
              <a:gd name="connsiteX44" fmla="*/ 12262638 w 13870810"/>
              <a:gd name="connsiteY44" fmla="*/ 8756403 h 10726775"/>
              <a:gd name="connsiteX45" fmla="*/ 12064788 w 13870810"/>
              <a:gd name="connsiteY45" fmla="*/ 9099291 h 10726775"/>
              <a:gd name="connsiteX46" fmla="*/ 10978596 w 13870810"/>
              <a:gd name="connsiteY46" fmla="*/ 9730206 h 10726775"/>
              <a:gd name="connsiteX47" fmla="*/ 10580152 w 13870810"/>
              <a:gd name="connsiteY47" fmla="*/ 9730206 h 10726775"/>
              <a:gd name="connsiteX48" fmla="*/ 9493960 w 13870810"/>
              <a:gd name="connsiteY48" fmla="*/ 9100662 h 10726775"/>
              <a:gd name="connsiteX49" fmla="*/ 9296110 w 13870810"/>
              <a:gd name="connsiteY49" fmla="*/ 8757774 h 10726775"/>
              <a:gd name="connsiteX50" fmla="*/ 9296110 w 13870810"/>
              <a:gd name="connsiteY50" fmla="*/ 7493339 h 10726775"/>
              <a:gd name="connsiteX51" fmla="*/ 9493960 w 13870810"/>
              <a:gd name="connsiteY51" fmla="*/ 7150451 h 10726775"/>
              <a:gd name="connsiteX52" fmla="*/ 10580152 w 13870810"/>
              <a:gd name="connsiteY52" fmla="*/ 6520222 h 10726775"/>
              <a:gd name="connsiteX53" fmla="*/ 10779374 w 13870810"/>
              <a:gd name="connsiteY53" fmla="*/ 6466696 h 10726775"/>
              <a:gd name="connsiteX54" fmla="*/ 7680670 w 13870810"/>
              <a:gd name="connsiteY54" fmla="*/ 6466696 h 10726775"/>
              <a:gd name="connsiteX55" fmla="*/ 7879892 w 13870810"/>
              <a:gd name="connsiteY55" fmla="*/ 6520222 h 10726775"/>
              <a:gd name="connsiteX56" fmla="*/ 8966084 w 13870810"/>
              <a:gd name="connsiteY56" fmla="*/ 7149765 h 10726775"/>
              <a:gd name="connsiteX57" fmla="*/ 9163934 w 13870810"/>
              <a:gd name="connsiteY57" fmla="*/ 7492654 h 10726775"/>
              <a:gd name="connsiteX58" fmla="*/ 9163934 w 13870810"/>
              <a:gd name="connsiteY58" fmla="*/ 8756403 h 10726775"/>
              <a:gd name="connsiteX59" fmla="*/ 8966084 w 13870810"/>
              <a:gd name="connsiteY59" fmla="*/ 9099291 h 10726775"/>
              <a:gd name="connsiteX60" fmla="*/ 7879892 w 13870810"/>
              <a:gd name="connsiteY60" fmla="*/ 9730206 h 10726775"/>
              <a:gd name="connsiteX61" fmla="*/ 7481448 w 13870810"/>
              <a:gd name="connsiteY61" fmla="*/ 9730206 h 10726775"/>
              <a:gd name="connsiteX62" fmla="*/ 6395256 w 13870810"/>
              <a:gd name="connsiteY62" fmla="*/ 9100662 h 10726775"/>
              <a:gd name="connsiteX63" fmla="*/ 6197406 w 13870810"/>
              <a:gd name="connsiteY63" fmla="*/ 8757774 h 10726775"/>
              <a:gd name="connsiteX64" fmla="*/ 6197406 w 13870810"/>
              <a:gd name="connsiteY64" fmla="*/ 7493339 h 10726775"/>
              <a:gd name="connsiteX65" fmla="*/ 6395256 w 13870810"/>
              <a:gd name="connsiteY65" fmla="*/ 7150451 h 10726775"/>
              <a:gd name="connsiteX66" fmla="*/ 7481448 w 13870810"/>
              <a:gd name="connsiteY66" fmla="*/ 6520222 h 10726775"/>
              <a:gd name="connsiteX67" fmla="*/ 7680670 w 13870810"/>
              <a:gd name="connsiteY67" fmla="*/ 6466696 h 10726775"/>
              <a:gd name="connsiteX68" fmla="*/ 4581966 w 13870810"/>
              <a:gd name="connsiteY68" fmla="*/ 6466696 h 10726775"/>
              <a:gd name="connsiteX69" fmla="*/ 4781188 w 13870810"/>
              <a:gd name="connsiteY69" fmla="*/ 6520222 h 10726775"/>
              <a:gd name="connsiteX70" fmla="*/ 5867380 w 13870810"/>
              <a:gd name="connsiteY70" fmla="*/ 7149765 h 10726775"/>
              <a:gd name="connsiteX71" fmla="*/ 6065231 w 13870810"/>
              <a:gd name="connsiteY71" fmla="*/ 7492654 h 10726775"/>
              <a:gd name="connsiteX72" fmla="*/ 6065231 w 13870810"/>
              <a:gd name="connsiteY72" fmla="*/ 8756403 h 10726775"/>
              <a:gd name="connsiteX73" fmla="*/ 5867380 w 13870810"/>
              <a:gd name="connsiteY73" fmla="*/ 9099291 h 10726775"/>
              <a:gd name="connsiteX74" fmla="*/ 4781190 w 13870810"/>
              <a:gd name="connsiteY74" fmla="*/ 9730206 h 10726775"/>
              <a:gd name="connsiteX75" fmla="*/ 4382745 w 13870810"/>
              <a:gd name="connsiteY75" fmla="*/ 9730206 h 10726775"/>
              <a:gd name="connsiteX76" fmla="*/ 3296553 w 13870810"/>
              <a:gd name="connsiteY76" fmla="*/ 9100662 h 10726775"/>
              <a:gd name="connsiteX77" fmla="*/ 3098702 w 13870810"/>
              <a:gd name="connsiteY77" fmla="*/ 8757774 h 10726775"/>
              <a:gd name="connsiteX78" fmla="*/ 3098702 w 13870810"/>
              <a:gd name="connsiteY78" fmla="*/ 7493339 h 10726775"/>
              <a:gd name="connsiteX79" fmla="*/ 3296553 w 13870810"/>
              <a:gd name="connsiteY79" fmla="*/ 7150451 h 10726775"/>
              <a:gd name="connsiteX80" fmla="*/ 4382744 w 13870810"/>
              <a:gd name="connsiteY80" fmla="*/ 6520222 h 10726775"/>
              <a:gd name="connsiteX81" fmla="*/ 4581966 w 13870810"/>
              <a:gd name="connsiteY81" fmla="*/ 6466696 h 10726775"/>
              <a:gd name="connsiteX82" fmla="*/ 13870810 w 13870810"/>
              <a:gd name="connsiteY82" fmla="*/ 6466183 h 10726775"/>
              <a:gd name="connsiteX83" fmla="*/ 13870810 w 13870810"/>
              <a:gd name="connsiteY83" fmla="*/ 9784246 h 10726775"/>
              <a:gd name="connsiteX84" fmla="*/ 13678854 w 13870810"/>
              <a:gd name="connsiteY84" fmla="*/ 9730891 h 10726775"/>
              <a:gd name="connsiteX85" fmla="*/ 12592664 w 13870810"/>
              <a:gd name="connsiteY85" fmla="*/ 9100662 h 10726775"/>
              <a:gd name="connsiteX86" fmla="*/ 12394814 w 13870810"/>
              <a:gd name="connsiteY86" fmla="*/ 8757774 h 10726775"/>
              <a:gd name="connsiteX87" fmla="*/ 12394814 w 13870810"/>
              <a:gd name="connsiteY87" fmla="*/ 7493339 h 10726775"/>
              <a:gd name="connsiteX88" fmla="*/ 12592664 w 13870810"/>
              <a:gd name="connsiteY88" fmla="*/ 7150450 h 10726775"/>
              <a:gd name="connsiteX89" fmla="*/ 13678854 w 13870810"/>
              <a:gd name="connsiteY89" fmla="*/ 6519536 h 10726775"/>
              <a:gd name="connsiteX90" fmla="*/ 13870810 w 13870810"/>
              <a:gd name="connsiteY90" fmla="*/ 6466183 h 10726775"/>
              <a:gd name="connsiteX91" fmla="*/ 1483263 w 13870810"/>
              <a:gd name="connsiteY91" fmla="*/ 6466010 h 10726775"/>
              <a:gd name="connsiteX92" fmla="*/ 1682485 w 13870810"/>
              <a:gd name="connsiteY92" fmla="*/ 6519536 h 10726775"/>
              <a:gd name="connsiteX93" fmla="*/ 2768677 w 13870810"/>
              <a:gd name="connsiteY93" fmla="*/ 7149765 h 10726775"/>
              <a:gd name="connsiteX94" fmla="*/ 2966528 w 13870810"/>
              <a:gd name="connsiteY94" fmla="*/ 7492653 h 10726775"/>
              <a:gd name="connsiteX95" fmla="*/ 2966528 w 13870810"/>
              <a:gd name="connsiteY95" fmla="*/ 8756402 h 10726775"/>
              <a:gd name="connsiteX96" fmla="*/ 2768677 w 13870810"/>
              <a:gd name="connsiteY96" fmla="*/ 9099291 h 10726775"/>
              <a:gd name="connsiteX97" fmla="*/ 1682487 w 13870810"/>
              <a:gd name="connsiteY97" fmla="*/ 9730205 h 10726775"/>
              <a:gd name="connsiteX98" fmla="*/ 1284042 w 13870810"/>
              <a:gd name="connsiteY98" fmla="*/ 9730205 h 10726775"/>
              <a:gd name="connsiteX99" fmla="*/ 197850 w 13870810"/>
              <a:gd name="connsiteY99" fmla="*/ 9099291 h 10726775"/>
              <a:gd name="connsiteX100" fmla="*/ 0 w 13870810"/>
              <a:gd name="connsiteY100" fmla="*/ 8756402 h 10726775"/>
              <a:gd name="connsiteX101" fmla="*/ 0 w 13870810"/>
              <a:gd name="connsiteY101" fmla="*/ 7493338 h 10726775"/>
              <a:gd name="connsiteX102" fmla="*/ 197850 w 13870810"/>
              <a:gd name="connsiteY102" fmla="*/ 7149765 h 10726775"/>
              <a:gd name="connsiteX103" fmla="*/ 1284041 w 13870810"/>
              <a:gd name="connsiteY103" fmla="*/ 6519536 h 10726775"/>
              <a:gd name="connsiteX104" fmla="*/ 1483263 w 13870810"/>
              <a:gd name="connsiteY104" fmla="*/ 6466010 h 10726775"/>
              <a:gd name="connsiteX105" fmla="*/ 12328724 w 13870810"/>
              <a:gd name="connsiteY105" fmla="*/ 3791482 h 10726775"/>
              <a:gd name="connsiteX106" fmla="*/ 12527946 w 13870810"/>
              <a:gd name="connsiteY106" fmla="*/ 3845008 h 10726775"/>
              <a:gd name="connsiteX107" fmla="*/ 13614138 w 13870810"/>
              <a:gd name="connsiteY107" fmla="*/ 4475237 h 10726775"/>
              <a:gd name="connsiteX108" fmla="*/ 13811988 w 13870810"/>
              <a:gd name="connsiteY108" fmla="*/ 4818811 h 10726775"/>
              <a:gd name="connsiteX109" fmla="*/ 13811988 w 13870810"/>
              <a:gd name="connsiteY109" fmla="*/ 6082560 h 10726775"/>
              <a:gd name="connsiteX110" fmla="*/ 13614138 w 13870810"/>
              <a:gd name="connsiteY110" fmla="*/ 6426134 h 10726775"/>
              <a:gd name="connsiteX111" fmla="*/ 12527946 w 13870810"/>
              <a:gd name="connsiteY111" fmla="*/ 7057048 h 10726775"/>
              <a:gd name="connsiteX112" fmla="*/ 12129502 w 13870810"/>
              <a:gd name="connsiteY112" fmla="*/ 7057048 h 10726775"/>
              <a:gd name="connsiteX113" fmla="*/ 11043310 w 13870810"/>
              <a:gd name="connsiteY113" fmla="*/ 6426134 h 10726775"/>
              <a:gd name="connsiteX114" fmla="*/ 10845460 w 13870810"/>
              <a:gd name="connsiteY114" fmla="*/ 6082560 h 10726775"/>
              <a:gd name="connsiteX115" fmla="*/ 10845460 w 13870810"/>
              <a:gd name="connsiteY115" fmla="*/ 4818811 h 10726775"/>
              <a:gd name="connsiteX116" fmla="*/ 11043310 w 13870810"/>
              <a:gd name="connsiteY116" fmla="*/ 4475237 h 10726775"/>
              <a:gd name="connsiteX117" fmla="*/ 12129502 w 13870810"/>
              <a:gd name="connsiteY117" fmla="*/ 3845008 h 10726775"/>
              <a:gd name="connsiteX118" fmla="*/ 12328724 w 13870810"/>
              <a:gd name="connsiteY118" fmla="*/ 3791482 h 10726775"/>
              <a:gd name="connsiteX119" fmla="*/ 9230022 w 13870810"/>
              <a:gd name="connsiteY119" fmla="*/ 3791482 h 10726775"/>
              <a:gd name="connsiteX120" fmla="*/ 9429244 w 13870810"/>
              <a:gd name="connsiteY120" fmla="*/ 3845008 h 10726775"/>
              <a:gd name="connsiteX121" fmla="*/ 10515436 w 13870810"/>
              <a:gd name="connsiteY121" fmla="*/ 4475237 h 10726775"/>
              <a:gd name="connsiteX122" fmla="*/ 10713286 w 13870810"/>
              <a:gd name="connsiteY122" fmla="*/ 4818811 h 10726775"/>
              <a:gd name="connsiteX123" fmla="*/ 10713286 w 13870810"/>
              <a:gd name="connsiteY123" fmla="*/ 6082560 h 10726775"/>
              <a:gd name="connsiteX124" fmla="*/ 10515436 w 13870810"/>
              <a:gd name="connsiteY124" fmla="*/ 6426134 h 10726775"/>
              <a:gd name="connsiteX125" fmla="*/ 9429244 w 13870810"/>
              <a:gd name="connsiteY125" fmla="*/ 7057048 h 10726775"/>
              <a:gd name="connsiteX126" fmla="*/ 9030800 w 13870810"/>
              <a:gd name="connsiteY126" fmla="*/ 7057048 h 10726775"/>
              <a:gd name="connsiteX127" fmla="*/ 7944608 w 13870810"/>
              <a:gd name="connsiteY127" fmla="*/ 6426134 h 10726775"/>
              <a:gd name="connsiteX128" fmla="*/ 7746758 w 13870810"/>
              <a:gd name="connsiteY128" fmla="*/ 6082560 h 10726775"/>
              <a:gd name="connsiteX129" fmla="*/ 7746758 w 13870810"/>
              <a:gd name="connsiteY129" fmla="*/ 4818811 h 10726775"/>
              <a:gd name="connsiteX130" fmla="*/ 7944608 w 13870810"/>
              <a:gd name="connsiteY130" fmla="*/ 4475237 h 10726775"/>
              <a:gd name="connsiteX131" fmla="*/ 9030800 w 13870810"/>
              <a:gd name="connsiteY131" fmla="*/ 3845008 h 10726775"/>
              <a:gd name="connsiteX132" fmla="*/ 9230022 w 13870810"/>
              <a:gd name="connsiteY132" fmla="*/ 3791482 h 10726775"/>
              <a:gd name="connsiteX133" fmla="*/ 6131318 w 13870810"/>
              <a:gd name="connsiteY133" fmla="*/ 3791482 h 10726775"/>
              <a:gd name="connsiteX134" fmla="*/ 6330540 w 13870810"/>
              <a:gd name="connsiteY134" fmla="*/ 3845008 h 10726775"/>
              <a:gd name="connsiteX135" fmla="*/ 7416732 w 13870810"/>
              <a:gd name="connsiteY135" fmla="*/ 4475237 h 10726775"/>
              <a:gd name="connsiteX136" fmla="*/ 7614583 w 13870810"/>
              <a:gd name="connsiteY136" fmla="*/ 4818811 h 10726775"/>
              <a:gd name="connsiteX137" fmla="*/ 7614583 w 13870810"/>
              <a:gd name="connsiteY137" fmla="*/ 6082560 h 10726775"/>
              <a:gd name="connsiteX138" fmla="*/ 7416732 w 13870810"/>
              <a:gd name="connsiteY138" fmla="*/ 6426134 h 10726775"/>
              <a:gd name="connsiteX139" fmla="*/ 6330542 w 13870810"/>
              <a:gd name="connsiteY139" fmla="*/ 7057048 h 10726775"/>
              <a:gd name="connsiteX140" fmla="*/ 5932097 w 13870810"/>
              <a:gd name="connsiteY140" fmla="*/ 7057048 h 10726775"/>
              <a:gd name="connsiteX141" fmla="*/ 4845905 w 13870810"/>
              <a:gd name="connsiteY141" fmla="*/ 6426134 h 10726775"/>
              <a:gd name="connsiteX142" fmla="*/ 4648054 w 13870810"/>
              <a:gd name="connsiteY142" fmla="*/ 6082560 h 10726775"/>
              <a:gd name="connsiteX143" fmla="*/ 4648054 w 13870810"/>
              <a:gd name="connsiteY143" fmla="*/ 4818811 h 10726775"/>
              <a:gd name="connsiteX144" fmla="*/ 4845905 w 13870810"/>
              <a:gd name="connsiteY144" fmla="*/ 4475237 h 10726775"/>
              <a:gd name="connsiteX145" fmla="*/ 5932096 w 13870810"/>
              <a:gd name="connsiteY145" fmla="*/ 3845008 h 10726775"/>
              <a:gd name="connsiteX146" fmla="*/ 6131318 w 13870810"/>
              <a:gd name="connsiteY146" fmla="*/ 3791482 h 10726775"/>
              <a:gd name="connsiteX147" fmla="*/ 3032614 w 13870810"/>
              <a:gd name="connsiteY147" fmla="*/ 3791482 h 10726775"/>
              <a:gd name="connsiteX148" fmla="*/ 3231836 w 13870810"/>
              <a:gd name="connsiteY148" fmla="*/ 3845008 h 10726775"/>
              <a:gd name="connsiteX149" fmla="*/ 4318028 w 13870810"/>
              <a:gd name="connsiteY149" fmla="*/ 4475237 h 10726775"/>
              <a:gd name="connsiteX150" fmla="*/ 4515879 w 13870810"/>
              <a:gd name="connsiteY150" fmla="*/ 4818811 h 10726775"/>
              <a:gd name="connsiteX151" fmla="*/ 4515879 w 13870810"/>
              <a:gd name="connsiteY151" fmla="*/ 6082560 h 10726775"/>
              <a:gd name="connsiteX152" fmla="*/ 4318028 w 13870810"/>
              <a:gd name="connsiteY152" fmla="*/ 6426134 h 10726775"/>
              <a:gd name="connsiteX153" fmla="*/ 3231838 w 13870810"/>
              <a:gd name="connsiteY153" fmla="*/ 7057048 h 10726775"/>
              <a:gd name="connsiteX154" fmla="*/ 2833393 w 13870810"/>
              <a:gd name="connsiteY154" fmla="*/ 7057048 h 10726775"/>
              <a:gd name="connsiteX155" fmla="*/ 1747201 w 13870810"/>
              <a:gd name="connsiteY155" fmla="*/ 6426134 h 10726775"/>
              <a:gd name="connsiteX156" fmla="*/ 1549350 w 13870810"/>
              <a:gd name="connsiteY156" fmla="*/ 6082560 h 10726775"/>
              <a:gd name="connsiteX157" fmla="*/ 1549350 w 13870810"/>
              <a:gd name="connsiteY157" fmla="*/ 4818811 h 10726775"/>
              <a:gd name="connsiteX158" fmla="*/ 1747201 w 13870810"/>
              <a:gd name="connsiteY158" fmla="*/ 4475237 h 10726775"/>
              <a:gd name="connsiteX159" fmla="*/ 2833392 w 13870810"/>
              <a:gd name="connsiteY159" fmla="*/ 3845008 h 10726775"/>
              <a:gd name="connsiteX160" fmla="*/ 3032614 w 13870810"/>
              <a:gd name="connsiteY160" fmla="*/ 3791482 h 10726775"/>
              <a:gd name="connsiteX161" fmla="*/ 13870810 w 13870810"/>
              <a:gd name="connsiteY161" fmla="*/ 1117129 h 10726775"/>
              <a:gd name="connsiteX162" fmla="*/ 13870810 w 13870810"/>
              <a:gd name="connsiteY162" fmla="*/ 4435188 h 10726775"/>
              <a:gd name="connsiteX163" fmla="*/ 13678854 w 13870810"/>
              <a:gd name="connsiteY163" fmla="*/ 4381835 h 10726775"/>
              <a:gd name="connsiteX164" fmla="*/ 12592664 w 13870810"/>
              <a:gd name="connsiteY164" fmla="*/ 3751606 h 10726775"/>
              <a:gd name="connsiteX165" fmla="*/ 12394814 w 13870810"/>
              <a:gd name="connsiteY165" fmla="*/ 3408032 h 10726775"/>
              <a:gd name="connsiteX166" fmla="*/ 12394814 w 13870810"/>
              <a:gd name="connsiteY166" fmla="*/ 2144283 h 10726775"/>
              <a:gd name="connsiteX167" fmla="*/ 12592664 w 13870810"/>
              <a:gd name="connsiteY167" fmla="*/ 1800711 h 10726775"/>
              <a:gd name="connsiteX168" fmla="*/ 13678854 w 13870810"/>
              <a:gd name="connsiteY168" fmla="*/ 1170482 h 10726775"/>
              <a:gd name="connsiteX169" fmla="*/ 13870810 w 13870810"/>
              <a:gd name="connsiteY169" fmla="*/ 1117129 h 10726775"/>
              <a:gd name="connsiteX170" fmla="*/ 10779374 w 13870810"/>
              <a:gd name="connsiteY170" fmla="*/ 1116956 h 10726775"/>
              <a:gd name="connsiteX171" fmla="*/ 10978596 w 13870810"/>
              <a:gd name="connsiteY171" fmla="*/ 1170482 h 10726775"/>
              <a:gd name="connsiteX172" fmla="*/ 12064788 w 13870810"/>
              <a:gd name="connsiteY172" fmla="*/ 1800711 h 10726775"/>
              <a:gd name="connsiteX173" fmla="*/ 12262638 w 13870810"/>
              <a:gd name="connsiteY173" fmla="*/ 2144283 h 10726775"/>
              <a:gd name="connsiteX174" fmla="*/ 12262638 w 13870810"/>
              <a:gd name="connsiteY174" fmla="*/ 3408032 h 10726775"/>
              <a:gd name="connsiteX175" fmla="*/ 12064788 w 13870810"/>
              <a:gd name="connsiteY175" fmla="*/ 3751605 h 10726775"/>
              <a:gd name="connsiteX176" fmla="*/ 10978596 w 13870810"/>
              <a:gd name="connsiteY176" fmla="*/ 4381834 h 10726775"/>
              <a:gd name="connsiteX177" fmla="*/ 10580152 w 13870810"/>
              <a:gd name="connsiteY177" fmla="*/ 4381834 h 10726775"/>
              <a:gd name="connsiteX178" fmla="*/ 9493960 w 13870810"/>
              <a:gd name="connsiteY178" fmla="*/ 3751605 h 10726775"/>
              <a:gd name="connsiteX179" fmla="*/ 9296110 w 13870810"/>
              <a:gd name="connsiteY179" fmla="*/ 3408032 h 10726775"/>
              <a:gd name="connsiteX180" fmla="*/ 9296110 w 13870810"/>
              <a:gd name="connsiteY180" fmla="*/ 2144283 h 10726775"/>
              <a:gd name="connsiteX181" fmla="*/ 9493960 w 13870810"/>
              <a:gd name="connsiteY181" fmla="*/ 1800711 h 10726775"/>
              <a:gd name="connsiteX182" fmla="*/ 10580152 w 13870810"/>
              <a:gd name="connsiteY182" fmla="*/ 1170482 h 10726775"/>
              <a:gd name="connsiteX183" fmla="*/ 10779374 w 13870810"/>
              <a:gd name="connsiteY183" fmla="*/ 1116956 h 10726775"/>
              <a:gd name="connsiteX184" fmla="*/ 7680670 w 13870810"/>
              <a:gd name="connsiteY184" fmla="*/ 1116956 h 10726775"/>
              <a:gd name="connsiteX185" fmla="*/ 7879892 w 13870810"/>
              <a:gd name="connsiteY185" fmla="*/ 1170482 h 10726775"/>
              <a:gd name="connsiteX186" fmla="*/ 8966084 w 13870810"/>
              <a:gd name="connsiteY186" fmla="*/ 1800711 h 10726775"/>
              <a:gd name="connsiteX187" fmla="*/ 9163934 w 13870810"/>
              <a:gd name="connsiteY187" fmla="*/ 2144283 h 10726775"/>
              <a:gd name="connsiteX188" fmla="*/ 9163934 w 13870810"/>
              <a:gd name="connsiteY188" fmla="*/ 3408032 h 10726775"/>
              <a:gd name="connsiteX189" fmla="*/ 8966084 w 13870810"/>
              <a:gd name="connsiteY189" fmla="*/ 3751605 h 10726775"/>
              <a:gd name="connsiteX190" fmla="*/ 7879892 w 13870810"/>
              <a:gd name="connsiteY190" fmla="*/ 4381834 h 10726775"/>
              <a:gd name="connsiteX191" fmla="*/ 7481448 w 13870810"/>
              <a:gd name="connsiteY191" fmla="*/ 4381834 h 10726775"/>
              <a:gd name="connsiteX192" fmla="*/ 6395256 w 13870810"/>
              <a:gd name="connsiteY192" fmla="*/ 3751605 h 10726775"/>
              <a:gd name="connsiteX193" fmla="*/ 6197406 w 13870810"/>
              <a:gd name="connsiteY193" fmla="*/ 3408032 h 10726775"/>
              <a:gd name="connsiteX194" fmla="*/ 6197406 w 13870810"/>
              <a:gd name="connsiteY194" fmla="*/ 2144283 h 10726775"/>
              <a:gd name="connsiteX195" fmla="*/ 6395256 w 13870810"/>
              <a:gd name="connsiteY195" fmla="*/ 1800711 h 10726775"/>
              <a:gd name="connsiteX196" fmla="*/ 7481448 w 13870810"/>
              <a:gd name="connsiteY196" fmla="*/ 1170482 h 10726775"/>
              <a:gd name="connsiteX197" fmla="*/ 7680670 w 13870810"/>
              <a:gd name="connsiteY197" fmla="*/ 1116956 h 10726775"/>
              <a:gd name="connsiteX198" fmla="*/ 4581966 w 13870810"/>
              <a:gd name="connsiteY198" fmla="*/ 1116956 h 10726775"/>
              <a:gd name="connsiteX199" fmla="*/ 4781188 w 13870810"/>
              <a:gd name="connsiteY199" fmla="*/ 1170482 h 10726775"/>
              <a:gd name="connsiteX200" fmla="*/ 5867380 w 13870810"/>
              <a:gd name="connsiteY200" fmla="*/ 1800711 h 10726775"/>
              <a:gd name="connsiteX201" fmla="*/ 6065231 w 13870810"/>
              <a:gd name="connsiteY201" fmla="*/ 2144283 h 10726775"/>
              <a:gd name="connsiteX202" fmla="*/ 6065231 w 13870810"/>
              <a:gd name="connsiteY202" fmla="*/ 3408032 h 10726775"/>
              <a:gd name="connsiteX203" fmla="*/ 5867380 w 13870810"/>
              <a:gd name="connsiteY203" fmla="*/ 3751605 h 10726775"/>
              <a:gd name="connsiteX204" fmla="*/ 4781190 w 13870810"/>
              <a:gd name="connsiteY204" fmla="*/ 4381834 h 10726775"/>
              <a:gd name="connsiteX205" fmla="*/ 4382745 w 13870810"/>
              <a:gd name="connsiteY205" fmla="*/ 4381834 h 10726775"/>
              <a:gd name="connsiteX206" fmla="*/ 3296553 w 13870810"/>
              <a:gd name="connsiteY206" fmla="*/ 3751605 h 10726775"/>
              <a:gd name="connsiteX207" fmla="*/ 3098702 w 13870810"/>
              <a:gd name="connsiteY207" fmla="*/ 3408032 h 10726775"/>
              <a:gd name="connsiteX208" fmla="*/ 3098702 w 13870810"/>
              <a:gd name="connsiteY208" fmla="*/ 2144283 h 10726775"/>
              <a:gd name="connsiteX209" fmla="*/ 3296553 w 13870810"/>
              <a:gd name="connsiteY209" fmla="*/ 1800711 h 10726775"/>
              <a:gd name="connsiteX210" fmla="*/ 4382744 w 13870810"/>
              <a:gd name="connsiteY210" fmla="*/ 1170482 h 10726775"/>
              <a:gd name="connsiteX211" fmla="*/ 4581966 w 13870810"/>
              <a:gd name="connsiteY211" fmla="*/ 1116956 h 10726775"/>
              <a:gd name="connsiteX212" fmla="*/ 10845460 w 13870810"/>
              <a:gd name="connsiteY212" fmla="*/ 0 h 10726775"/>
              <a:gd name="connsiteX213" fmla="*/ 13811988 w 13870810"/>
              <a:gd name="connsiteY213" fmla="*/ 0 h 10726775"/>
              <a:gd name="connsiteX214" fmla="*/ 13811988 w 13870810"/>
              <a:gd name="connsiteY214" fmla="*/ 733507 h 10726775"/>
              <a:gd name="connsiteX215" fmla="*/ 13614138 w 13870810"/>
              <a:gd name="connsiteY215" fmla="*/ 1077080 h 10726775"/>
              <a:gd name="connsiteX216" fmla="*/ 12527946 w 13870810"/>
              <a:gd name="connsiteY216" fmla="*/ 1707309 h 10726775"/>
              <a:gd name="connsiteX217" fmla="*/ 12129502 w 13870810"/>
              <a:gd name="connsiteY217" fmla="*/ 1707309 h 10726775"/>
              <a:gd name="connsiteX218" fmla="*/ 11043310 w 13870810"/>
              <a:gd name="connsiteY218" fmla="*/ 1077080 h 10726775"/>
              <a:gd name="connsiteX219" fmla="*/ 10845460 w 13870810"/>
              <a:gd name="connsiteY219" fmla="*/ 733507 h 10726775"/>
              <a:gd name="connsiteX220" fmla="*/ 7746758 w 13870810"/>
              <a:gd name="connsiteY220" fmla="*/ 0 h 10726775"/>
              <a:gd name="connsiteX221" fmla="*/ 10713286 w 13870810"/>
              <a:gd name="connsiteY221" fmla="*/ 0 h 10726775"/>
              <a:gd name="connsiteX222" fmla="*/ 10713286 w 13870810"/>
              <a:gd name="connsiteY222" fmla="*/ 733507 h 10726775"/>
              <a:gd name="connsiteX223" fmla="*/ 10515436 w 13870810"/>
              <a:gd name="connsiteY223" fmla="*/ 1077080 h 10726775"/>
              <a:gd name="connsiteX224" fmla="*/ 9429244 w 13870810"/>
              <a:gd name="connsiteY224" fmla="*/ 1707309 h 10726775"/>
              <a:gd name="connsiteX225" fmla="*/ 9030800 w 13870810"/>
              <a:gd name="connsiteY225" fmla="*/ 1707309 h 10726775"/>
              <a:gd name="connsiteX226" fmla="*/ 7944608 w 13870810"/>
              <a:gd name="connsiteY226" fmla="*/ 1077080 h 10726775"/>
              <a:gd name="connsiteX227" fmla="*/ 7746758 w 13870810"/>
              <a:gd name="connsiteY227" fmla="*/ 733507 h 10726775"/>
              <a:gd name="connsiteX228" fmla="*/ 4648054 w 13870810"/>
              <a:gd name="connsiteY228" fmla="*/ 0 h 10726775"/>
              <a:gd name="connsiteX229" fmla="*/ 7614583 w 13870810"/>
              <a:gd name="connsiteY229" fmla="*/ 0 h 10726775"/>
              <a:gd name="connsiteX230" fmla="*/ 7614583 w 13870810"/>
              <a:gd name="connsiteY230" fmla="*/ 733507 h 10726775"/>
              <a:gd name="connsiteX231" fmla="*/ 7416732 w 13870810"/>
              <a:gd name="connsiteY231" fmla="*/ 1077080 h 10726775"/>
              <a:gd name="connsiteX232" fmla="*/ 6330542 w 13870810"/>
              <a:gd name="connsiteY232" fmla="*/ 1707309 h 10726775"/>
              <a:gd name="connsiteX233" fmla="*/ 5932097 w 13870810"/>
              <a:gd name="connsiteY233" fmla="*/ 1707309 h 10726775"/>
              <a:gd name="connsiteX234" fmla="*/ 4845905 w 13870810"/>
              <a:gd name="connsiteY234" fmla="*/ 1077080 h 10726775"/>
              <a:gd name="connsiteX235" fmla="*/ 4648054 w 13870810"/>
              <a:gd name="connsiteY235" fmla="*/ 733507 h 10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3870810" h="10726775">
                <a:moveTo>
                  <a:pt x="12328724" y="9139853"/>
                </a:moveTo>
                <a:cubicBezTo>
                  <a:pt x="12397526" y="9139853"/>
                  <a:pt x="12466330" y="9157695"/>
                  <a:pt x="12527946" y="9193379"/>
                </a:cubicBezTo>
                <a:lnTo>
                  <a:pt x="13614138" y="9824293"/>
                </a:lnTo>
                <a:cubicBezTo>
                  <a:pt x="13736308" y="9895306"/>
                  <a:pt x="13811626" y="10025840"/>
                  <a:pt x="13811988" y="10167181"/>
                </a:cubicBezTo>
                <a:lnTo>
                  <a:pt x="13811988" y="10726775"/>
                </a:lnTo>
                <a:lnTo>
                  <a:pt x="10845460" y="10726775"/>
                </a:lnTo>
                <a:lnTo>
                  <a:pt x="10845460" y="10167181"/>
                </a:lnTo>
                <a:cubicBezTo>
                  <a:pt x="10845822" y="10025840"/>
                  <a:pt x="10921142" y="9895306"/>
                  <a:pt x="11043310" y="9824293"/>
                </a:cubicBezTo>
                <a:lnTo>
                  <a:pt x="12129502" y="9193379"/>
                </a:lnTo>
                <a:cubicBezTo>
                  <a:pt x="12191118" y="9157695"/>
                  <a:pt x="12259920" y="9139853"/>
                  <a:pt x="12328724" y="9139853"/>
                </a:cubicBezTo>
                <a:close/>
                <a:moveTo>
                  <a:pt x="9230022" y="9139853"/>
                </a:moveTo>
                <a:cubicBezTo>
                  <a:pt x="9298824" y="9139853"/>
                  <a:pt x="9367628" y="9157695"/>
                  <a:pt x="9429244" y="9193379"/>
                </a:cubicBezTo>
                <a:lnTo>
                  <a:pt x="10515436" y="9824293"/>
                </a:lnTo>
                <a:cubicBezTo>
                  <a:pt x="10637606" y="9895306"/>
                  <a:pt x="10712924" y="10025840"/>
                  <a:pt x="10713286" y="10167181"/>
                </a:cubicBezTo>
                <a:lnTo>
                  <a:pt x="10713286" y="10726775"/>
                </a:lnTo>
                <a:lnTo>
                  <a:pt x="7746758" y="10726775"/>
                </a:lnTo>
                <a:lnTo>
                  <a:pt x="7746758" y="10167181"/>
                </a:lnTo>
                <a:cubicBezTo>
                  <a:pt x="7747119" y="10025840"/>
                  <a:pt x="7822438" y="9895306"/>
                  <a:pt x="7944608" y="9824293"/>
                </a:cubicBezTo>
                <a:lnTo>
                  <a:pt x="9030800" y="9193379"/>
                </a:lnTo>
                <a:cubicBezTo>
                  <a:pt x="9092416" y="9157695"/>
                  <a:pt x="9161218" y="9139853"/>
                  <a:pt x="9230022" y="9139853"/>
                </a:cubicBezTo>
                <a:close/>
                <a:moveTo>
                  <a:pt x="6131318" y="9139853"/>
                </a:moveTo>
                <a:cubicBezTo>
                  <a:pt x="6200121" y="9139853"/>
                  <a:pt x="6268923" y="9157695"/>
                  <a:pt x="6330540" y="9193379"/>
                </a:cubicBezTo>
                <a:lnTo>
                  <a:pt x="7416732" y="9824293"/>
                </a:lnTo>
                <a:cubicBezTo>
                  <a:pt x="7538902" y="9895306"/>
                  <a:pt x="7614222" y="10025840"/>
                  <a:pt x="7614583" y="10167181"/>
                </a:cubicBezTo>
                <a:lnTo>
                  <a:pt x="7614583" y="10726775"/>
                </a:lnTo>
                <a:lnTo>
                  <a:pt x="4648054" y="10726775"/>
                </a:lnTo>
                <a:lnTo>
                  <a:pt x="4648054" y="10167181"/>
                </a:lnTo>
                <a:cubicBezTo>
                  <a:pt x="4648416" y="10025840"/>
                  <a:pt x="4723736" y="9895306"/>
                  <a:pt x="4845905" y="9824293"/>
                </a:cubicBezTo>
                <a:lnTo>
                  <a:pt x="5932096" y="9193379"/>
                </a:lnTo>
                <a:cubicBezTo>
                  <a:pt x="5993713" y="9157695"/>
                  <a:pt x="6062516" y="9139853"/>
                  <a:pt x="6131318" y="9139853"/>
                </a:cubicBezTo>
                <a:close/>
                <a:moveTo>
                  <a:pt x="3032614" y="9139853"/>
                </a:moveTo>
                <a:cubicBezTo>
                  <a:pt x="3101417" y="9139853"/>
                  <a:pt x="3170219" y="9157695"/>
                  <a:pt x="3231836" y="9193379"/>
                </a:cubicBezTo>
                <a:lnTo>
                  <a:pt x="4318028" y="9824293"/>
                </a:lnTo>
                <a:cubicBezTo>
                  <a:pt x="4440198" y="9895306"/>
                  <a:pt x="4515518" y="10025840"/>
                  <a:pt x="4515879" y="10167181"/>
                </a:cubicBezTo>
                <a:lnTo>
                  <a:pt x="4515879" y="10726775"/>
                </a:lnTo>
                <a:lnTo>
                  <a:pt x="1549350" y="10726775"/>
                </a:lnTo>
                <a:lnTo>
                  <a:pt x="1549350" y="10167181"/>
                </a:lnTo>
                <a:cubicBezTo>
                  <a:pt x="1549712" y="10025840"/>
                  <a:pt x="1625032" y="9895306"/>
                  <a:pt x="1747201" y="9824293"/>
                </a:cubicBezTo>
                <a:lnTo>
                  <a:pt x="2833392" y="9193379"/>
                </a:lnTo>
                <a:cubicBezTo>
                  <a:pt x="2895009" y="9157695"/>
                  <a:pt x="2963812" y="9139853"/>
                  <a:pt x="3032614" y="9139853"/>
                </a:cubicBezTo>
                <a:close/>
                <a:moveTo>
                  <a:pt x="10779374" y="6466696"/>
                </a:moveTo>
                <a:cubicBezTo>
                  <a:pt x="10848176" y="6466696"/>
                  <a:pt x="10916980" y="6484538"/>
                  <a:pt x="10978596" y="6520222"/>
                </a:cubicBezTo>
                <a:lnTo>
                  <a:pt x="12064788" y="7149765"/>
                </a:lnTo>
                <a:cubicBezTo>
                  <a:pt x="12186958" y="7220776"/>
                  <a:pt x="12262276" y="7351311"/>
                  <a:pt x="12262638" y="7492654"/>
                </a:cubicBezTo>
                <a:lnTo>
                  <a:pt x="12262638" y="8756403"/>
                </a:lnTo>
                <a:cubicBezTo>
                  <a:pt x="12262276" y="8897746"/>
                  <a:pt x="12186958" y="9028279"/>
                  <a:pt x="12064788" y="9099291"/>
                </a:cubicBezTo>
                <a:lnTo>
                  <a:pt x="10978596" y="9730206"/>
                </a:lnTo>
                <a:cubicBezTo>
                  <a:pt x="10855362" y="9801574"/>
                  <a:pt x="10703386" y="9801574"/>
                  <a:pt x="10580152" y="9730206"/>
                </a:cubicBezTo>
                <a:lnTo>
                  <a:pt x="9493960" y="9100662"/>
                </a:lnTo>
                <a:cubicBezTo>
                  <a:pt x="9371790" y="9029650"/>
                  <a:pt x="9296472" y="8899116"/>
                  <a:pt x="9296110" y="8757774"/>
                </a:cubicBezTo>
                <a:lnTo>
                  <a:pt x="9296110" y="7493339"/>
                </a:lnTo>
                <a:cubicBezTo>
                  <a:pt x="9296472" y="7351996"/>
                  <a:pt x="9371790" y="7221463"/>
                  <a:pt x="9493960" y="7150451"/>
                </a:cubicBezTo>
                <a:lnTo>
                  <a:pt x="10580152" y="6520222"/>
                </a:lnTo>
                <a:cubicBezTo>
                  <a:pt x="10641770" y="6484538"/>
                  <a:pt x="10710572" y="6466696"/>
                  <a:pt x="10779374" y="6466696"/>
                </a:cubicBezTo>
                <a:close/>
                <a:moveTo>
                  <a:pt x="7680670" y="6466696"/>
                </a:moveTo>
                <a:cubicBezTo>
                  <a:pt x="7749473" y="6466696"/>
                  <a:pt x="7818276" y="6484538"/>
                  <a:pt x="7879892" y="6520222"/>
                </a:cubicBezTo>
                <a:lnTo>
                  <a:pt x="8966084" y="7149765"/>
                </a:lnTo>
                <a:cubicBezTo>
                  <a:pt x="9088254" y="7220776"/>
                  <a:pt x="9163572" y="7351311"/>
                  <a:pt x="9163934" y="7492654"/>
                </a:cubicBezTo>
                <a:lnTo>
                  <a:pt x="9163934" y="8756403"/>
                </a:lnTo>
                <a:cubicBezTo>
                  <a:pt x="9163572" y="8897746"/>
                  <a:pt x="9088254" y="9028279"/>
                  <a:pt x="8966084" y="9099291"/>
                </a:cubicBezTo>
                <a:lnTo>
                  <a:pt x="7879892" y="9730206"/>
                </a:lnTo>
                <a:cubicBezTo>
                  <a:pt x="7756659" y="9801574"/>
                  <a:pt x="7604681" y="9801574"/>
                  <a:pt x="7481448" y="9730206"/>
                </a:cubicBezTo>
                <a:lnTo>
                  <a:pt x="6395256" y="9100662"/>
                </a:lnTo>
                <a:cubicBezTo>
                  <a:pt x="6273086" y="9029650"/>
                  <a:pt x="6197767" y="8899116"/>
                  <a:pt x="6197406" y="8757774"/>
                </a:cubicBezTo>
                <a:lnTo>
                  <a:pt x="6197406" y="7493339"/>
                </a:lnTo>
                <a:cubicBezTo>
                  <a:pt x="6197767" y="7351996"/>
                  <a:pt x="6273086" y="7221463"/>
                  <a:pt x="6395256" y="7150451"/>
                </a:cubicBezTo>
                <a:lnTo>
                  <a:pt x="7481448" y="6520222"/>
                </a:lnTo>
                <a:cubicBezTo>
                  <a:pt x="7543065" y="6484538"/>
                  <a:pt x="7611867" y="6466696"/>
                  <a:pt x="7680670" y="6466696"/>
                </a:cubicBezTo>
                <a:close/>
                <a:moveTo>
                  <a:pt x="4581966" y="6466696"/>
                </a:moveTo>
                <a:cubicBezTo>
                  <a:pt x="4650769" y="6466696"/>
                  <a:pt x="4719571" y="6484538"/>
                  <a:pt x="4781188" y="6520222"/>
                </a:cubicBezTo>
                <a:lnTo>
                  <a:pt x="5867380" y="7149765"/>
                </a:lnTo>
                <a:cubicBezTo>
                  <a:pt x="5989550" y="7220776"/>
                  <a:pt x="6064870" y="7351311"/>
                  <a:pt x="6065231" y="7492654"/>
                </a:cubicBezTo>
                <a:lnTo>
                  <a:pt x="6065231" y="8756403"/>
                </a:lnTo>
                <a:cubicBezTo>
                  <a:pt x="6064870" y="8897746"/>
                  <a:pt x="5989550" y="9028279"/>
                  <a:pt x="5867380" y="9099291"/>
                </a:cubicBezTo>
                <a:lnTo>
                  <a:pt x="4781190" y="9730206"/>
                </a:lnTo>
                <a:cubicBezTo>
                  <a:pt x="4657956" y="9801574"/>
                  <a:pt x="4505978" y="9801574"/>
                  <a:pt x="4382745" y="9730206"/>
                </a:cubicBezTo>
                <a:lnTo>
                  <a:pt x="3296553" y="9100662"/>
                </a:lnTo>
                <a:cubicBezTo>
                  <a:pt x="3174384" y="9029650"/>
                  <a:pt x="3099064" y="8899116"/>
                  <a:pt x="3098702" y="8757774"/>
                </a:cubicBezTo>
                <a:lnTo>
                  <a:pt x="3098702" y="7493339"/>
                </a:lnTo>
                <a:cubicBezTo>
                  <a:pt x="3099064" y="7351996"/>
                  <a:pt x="3174384" y="7221463"/>
                  <a:pt x="3296553" y="7150451"/>
                </a:cubicBezTo>
                <a:lnTo>
                  <a:pt x="4382744" y="6520222"/>
                </a:lnTo>
                <a:cubicBezTo>
                  <a:pt x="4444361" y="6484538"/>
                  <a:pt x="4513164" y="6466696"/>
                  <a:pt x="4581966" y="6466696"/>
                </a:cubicBezTo>
                <a:close/>
                <a:moveTo>
                  <a:pt x="13870810" y="6466183"/>
                </a:moveTo>
                <a:lnTo>
                  <a:pt x="13870810" y="9784246"/>
                </a:lnTo>
                <a:cubicBezTo>
                  <a:pt x="13803320" y="9783152"/>
                  <a:pt x="13737234" y="9764784"/>
                  <a:pt x="13678854" y="9730891"/>
                </a:cubicBezTo>
                <a:lnTo>
                  <a:pt x="12592664" y="9100662"/>
                </a:lnTo>
                <a:cubicBezTo>
                  <a:pt x="12470494" y="9029651"/>
                  <a:pt x="12395174" y="8899116"/>
                  <a:pt x="12394814" y="8757774"/>
                </a:cubicBezTo>
                <a:lnTo>
                  <a:pt x="12394814" y="7493339"/>
                </a:lnTo>
                <a:cubicBezTo>
                  <a:pt x="12395174" y="7351996"/>
                  <a:pt x="12470494" y="7221463"/>
                  <a:pt x="12592664" y="7150450"/>
                </a:cubicBezTo>
                <a:lnTo>
                  <a:pt x="13678854" y="6519536"/>
                </a:lnTo>
                <a:cubicBezTo>
                  <a:pt x="13737234" y="6485644"/>
                  <a:pt x="13803320" y="6467276"/>
                  <a:pt x="13870810" y="6466183"/>
                </a:cubicBezTo>
                <a:close/>
                <a:moveTo>
                  <a:pt x="1483263" y="6466010"/>
                </a:moveTo>
                <a:cubicBezTo>
                  <a:pt x="1552066" y="6466010"/>
                  <a:pt x="1620868" y="6483852"/>
                  <a:pt x="1682485" y="6519536"/>
                </a:cubicBezTo>
                <a:lnTo>
                  <a:pt x="2768677" y="7149765"/>
                </a:lnTo>
                <a:cubicBezTo>
                  <a:pt x="2890847" y="7220777"/>
                  <a:pt x="2966167" y="7351310"/>
                  <a:pt x="2966528" y="7492653"/>
                </a:cubicBezTo>
                <a:lnTo>
                  <a:pt x="2966528" y="8756402"/>
                </a:lnTo>
                <a:cubicBezTo>
                  <a:pt x="2966167" y="8897745"/>
                  <a:pt x="2890847" y="9028278"/>
                  <a:pt x="2768677" y="9099291"/>
                </a:cubicBezTo>
                <a:lnTo>
                  <a:pt x="1682487" y="9730205"/>
                </a:lnTo>
                <a:cubicBezTo>
                  <a:pt x="1559253" y="9801574"/>
                  <a:pt x="1407275" y="9801574"/>
                  <a:pt x="1284042" y="9730205"/>
                </a:cubicBezTo>
                <a:lnTo>
                  <a:pt x="197850" y="9099291"/>
                </a:lnTo>
                <a:cubicBezTo>
                  <a:pt x="75680" y="9028278"/>
                  <a:pt x="361" y="8897745"/>
                  <a:pt x="0" y="8756402"/>
                </a:cubicBezTo>
                <a:lnTo>
                  <a:pt x="0" y="7493338"/>
                </a:lnTo>
                <a:cubicBezTo>
                  <a:pt x="118" y="7351751"/>
                  <a:pt x="75470" y="7220900"/>
                  <a:pt x="197850" y="7149765"/>
                </a:cubicBezTo>
                <a:lnTo>
                  <a:pt x="1284041" y="6519536"/>
                </a:lnTo>
                <a:cubicBezTo>
                  <a:pt x="1345658" y="6483852"/>
                  <a:pt x="1414461" y="6466010"/>
                  <a:pt x="1483263" y="6466010"/>
                </a:cubicBezTo>
                <a:close/>
                <a:moveTo>
                  <a:pt x="12328724" y="3791482"/>
                </a:moveTo>
                <a:cubicBezTo>
                  <a:pt x="12397528" y="3791482"/>
                  <a:pt x="12466330" y="3809324"/>
                  <a:pt x="12527946" y="3845008"/>
                </a:cubicBezTo>
                <a:lnTo>
                  <a:pt x="13614138" y="4475237"/>
                </a:lnTo>
                <a:cubicBezTo>
                  <a:pt x="13736518" y="4546373"/>
                  <a:pt x="13811870" y="4677223"/>
                  <a:pt x="13811988" y="4818811"/>
                </a:cubicBezTo>
                <a:lnTo>
                  <a:pt x="13811988" y="6082560"/>
                </a:lnTo>
                <a:cubicBezTo>
                  <a:pt x="13811870" y="6224148"/>
                  <a:pt x="13736518" y="6354999"/>
                  <a:pt x="13614138" y="6426134"/>
                </a:cubicBezTo>
                <a:lnTo>
                  <a:pt x="12527946" y="7057048"/>
                </a:lnTo>
                <a:cubicBezTo>
                  <a:pt x="12404714" y="7128418"/>
                  <a:pt x="12252734" y="7128418"/>
                  <a:pt x="12129502" y="7057048"/>
                </a:cubicBezTo>
                <a:lnTo>
                  <a:pt x="11043310" y="6426134"/>
                </a:lnTo>
                <a:cubicBezTo>
                  <a:pt x="10920930" y="6354999"/>
                  <a:pt x="10845578" y="6224148"/>
                  <a:pt x="10845460" y="6082560"/>
                </a:cubicBezTo>
                <a:lnTo>
                  <a:pt x="10845460" y="4818811"/>
                </a:lnTo>
                <a:cubicBezTo>
                  <a:pt x="10845578" y="4677223"/>
                  <a:pt x="10920930" y="4546373"/>
                  <a:pt x="11043310" y="4475237"/>
                </a:cubicBezTo>
                <a:lnTo>
                  <a:pt x="12129502" y="3845008"/>
                </a:lnTo>
                <a:cubicBezTo>
                  <a:pt x="12191118" y="3809324"/>
                  <a:pt x="12259920" y="3791482"/>
                  <a:pt x="12328724" y="3791482"/>
                </a:cubicBezTo>
                <a:close/>
                <a:moveTo>
                  <a:pt x="9230022" y="3791482"/>
                </a:moveTo>
                <a:cubicBezTo>
                  <a:pt x="9298824" y="3791482"/>
                  <a:pt x="9367626" y="3809324"/>
                  <a:pt x="9429244" y="3845008"/>
                </a:cubicBezTo>
                <a:lnTo>
                  <a:pt x="10515436" y="4475237"/>
                </a:lnTo>
                <a:cubicBezTo>
                  <a:pt x="10637816" y="4546373"/>
                  <a:pt x="10713168" y="4677223"/>
                  <a:pt x="10713286" y="4818811"/>
                </a:cubicBezTo>
                <a:lnTo>
                  <a:pt x="10713286" y="6082560"/>
                </a:lnTo>
                <a:cubicBezTo>
                  <a:pt x="10713168" y="6224148"/>
                  <a:pt x="10637816" y="6354999"/>
                  <a:pt x="10515436" y="6426134"/>
                </a:cubicBezTo>
                <a:lnTo>
                  <a:pt x="9429244" y="7057048"/>
                </a:lnTo>
                <a:cubicBezTo>
                  <a:pt x="9306010" y="7128418"/>
                  <a:pt x="9154032" y="7128418"/>
                  <a:pt x="9030800" y="7057048"/>
                </a:cubicBezTo>
                <a:lnTo>
                  <a:pt x="7944608" y="6426134"/>
                </a:lnTo>
                <a:cubicBezTo>
                  <a:pt x="7822226" y="6354999"/>
                  <a:pt x="7746876" y="6224148"/>
                  <a:pt x="7746758" y="6082560"/>
                </a:cubicBezTo>
                <a:lnTo>
                  <a:pt x="7746758" y="4818811"/>
                </a:lnTo>
                <a:cubicBezTo>
                  <a:pt x="7746876" y="4677223"/>
                  <a:pt x="7822226" y="4546373"/>
                  <a:pt x="7944608" y="4475237"/>
                </a:cubicBezTo>
                <a:lnTo>
                  <a:pt x="9030800" y="3845008"/>
                </a:lnTo>
                <a:cubicBezTo>
                  <a:pt x="9092416" y="3809324"/>
                  <a:pt x="9161218" y="3791482"/>
                  <a:pt x="9230022" y="3791482"/>
                </a:cubicBezTo>
                <a:close/>
                <a:moveTo>
                  <a:pt x="6131318" y="3791482"/>
                </a:moveTo>
                <a:cubicBezTo>
                  <a:pt x="6200121" y="3791482"/>
                  <a:pt x="6268923" y="3809324"/>
                  <a:pt x="6330540" y="3845008"/>
                </a:cubicBezTo>
                <a:lnTo>
                  <a:pt x="7416732" y="4475237"/>
                </a:lnTo>
                <a:cubicBezTo>
                  <a:pt x="7539114" y="4546373"/>
                  <a:pt x="7614465" y="4677223"/>
                  <a:pt x="7614583" y="4818811"/>
                </a:cubicBezTo>
                <a:lnTo>
                  <a:pt x="7614583" y="6082560"/>
                </a:lnTo>
                <a:cubicBezTo>
                  <a:pt x="7614465" y="6224148"/>
                  <a:pt x="7539114" y="6354999"/>
                  <a:pt x="7416732" y="6426134"/>
                </a:cubicBezTo>
                <a:lnTo>
                  <a:pt x="6330542" y="7057048"/>
                </a:lnTo>
                <a:cubicBezTo>
                  <a:pt x="6207308" y="7128418"/>
                  <a:pt x="6055330" y="7128418"/>
                  <a:pt x="5932097" y="7057048"/>
                </a:cubicBezTo>
                <a:lnTo>
                  <a:pt x="4845905" y="6426134"/>
                </a:lnTo>
                <a:cubicBezTo>
                  <a:pt x="4723524" y="6354999"/>
                  <a:pt x="4648173" y="6224148"/>
                  <a:pt x="4648054" y="6082560"/>
                </a:cubicBezTo>
                <a:lnTo>
                  <a:pt x="4648054" y="4818811"/>
                </a:lnTo>
                <a:cubicBezTo>
                  <a:pt x="4648173" y="4677223"/>
                  <a:pt x="4723525" y="4546373"/>
                  <a:pt x="4845905" y="4475237"/>
                </a:cubicBezTo>
                <a:lnTo>
                  <a:pt x="5932096" y="3845008"/>
                </a:lnTo>
                <a:cubicBezTo>
                  <a:pt x="5993713" y="3809324"/>
                  <a:pt x="6062516" y="3791482"/>
                  <a:pt x="6131318" y="3791482"/>
                </a:cubicBezTo>
                <a:close/>
                <a:moveTo>
                  <a:pt x="3032614" y="3791482"/>
                </a:moveTo>
                <a:cubicBezTo>
                  <a:pt x="3101417" y="3791482"/>
                  <a:pt x="3170219" y="3809324"/>
                  <a:pt x="3231836" y="3845008"/>
                </a:cubicBezTo>
                <a:lnTo>
                  <a:pt x="4318028" y="4475237"/>
                </a:lnTo>
                <a:cubicBezTo>
                  <a:pt x="4440410" y="4546373"/>
                  <a:pt x="4515761" y="4677223"/>
                  <a:pt x="4515879" y="4818811"/>
                </a:cubicBezTo>
                <a:lnTo>
                  <a:pt x="4515879" y="6082560"/>
                </a:lnTo>
                <a:cubicBezTo>
                  <a:pt x="4515761" y="6224148"/>
                  <a:pt x="4440408" y="6354999"/>
                  <a:pt x="4318028" y="6426134"/>
                </a:cubicBezTo>
                <a:lnTo>
                  <a:pt x="3231838" y="7057048"/>
                </a:lnTo>
                <a:cubicBezTo>
                  <a:pt x="3108604" y="7128418"/>
                  <a:pt x="2956626" y="7128418"/>
                  <a:pt x="2833393" y="7057048"/>
                </a:cubicBezTo>
                <a:lnTo>
                  <a:pt x="1747201" y="6426134"/>
                </a:lnTo>
                <a:cubicBezTo>
                  <a:pt x="1624820" y="6354999"/>
                  <a:pt x="1549469" y="6224148"/>
                  <a:pt x="1549350" y="6082560"/>
                </a:cubicBezTo>
                <a:lnTo>
                  <a:pt x="1549350" y="4818811"/>
                </a:lnTo>
                <a:cubicBezTo>
                  <a:pt x="1549469" y="4677223"/>
                  <a:pt x="1624821" y="4546373"/>
                  <a:pt x="1747201" y="4475237"/>
                </a:cubicBezTo>
                <a:lnTo>
                  <a:pt x="2833392" y="3845008"/>
                </a:lnTo>
                <a:cubicBezTo>
                  <a:pt x="2895009" y="3809324"/>
                  <a:pt x="2963812" y="3791482"/>
                  <a:pt x="3032614" y="3791482"/>
                </a:cubicBezTo>
                <a:close/>
                <a:moveTo>
                  <a:pt x="13870810" y="1117129"/>
                </a:moveTo>
                <a:lnTo>
                  <a:pt x="13870810" y="4435188"/>
                </a:lnTo>
                <a:cubicBezTo>
                  <a:pt x="13803320" y="4434095"/>
                  <a:pt x="13737234" y="4415727"/>
                  <a:pt x="13678854" y="4381835"/>
                </a:cubicBezTo>
                <a:lnTo>
                  <a:pt x="12592664" y="3751606"/>
                </a:lnTo>
                <a:cubicBezTo>
                  <a:pt x="12470282" y="3680471"/>
                  <a:pt x="12394932" y="3549620"/>
                  <a:pt x="12394814" y="3408032"/>
                </a:cubicBezTo>
                <a:lnTo>
                  <a:pt x="12394814" y="2144283"/>
                </a:lnTo>
                <a:cubicBezTo>
                  <a:pt x="12394932" y="2002695"/>
                  <a:pt x="12470282" y="1871846"/>
                  <a:pt x="12592664" y="1800711"/>
                </a:cubicBezTo>
                <a:lnTo>
                  <a:pt x="13678854" y="1170482"/>
                </a:lnTo>
                <a:cubicBezTo>
                  <a:pt x="13737234" y="1136590"/>
                  <a:pt x="13803320" y="1118222"/>
                  <a:pt x="13870810" y="1117129"/>
                </a:cubicBezTo>
                <a:close/>
                <a:moveTo>
                  <a:pt x="10779374" y="1116956"/>
                </a:moveTo>
                <a:cubicBezTo>
                  <a:pt x="10848176" y="1116955"/>
                  <a:pt x="10916980" y="1134797"/>
                  <a:pt x="10978596" y="1170482"/>
                </a:cubicBezTo>
                <a:lnTo>
                  <a:pt x="12064788" y="1800711"/>
                </a:lnTo>
                <a:cubicBezTo>
                  <a:pt x="12187168" y="1871846"/>
                  <a:pt x="12262520" y="2002695"/>
                  <a:pt x="12262638" y="2144283"/>
                </a:cubicBezTo>
                <a:lnTo>
                  <a:pt x="12262638" y="3408032"/>
                </a:lnTo>
                <a:cubicBezTo>
                  <a:pt x="12262520" y="3549619"/>
                  <a:pt x="12187168" y="3680470"/>
                  <a:pt x="12064788" y="3751605"/>
                </a:cubicBezTo>
                <a:lnTo>
                  <a:pt x="10978596" y="4381834"/>
                </a:lnTo>
                <a:cubicBezTo>
                  <a:pt x="10855362" y="4453203"/>
                  <a:pt x="10703386" y="4453203"/>
                  <a:pt x="10580152" y="4381834"/>
                </a:cubicBezTo>
                <a:lnTo>
                  <a:pt x="9493960" y="3751605"/>
                </a:lnTo>
                <a:cubicBezTo>
                  <a:pt x="9371580" y="3680470"/>
                  <a:pt x="9296228" y="3549619"/>
                  <a:pt x="9296110" y="3408032"/>
                </a:cubicBezTo>
                <a:lnTo>
                  <a:pt x="9296110" y="2144283"/>
                </a:lnTo>
                <a:cubicBezTo>
                  <a:pt x="9296228" y="2002695"/>
                  <a:pt x="9371580" y="1871846"/>
                  <a:pt x="9493960" y="1800711"/>
                </a:cubicBezTo>
                <a:lnTo>
                  <a:pt x="10580152" y="1170482"/>
                </a:lnTo>
                <a:cubicBezTo>
                  <a:pt x="10641770" y="1134797"/>
                  <a:pt x="10710572" y="1116955"/>
                  <a:pt x="10779374" y="1116956"/>
                </a:cubicBezTo>
                <a:close/>
                <a:moveTo>
                  <a:pt x="7680670" y="1116956"/>
                </a:moveTo>
                <a:cubicBezTo>
                  <a:pt x="7749473" y="1116955"/>
                  <a:pt x="7818276" y="1134797"/>
                  <a:pt x="7879892" y="1170482"/>
                </a:cubicBezTo>
                <a:lnTo>
                  <a:pt x="8966084" y="1800711"/>
                </a:lnTo>
                <a:cubicBezTo>
                  <a:pt x="9088464" y="1871846"/>
                  <a:pt x="9163816" y="2002695"/>
                  <a:pt x="9163934" y="2144283"/>
                </a:cubicBezTo>
                <a:lnTo>
                  <a:pt x="9163934" y="3408032"/>
                </a:lnTo>
                <a:cubicBezTo>
                  <a:pt x="9163816" y="3549619"/>
                  <a:pt x="9088464" y="3680470"/>
                  <a:pt x="8966084" y="3751605"/>
                </a:cubicBezTo>
                <a:lnTo>
                  <a:pt x="7879892" y="4381834"/>
                </a:lnTo>
                <a:cubicBezTo>
                  <a:pt x="7756659" y="4453203"/>
                  <a:pt x="7604681" y="4453203"/>
                  <a:pt x="7481448" y="4381834"/>
                </a:cubicBezTo>
                <a:lnTo>
                  <a:pt x="6395256" y="3751605"/>
                </a:lnTo>
                <a:cubicBezTo>
                  <a:pt x="6272875" y="3680470"/>
                  <a:pt x="6197524" y="3549619"/>
                  <a:pt x="6197406" y="3408032"/>
                </a:cubicBezTo>
                <a:lnTo>
                  <a:pt x="6197406" y="2144283"/>
                </a:lnTo>
                <a:cubicBezTo>
                  <a:pt x="6197524" y="2002695"/>
                  <a:pt x="6272876" y="1871846"/>
                  <a:pt x="6395256" y="1800711"/>
                </a:cubicBezTo>
                <a:lnTo>
                  <a:pt x="7481448" y="1170482"/>
                </a:lnTo>
                <a:cubicBezTo>
                  <a:pt x="7543065" y="1134797"/>
                  <a:pt x="7611867" y="1116955"/>
                  <a:pt x="7680670" y="1116956"/>
                </a:cubicBezTo>
                <a:close/>
                <a:moveTo>
                  <a:pt x="4581966" y="1116956"/>
                </a:moveTo>
                <a:cubicBezTo>
                  <a:pt x="4650769" y="1116955"/>
                  <a:pt x="4719571" y="1134797"/>
                  <a:pt x="4781188" y="1170482"/>
                </a:cubicBezTo>
                <a:lnTo>
                  <a:pt x="5867380" y="1800711"/>
                </a:lnTo>
                <a:cubicBezTo>
                  <a:pt x="5989762" y="1871846"/>
                  <a:pt x="6065113" y="2002695"/>
                  <a:pt x="6065231" y="2144283"/>
                </a:cubicBezTo>
                <a:lnTo>
                  <a:pt x="6065231" y="3408032"/>
                </a:lnTo>
                <a:cubicBezTo>
                  <a:pt x="6065113" y="3549619"/>
                  <a:pt x="5989760" y="3680470"/>
                  <a:pt x="5867380" y="3751605"/>
                </a:cubicBezTo>
                <a:lnTo>
                  <a:pt x="4781190" y="4381834"/>
                </a:lnTo>
                <a:cubicBezTo>
                  <a:pt x="4657956" y="4453203"/>
                  <a:pt x="4505978" y="4453203"/>
                  <a:pt x="4382745" y="4381834"/>
                </a:cubicBezTo>
                <a:lnTo>
                  <a:pt x="3296553" y="3751605"/>
                </a:lnTo>
                <a:cubicBezTo>
                  <a:pt x="3174172" y="3680470"/>
                  <a:pt x="3098821" y="3549619"/>
                  <a:pt x="3098702" y="3408032"/>
                </a:cubicBezTo>
                <a:lnTo>
                  <a:pt x="3098702" y="2144283"/>
                </a:lnTo>
                <a:cubicBezTo>
                  <a:pt x="3098821" y="2002695"/>
                  <a:pt x="3174173" y="1871846"/>
                  <a:pt x="3296553" y="1800711"/>
                </a:cubicBezTo>
                <a:lnTo>
                  <a:pt x="4382744" y="1170482"/>
                </a:lnTo>
                <a:cubicBezTo>
                  <a:pt x="4444361" y="1134797"/>
                  <a:pt x="4513164" y="1116955"/>
                  <a:pt x="4581966" y="1116956"/>
                </a:cubicBezTo>
                <a:close/>
                <a:moveTo>
                  <a:pt x="10845460" y="0"/>
                </a:moveTo>
                <a:lnTo>
                  <a:pt x="13811988" y="0"/>
                </a:lnTo>
                <a:lnTo>
                  <a:pt x="13811988" y="733507"/>
                </a:lnTo>
                <a:cubicBezTo>
                  <a:pt x="13811870" y="875094"/>
                  <a:pt x="13736518" y="1005945"/>
                  <a:pt x="13614138" y="1077080"/>
                </a:cubicBezTo>
                <a:lnTo>
                  <a:pt x="12527946" y="1707309"/>
                </a:lnTo>
                <a:cubicBezTo>
                  <a:pt x="12404714" y="1778677"/>
                  <a:pt x="12252734" y="1778677"/>
                  <a:pt x="12129502" y="1707309"/>
                </a:cubicBezTo>
                <a:lnTo>
                  <a:pt x="11043310" y="1077080"/>
                </a:lnTo>
                <a:cubicBezTo>
                  <a:pt x="10920930" y="1005945"/>
                  <a:pt x="10845578" y="875094"/>
                  <a:pt x="10845460" y="733507"/>
                </a:cubicBezTo>
                <a:close/>
                <a:moveTo>
                  <a:pt x="7746758" y="0"/>
                </a:moveTo>
                <a:lnTo>
                  <a:pt x="10713286" y="0"/>
                </a:lnTo>
                <a:lnTo>
                  <a:pt x="10713286" y="733507"/>
                </a:lnTo>
                <a:cubicBezTo>
                  <a:pt x="10713168" y="875094"/>
                  <a:pt x="10637816" y="1005945"/>
                  <a:pt x="10515436" y="1077080"/>
                </a:cubicBezTo>
                <a:lnTo>
                  <a:pt x="9429244" y="1707309"/>
                </a:lnTo>
                <a:cubicBezTo>
                  <a:pt x="9306010" y="1778677"/>
                  <a:pt x="9154032" y="1778677"/>
                  <a:pt x="9030800" y="1707309"/>
                </a:cubicBezTo>
                <a:lnTo>
                  <a:pt x="7944608" y="1077080"/>
                </a:lnTo>
                <a:cubicBezTo>
                  <a:pt x="7822226" y="1005945"/>
                  <a:pt x="7746876" y="875094"/>
                  <a:pt x="7746758" y="733507"/>
                </a:cubicBezTo>
                <a:close/>
                <a:moveTo>
                  <a:pt x="4648054" y="0"/>
                </a:moveTo>
                <a:lnTo>
                  <a:pt x="7614583" y="0"/>
                </a:lnTo>
                <a:lnTo>
                  <a:pt x="7614583" y="733507"/>
                </a:lnTo>
                <a:cubicBezTo>
                  <a:pt x="7614465" y="875094"/>
                  <a:pt x="7539114" y="1005945"/>
                  <a:pt x="7416732" y="1077080"/>
                </a:cubicBezTo>
                <a:lnTo>
                  <a:pt x="6330542" y="1707309"/>
                </a:lnTo>
                <a:cubicBezTo>
                  <a:pt x="6207308" y="1778677"/>
                  <a:pt x="6055330" y="1778677"/>
                  <a:pt x="5932097" y="1707309"/>
                </a:cubicBezTo>
                <a:lnTo>
                  <a:pt x="4845905" y="1077080"/>
                </a:lnTo>
                <a:cubicBezTo>
                  <a:pt x="4723524" y="1005945"/>
                  <a:pt x="4648173" y="875094"/>
                  <a:pt x="4648054" y="7335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5" y="5181887"/>
            <a:ext cx="5900767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pic>
        <p:nvPicPr>
          <p:cNvPr id="59" name="Picture 22">
            <a:extLst>
              <a:ext uri="{FF2B5EF4-FFF2-40B4-BE49-F238E27FC236}">
                <a16:creationId xmlns:a16="http://schemas.microsoft.com/office/drawing/2014/main" id="{A9FBC354-54E6-9C44-B44C-33DEC5EB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57" b="18845"/>
          <a:stretch/>
        </p:blipFill>
        <p:spPr>
          <a:xfrm>
            <a:off x="-10185" y="-1"/>
            <a:ext cx="4786899" cy="137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02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74F8C76-AC09-C142-9940-C922B9D0C4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77773" y="0"/>
            <a:ext cx="11799877" cy="13716000"/>
          </a:xfrm>
          <a:custGeom>
            <a:avLst/>
            <a:gdLst>
              <a:gd name="connsiteX0" fmla="*/ 4697033 w 11799877"/>
              <a:gd name="connsiteY0" fmla="*/ 0 h 13716000"/>
              <a:gd name="connsiteX1" fmla="*/ 11799877 w 11799877"/>
              <a:gd name="connsiteY1" fmla="*/ 0 h 13716000"/>
              <a:gd name="connsiteX2" fmla="*/ 11799877 w 11799877"/>
              <a:gd name="connsiteY2" fmla="*/ 13716000 h 13716000"/>
              <a:gd name="connsiteX3" fmla="*/ 0 w 11799877"/>
              <a:gd name="connsiteY3" fmla="*/ 13716000 h 13716000"/>
              <a:gd name="connsiteX4" fmla="*/ 0 w 11799877"/>
              <a:gd name="connsiteY4" fmla="*/ 4726765 h 13716000"/>
              <a:gd name="connsiteX5" fmla="*/ 1738266 w 11799877"/>
              <a:gd name="connsiteY5" fmla="*/ 172080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99877" h="13716000">
                <a:moveTo>
                  <a:pt x="4697033" y="0"/>
                </a:moveTo>
                <a:lnTo>
                  <a:pt x="11799877" y="0"/>
                </a:lnTo>
                <a:lnTo>
                  <a:pt x="11799877" y="13716000"/>
                </a:lnTo>
                <a:lnTo>
                  <a:pt x="0" y="13716000"/>
                </a:lnTo>
                <a:lnTo>
                  <a:pt x="0" y="4726765"/>
                </a:lnTo>
                <a:cubicBezTo>
                  <a:pt x="4411" y="3486432"/>
                  <a:pt x="666312" y="2341820"/>
                  <a:pt x="1738266" y="17208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8235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43374"/>
            <a:ext cx="9717524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01729" y="4143374"/>
            <a:ext cx="9452475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06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963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355762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5027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tent Layout - 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6587606" y="5918831"/>
            <a:ext cx="1556200" cy="11508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630684" y="5918831"/>
            <a:ext cx="7242995" cy="43689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5813628" y="8941713"/>
            <a:ext cx="1601824" cy="11236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978534" y="6243873"/>
            <a:ext cx="3347643" cy="3348515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92560" y="6240452"/>
            <a:ext cx="3347643" cy="3348515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06586" y="6243873"/>
            <a:ext cx="3347643" cy="3348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33628" y="5063812"/>
            <a:ext cx="1310166" cy="131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5000431" y="9455099"/>
            <a:ext cx="1310166" cy="131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186190" y="10395722"/>
            <a:ext cx="5336169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186190" y="9642325"/>
            <a:ext cx="5336169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1838612" y="4889280"/>
            <a:ext cx="537810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838612" y="4135883"/>
            <a:ext cx="537810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7661264" y="10341532"/>
            <a:ext cx="484911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661264" y="9588135"/>
            <a:ext cx="484911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0427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6200000" flipH="1">
            <a:off x="6315958" y="1608043"/>
            <a:ext cx="2704004" cy="8247840"/>
          </a:xfrm>
          <a:prstGeom prst="round2DiagRect">
            <a:avLst>
              <a:gd name="adj1" fmla="val 41732"/>
              <a:gd name="adj2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9" name="Teardrop 8"/>
          <p:cNvSpPr>
            <a:spLocks noChangeAspect="1"/>
          </p:cNvSpPr>
          <p:nvPr userDrawn="1"/>
        </p:nvSpPr>
        <p:spPr>
          <a:xfrm rot="5400000">
            <a:off x="2145061" y="4085465"/>
            <a:ext cx="2942398" cy="30546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rot="16200000" flipH="1">
            <a:off x="16835333" y="1608042"/>
            <a:ext cx="2704004" cy="8247840"/>
          </a:xfrm>
          <a:prstGeom prst="round2DiagRect">
            <a:avLst>
              <a:gd name="adj1" fmla="val 40740"/>
              <a:gd name="adj2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11" name="Teardrop 10"/>
          <p:cNvSpPr>
            <a:spLocks noChangeAspect="1"/>
          </p:cNvSpPr>
          <p:nvPr userDrawn="1"/>
        </p:nvSpPr>
        <p:spPr>
          <a:xfrm rot="5400000">
            <a:off x="12671938" y="4085465"/>
            <a:ext cx="2942398" cy="30546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 rot="16200000" flipH="1">
            <a:off x="6381589" y="5907585"/>
            <a:ext cx="2704004" cy="8247840"/>
          </a:xfrm>
          <a:prstGeom prst="round2DiagRect">
            <a:avLst>
              <a:gd name="adj1" fmla="val 38447"/>
              <a:gd name="adj2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+mn-lt"/>
            </a:endParaRPr>
          </a:p>
        </p:txBody>
      </p:sp>
      <p:sp>
        <p:nvSpPr>
          <p:cNvPr id="16" name="Teardrop 15"/>
          <p:cNvSpPr>
            <a:spLocks noChangeAspect="1"/>
          </p:cNvSpPr>
          <p:nvPr userDrawn="1"/>
        </p:nvSpPr>
        <p:spPr>
          <a:xfrm rot="5400000">
            <a:off x="2210692" y="8385007"/>
            <a:ext cx="2942398" cy="3054600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 rot="16200000" flipH="1">
            <a:off x="16835331" y="5907586"/>
            <a:ext cx="2704004" cy="8247836"/>
          </a:xfrm>
          <a:prstGeom prst="round2DiagRect">
            <a:avLst>
              <a:gd name="adj1" fmla="val 39640"/>
              <a:gd name="adj2" fmla="val 0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defTabSz="2171105">
              <a:lnSpc>
                <a:spcPct val="90000"/>
              </a:lnSpc>
              <a:defRPr/>
            </a:pPr>
            <a:endParaRPr lang="en-US" sz="2799">
              <a:latin typeface="Arial" charset="0"/>
            </a:endParaRPr>
          </a:p>
        </p:txBody>
      </p:sp>
      <p:sp>
        <p:nvSpPr>
          <p:cNvPr id="18" name="Teardrop 17"/>
          <p:cNvSpPr>
            <a:spLocks noChangeAspect="1"/>
          </p:cNvSpPr>
          <p:nvPr userDrawn="1"/>
        </p:nvSpPr>
        <p:spPr>
          <a:xfrm rot="5400000">
            <a:off x="12737569" y="8385007"/>
            <a:ext cx="2942398" cy="30546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13804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5919938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13804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5919938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54590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154590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2709661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709661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8647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3644618"/>
            <a:ext cx="20520212" cy="4615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5244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189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070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6015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46895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46840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67721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467666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885469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8884919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0293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1990165" y="4140200"/>
            <a:ext cx="20336436" cy="778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icon to add SmartArt graphic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71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" y="0"/>
            <a:ext cx="24376777" cy="13716000"/>
          </a:xfrm>
          <a:prstGeom prst="rect">
            <a:avLst/>
          </a:prstGeom>
        </p:spPr>
      </p:pic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D950EC70-99C7-5442-A645-E159F71F7C82}"/>
              </a:ext>
            </a:extLst>
          </p:cNvPr>
          <p:cNvSpPr/>
          <p:nvPr userDrawn="1"/>
        </p:nvSpPr>
        <p:spPr>
          <a:xfrm>
            <a:off x="3508815" y="6618753"/>
            <a:ext cx="9871385" cy="88545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551F73-4B63-5B47-AEBB-4A2C251F3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189" r="46812" b="35003"/>
          <a:stretch/>
        </p:blipFill>
        <p:spPr>
          <a:xfrm>
            <a:off x="13131789" y="-2"/>
            <a:ext cx="11245424" cy="13716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88695" y="24610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098953" y="6599646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803801" y="78996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527F-C6C4-E44F-BDB4-A126DC0CD26B}"/>
              </a:ext>
            </a:extLst>
          </p:cNvPr>
          <p:cNvSpPr txBox="1"/>
          <p:nvPr userDrawn="1"/>
        </p:nvSpPr>
        <p:spPr>
          <a:xfrm>
            <a:off x="21259800" y="-551905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DAD61F-B8DC-F147-BB3D-D5EB44F19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6784" t="36516"/>
          <a:stretch/>
        </p:blipFill>
        <p:spPr>
          <a:xfrm>
            <a:off x="0" y="0"/>
            <a:ext cx="1537939" cy="9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/>
          </p:cNvSpPr>
          <p:nvPr userDrawn="1"/>
        </p:nvSpPr>
        <p:spPr>
          <a:xfrm>
            <a:off x="2053805" y="4217958"/>
            <a:ext cx="6766560" cy="3814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8820513" y="4217958"/>
            <a:ext cx="6766560" cy="3814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5587220" y="4217958"/>
            <a:ext cx="6766560" cy="381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2053805" y="8024783"/>
            <a:ext cx="6766560" cy="3814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8" name="Rectangle 27"/>
          <p:cNvSpPr>
            <a:spLocks/>
          </p:cNvSpPr>
          <p:nvPr userDrawn="1"/>
        </p:nvSpPr>
        <p:spPr>
          <a:xfrm>
            <a:off x="8820513" y="8024783"/>
            <a:ext cx="6766560" cy="3814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9" name="Rectangle 28"/>
          <p:cNvSpPr>
            <a:spLocks/>
          </p:cNvSpPr>
          <p:nvPr userDrawn="1"/>
        </p:nvSpPr>
        <p:spPr>
          <a:xfrm>
            <a:off x="15587220" y="8024783"/>
            <a:ext cx="6766560" cy="3814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9968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066389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588135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29968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66389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588135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29968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066389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588135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29968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066389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588135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9DABF2-8339-5848-AE51-20E6387A3E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90165" y="3766395"/>
            <a:ext cx="7280381" cy="8154698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09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004" y="0"/>
            <a:ext cx="15234645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3004" y="0"/>
            <a:ext cx="6091642" cy="1371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756377DB-6421-466D-A038-B156AE725FFA}" type="datetime4">
              <a:rPr lang="en-US" smtClean="0"/>
              <a:t>March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875521" y="1421165"/>
            <a:ext cx="4498880" cy="35847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10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875519" y="5152767"/>
            <a:ext cx="4498849" cy="605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0234" y="1421165"/>
            <a:ext cx="7368989" cy="9605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48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764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9B4EEA-0A45-5741-81F0-C3F6DA767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245" t="-341" r="4278" b="79068"/>
          <a:stretch/>
        </p:blipFill>
        <p:spPr>
          <a:xfrm>
            <a:off x="0" y="3567339"/>
            <a:ext cx="22759337" cy="101486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DF93F6-E2ED-AE49-952D-AA63D5EB30E1}"/>
              </a:ext>
            </a:extLst>
          </p:cNvPr>
          <p:cNvSpPr/>
          <p:nvPr userDrawn="1"/>
        </p:nvSpPr>
        <p:spPr>
          <a:xfrm flipH="1">
            <a:off x="-2" y="10303039"/>
            <a:ext cx="9946579" cy="1812365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1FCD77-31DB-604E-AC93-A16536BB74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090" y="10641295"/>
            <a:ext cx="9248487" cy="113585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4000" dirty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85DF0F-8119-374E-A6BA-71935FEBD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200" y="8473407"/>
            <a:ext cx="8677133" cy="149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19065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4" y="4143374"/>
            <a:ext cx="8143091" cy="7863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DAC663EF-3062-4105-BF18-A098977330DD}" type="datetime4">
              <a:rPr lang="en-US" smtClean="0"/>
              <a:t>March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1251854" y="4143374"/>
            <a:ext cx="11065819" cy="4249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11279831" y="8392817"/>
            <a:ext cx="11065819" cy="361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479345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59045"/>
            <a:ext cx="9717524" cy="776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B8391083-D2DD-4D07-89E3-0A25A858EE26}" type="datetime4">
              <a:rPr lang="en-US" smtClean="0"/>
              <a:t>March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798091" y="4146067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25160" y="4925387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798091" y="6844835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25160" y="7624155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798091" y="9543602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2825160" y="10322922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164442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941" y="4130393"/>
            <a:ext cx="9733559" cy="7842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90165" y="4130393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90165" y="4963501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990165" y="6908435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741543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90165" y="9686477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990165" y="10519585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573444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- 4 tex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A61D53FC-F3E2-2C4B-952D-847D60EDC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1" b="19266"/>
          <a:stretch/>
        </p:blipFill>
        <p:spPr>
          <a:xfrm>
            <a:off x="0" y="4237460"/>
            <a:ext cx="24377650" cy="26452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9A83FFFF-B3AE-4C00-8DE6-FCD71DDF6556}" type="datetime4">
              <a:rPr lang="en-US" smtClean="0"/>
              <a:t>March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2650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787389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354904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15212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808438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71964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51686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EDIT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9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mple text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790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65363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088216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88219" y="4202402"/>
            <a:ext cx="6151710" cy="1097864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126792" y="4202402"/>
            <a:ext cx="6151710" cy="1097864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6165364" y="4202402"/>
            <a:ext cx="6151710" cy="1097864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02087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block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183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2202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4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061183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2202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4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3505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717D7B-36A2-8347-BDA4-9CCF01D3D0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" y="0"/>
            <a:ext cx="24376777" cy="1371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E4E547-B52A-B143-8A18-AB5E5AF0C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811" r="55568" b="-1923"/>
          <a:stretch/>
        </p:blipFill>
        <p:spPr>
          <a:xfrm>
            <a:off x="13131789" y="-1"/>
            <a:ext cx="11245862" cy="10148661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8BEB2-9467-8349-AC97-F272620507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82" y="11381922"/>
            <a:ext cx="6350000" cy="1663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16AB2-9DCE-FA41-AF37-87020D800DF7}"/>
              </a:ext>
            </a:extLst>
          </p:cNvPr>
          <p:cNvSpPr txBox="1"/>
          <p:nvPr userDrawn="1"/>
        </p:nvSpPr>
        <p:spPr>
          <a:xfrm>
            <a:off x="33909000" y="172974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72D9C58-AD8D-7944-96E5-EF3620895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264" t="-341" r="22385" b="79068"/>
          <a:stretch/>
        </p:blipFill>
        <p:spPr>
          <a:xfrm>
            <a:off x="-1" y="3567339"/>
            <a:ext cx="24377651" cy="101486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D27B946-B255-BB41-A3B7-525877319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784" t="-35" b="64662"/>
          <a:stretch/>
        </p:blipFill>
        <p:spPr>
          <a:xfrm>
            <a:off x="0" y="13198415"/>
            <a:ext cx="1537939" cy="5175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7E1F0E8-2873-BC43-97CF-439D7DD4A0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2770" y="6687214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5881C1-1A9C-6C46-BE8E-F101511774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3028" y="10825839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27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6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678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883716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678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5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0165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3716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613678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85660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90165" y="9398885"/>
            <a:ext cx="4995565" cy="24758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30000"/>
              </a:lnSpc>
              <a:spcAft>
                <a:spcPts val="0"/>
              </a:spcAft>
              <a:buFontTx/>
              <a:buNone/>
              <a:defRPr lang="en-US" sz="27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076354" y="4149621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076356" y="5063408"/>
            <a:ext cx="14240720" cy="30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76354" y="8409929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76356" y="9323718"/>
            <a:ext cx="14240720" cy="25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2399"/>
              </a:spcAft>
              <a:buFontTx/>
              <a:buNone/>
              <a:tabLst>
                <a:tab pos="310818" algn="l"/>
              </a:tabLst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9AF7058-718A-AC42-A34F-6EB9316572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58623" y="3864270"/>
            <a:ext cx="4927107" cy="5518814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78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36" y="0"/>
            <a:ext cx="24376777" cy="1371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551F73-4B63-5B47-AEBB-4A2C251F3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751" r="24521" b="30441"/>
          <a:stretch/>
        </p:blipFill>
        <p:spPr>
          <a:xfrm>
            <a:off x="8418855" y="0"/>
            <a:ext cx="15958358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45266" y="8608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945265" y="47239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560372" y="62994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122D-B996-F245-AB45-BA71C2B61D95}"/>
              </a:ext>
            </a:extLst>
          </p:cNvPr>
          <p:cNvSpPr txBox="1"/>
          <p:nvPr userDrawn="1"/>
        </p:nvSpPr>
        <p:spPr>
          <a:xfrm>
            <a:off x="34747200" y="68580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B11A-8D68-7C4D-B5A9-7112C96DD717}"/>
              </a:ext>
            </a:extLst>
          </p:cNvPr>
          <p:cNvSpPr txBox="1"/>
          <p:nvPr userDrawn="1"/>
        </p:nvSpPr>
        <p:spPr>
          <a:xfrm>
            <a:off x="28868914" y="14401800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75005" y="61186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4075004" y="99817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4075004" y="12566695"/>
            <a:ext cx="9182731" cy="4893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2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A6BB304-307A-174A-A4F3-08266C18BC80}"/>
              </a:ext>
            </a:extLst>
          </p:cNvPr>
          <p:cNvSpPr/>
          <p:nvPr userDrawn="1"/>
        </p:nvSpPr>
        <p:spPr>
          <a:xfrm>
            <a:off x="5477754" y="0"/>
            <a:ext cx="18899896" cy="13716000"/>
          </a:xfrm>
          <a:custGeom>
            <a:avLst/>
            <a:gdLst>
              <a:gd name="connsiteX0" fmla="*/ 3535248 w 18899896"/>
              <a:gd name="connsiteY0" fmla="*/ 0 h 13716000"/>
              <a:gd name="connsiteX1" fmla="*/ 18899896 w 18899896"/>
              <a:gd name="connsiteY1" fmla="*/ 0 h 13716000"/>
              <a:gd name="connsiteX2" fmla="*/ 18899896 w 18899896"/>
              <a:gd name="connsiteY2" fmla="*/ 13716000 h 13716000"/>
              <a:gd name="connsiteX3" fmla="*/ 1 w 18899896"/>
              <a:gd name="connsiteY3" fmla="*/ 13716000 h 13716000"/>
              <a:gd name="connsiteX4" fmla="*/ 1 w 18899896"/>
              <a:gd name="connsiteY4" fmla="*/ 3737717 h 13716000"/>
              <a:gd name="connsiteX5" fmla="*/ 1464874 w 18899896"/>
              <a:gd name="connsiteY5" fmla="*/ 1199323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896" h="13716000">
                <a:moveTo>
                  <a:pt x="3535248" y="0"/>
                </a:moveTo>
                <a:lnTo>
                  <a:pt x="18899896" y="0"/>
                </a:lnTo>
                <a:lnTo>
                  <a:pt x="18899896" y="13716000"/>
                </a:lnTo>
                <a:lnTo>
                  <a:pt x="1" y="13716000"/>
                </a:lnTo>
                <a:lnTo>
                  <a:pt x="1" y="3737717"/>
                </a:lnTo>
                <a:cubicBezTo>
                  <a:pt x="-95" y="2691208"/>
                  <a:pt x="558118" y="1723911"/>
                  <a:pt x="1464874" y="11993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38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87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707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F6DF94B-2796-F54E-A81C-83459D3C66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022191" y="3411740"/>
            <a:ext cx="6953579" cy="7788650"/>
          </a:xfrm>
          <a:custGeom>
            <a:avLst/>
            <a:gdLst>
              <a:gd name="connsiteX0" fmla="*/ 3478397 w 6953579"/>
              <a:gd name="connsiteY0" fmla="*/ 1 h 7788650"/>
              <a:gd name="connsiteX1" fmla="*/ 3945375 w 6953579"/>
              <a:gd name="connsiteY1" fmla="*/ 125628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8 h 7788650"/>
              <a:gd name="connsiteX13" fmla="*/ 3478397 w 6953579"/>
              <a:gd name="connsiteY13" fmla="*/ 1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1"/>
                </a:moveTo>
                <a:cubicBezTo>
                  <a:pt x="3639669" y="0"/>
                  <a:pt x="3800941" y="41876"/>
                  <a:pt x="3945375" y="125628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8"/>
                </a:lnTo>
                <a:cubicBezTo>
                  <a:pt x="3155851" y="41876"/>
                  <a:pt x="3317123" y="0"/>
                  <a:pt x="3478397" y="1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3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574238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76B470-355F-D14C-8DEF-CE6CD61BD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90165" y="3766395"/>
            <a:ext cx="7280381" cy="8154698"/>
          </a:xfrm>
          <a:custGeom>
            <a:avLst/>
            <a:gdLst>
              <a:gd name="connsiteX0" fmla="*/ 3478397 w 6953579"/>
              <a:gd name="connsiteY0" fmla="*/ 0 h 7788650"/>
              <a:gd name="connsiteX1" fmla="*/ 3945375 w 6953579"/>
              <a:gd name="connsiteY1" fmla="*/ 125627 h 7788650"/>
              <a:gd name="connsiteX2" fmla="*/ 6489813 w 6953579"/>
              <a:gd name="connsiteY2" fmla="*/ 1606390 h 7788650"/>
              <a:gd name="connsiteX3" fmla="*/ 6953579 w 6953579"/>
              <a:gd name="connsiteY3" fmla="*/ 2411154 h 7788650"/>
              <a:gd name="connsiteX4" fmla="*/ 6953579 w 6953579"/>
              <a:gd name="connsiteY4" fmla="*/ 5377509 h 7788650"/>
              <a:gd name="connsiteX5" fmla="*/ 6489813 w 6953579"/>
              <a:gd name="connsiteY5" fmla="*/ 6182271 h 7788650"/>
              <a:gd name="connsiteX6" fmla="*/ 3943769 w 6953579"/>
              <a:gd name="connsiteY6" fmla="*/ 7663035 h 7788650"/>
              <a:gd name="connsiteX7" fmla="*/ 3009811 w 6953579"/>
              <a:gd name="connsiteY7" fmla="*/ 7663035 h 7788650"/>
              <a:gd name="connsiteX8" fmla="*/ 463765 w 6953579"/>
              <a:gd name="connsiteY8" fmla="*/ 6182271 h 7788650"/>
              <a:gd name="connsiteX9" fmla="*/ 0 w 6953579"/>
              <a:gd name="connsiteY9" fmla="*/ 5377509 h 7788650"/>
              <a:gd name="connsiteX10" fmla="*/ 0 w 6953579"/>
              <a:gd name="connsiteY10" fmla="*/ 2411154 h 7788650"/>
              <a:gd name="connsiteX11" fmla="*/ 465372 w 6953579"/>
              <a:gd name="connsiteY11" fmla="*/ 1606390 h 7788650"/>
              <a:gd name="connsiteX12" fmla="*/ 3011417 w 6953579"/>
              <a:gd name="connsiteY12" fmla="*/ 125627 h 7788650"/>
              <a:gd name="connsiteX13" fmla="*/ 3478397 w 6953579"/>
              <a:gd name="connsiteY13" fmla="*/ 0 h 77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53579" h="7788650">
                <a:moveTo>
                  <a:pt x="3478397" y="0"/>
                </a:moveTo>
                <a:cubicBezTo>
                  <a:pt x="3639669" y="0"/>
                  <a:pt x="3800943" y="41876"/>
                  <a:pt x="3945375" y="125627"/>
                </a:cubicBezTo>
                <a:lnTo>
                  <a:pt x="6489813" y="1606390"/>
                </a:lnTo>
                <a:cubicBezTo>
                  <a:pt x="6776171" y="1773057"/>
                  <a:pt x="6952743" y="2079421"/>
                  <a:pt x="6953579" y="2411154"/>
                </a:cubicBezTo>
                <a:lnTo>
                  <a:pt x="6953579" y="5377509"/>
                </a:lnTo>
                <a:cubicBezTo>
                  <a:pt x="6952743" y="5709231"/>
                  <a:pt x="6776171" y="6015589"/>
                  <a:pt x="6489813" y="6182271"/>
                </a:cubicBezTo>
                <a:lnTo>
                  <a:pt x="3943769" y="7663035"/>
                </a:lnTo>
                <a:cubicBezTo>
                  <a:pt x="3654903" y="7830522"/>
                  <a:pt x="3298675" y="7830522"/>
                  <a:pt x="3009811" y="7663035"/>
                </a:cubicBezTo>
                <a:lnTo>
                  <a:pt x="463765" y="6182271"/>
                </a:lnTo>
                <a:cubicBezTo>
                  <a:pt x="177398" y="6015589"/>
                  <a:pt x="848" y="5709231"/>
                  <a:pt x="0" y="5377509"/>
                </a:cubicBezTo>
                <a:lnTo>
                  <a:pt x="0" y="2411154"/>
                </a:lnTo>
                <a:cubicBezTo>
                  <a:pt x="1181" y="2079089"/>
                  <a:pt x="178387" y="1772652"/>
                  <a:pt x="465372" y="1606390"/>
                </a:cubicBezTo>
                <a:lnTo>
                  <a:pt x="3011417" y="125627"/>
                </a:lnTo>
                <a:cubicBezTo>
                  <a:pt x="3155851" y="41876"/>
                  <a:pt x="3317123" y="0"/>
                  <a:pt x="3478397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12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2078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F9EF068-B1FC-1540-8DC5-E28350685A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 t="5157" b="18845"/>
          <a:stretch/>
        </p:blipFill>
        <p:spPr>
          <a:xfrm>
            <a:off x="0" y="0"/>
            <a:ext cx="4786899" cy="13716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3" y="84678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E6EC1-557F-464C-9080-2C62566642C0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096" y="12018626"/>
            <a:ext cx="5018496" cy="1314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1B004-90D4-604A-A70A-4E71F73E78AC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5770" y="11949227"/>
            <a:ext cx="3130589" cy="15000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9D2DA4-AA96-1F42-8AD6-42853F5D8EE0}"/>
              </a:ext>
            </a:extLst>
          </p:cNvPr>
          <p:cNvSpPr txBox="1"/>
          <p:nvPr userDrawn="1"/>
        </p:nvSpPr>
        <p:spPr>
          <a:xfrm>
            <a:off x="12915900" y="-930729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5" r:id="rId2"/>
    <p:sldLayoutId id="2147483773" r:id="rId3"/>
    <p:sldLayoutId id="2147483844" r:id="rId4"/>
    <p:sldLayoutId id="2147483774" r:id="rId5"/>
    <p:sldLayoutId id="2147483678" r:id="rId6"/>
    <p:sldLayoutId id="2147483841" r:id="rId7"/>
    <p:sldLayoutId id="2147483846" r:id="rId8"/>
    <p:sldLayoutId id="2147483842" r:id="rId9"/>
    <p:sldLayoutId id="2147483843" r:id="rId10"/>
    <p:sldLayoutId id="2147483850" r:id="rId11"/>
    <p:sldLayoutId id="2147483848" r:id="rId12"/>
    <p:sldLayoutId id="2147483847" r:id="rId13"/>
    <p:sldLayoutId id="2147483679" r:id="rId14"/>
    <p:sldLayoutId id="2147483698" r:id="rId15"/>
    <p:sldLayoutId id="2147483759" r:id="rId16"/>
    <p:sldLayoutId id="2147483751" r:id="rId17"/>
    <p:sldLayoutId id="2147483740" r:id="rId18"/>
    <p:sldLayoutId id="2147483693" r:id="rId19"/>
    <p:sldLayoutId id="2147483726" r:id="rId20"/>
    <p:sldLayoutId id="2147483838" r:id="rId21"/>
    <p:sldLayoutId id="2147483784" r:id="rId22"/>
    <p:sldLayoutId id="2147483770" r:id="rId23"/>
    <p:sldLayoutId id="2147483742" r:id="rId24"/>
    <p:sldLayoutId id="2147483766" r:id="rId25"/>
    <p:sldLayoutId id="2147483713" r:id="rId26"/>
    <p:sldLayoutId id="2147483718" r:id="rId27"/>
    <p:sldLayoutId id="2147483736" r:id="rId28"/>
    <p:sldLayoutId id="2147483730" r:id="rId29"/>
    <p:sldLayoutId id="2147483760" r:id="rId30"/>
    <p:sldLayoutId id="2147483686" r:id="rId31"/>
  </p:sldLayoutIdLst>
  <p:transition spd="slow">
    <p:push dir="u"/>
  </p:transition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171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828343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2742514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3656686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8Tko2YC5hA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programiz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331695" y="2824843"/>
            <a:ext cx="9182731" cy="3461446"/>
          </a:xfrm>
        </p:spPr>
        <p:txBody>
          <a:bodyPr/>
          <a:lstStyle/>
          <a:p>
            <a:r>
              <a:rPr lang="en-US" sz="9600" dirty="0" err="1">
                <a:solidFill>
                  <a:schemeClr val="bg1"/>
                </a:solidFill>
                <a:latin typeface="Asap" panose="020F0504030202060203" pitchFamily="34" charset="77"/>
              </a:rPr>
              <a:t>MicroMakers</a:t>
            </a:r>
            <a:r>
              <a:rPr lang="en-US" sz="9600" dirty="0">
                <a:solidFill>
                  <a:schemeClr val="bg1"/>
                </a:solidFill>
                <a:latin typeface="Asap" panose="020F0504030202060203" pitchFamily="34" charset="77"/>
              </a:rPr>
              <a:t>!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20669" y="6201229"/>
            <a:ext cx="9831413" cy="1661047"/>
          </a:xfrm>
        </p:spPr>
        <p:txBody>
          <a:bodyPr/>
          <a:lstStyle/>
          <a:p>
            <a:r>
              <a:rPr lang="en-US" dirty="0"/>
              <a:t>KIDS’ MAKER CLUB OF WASHINGTON, DC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6"/>
          </p:nvPr>
        </p:nvSpPr>
        <p:spPr>
          <a:xfrm>
            <a:off x="3501815" y="8044743"/>
            <a:ext cx="6567624" cy="88545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Meet Up #17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43347-3387-9245-AB39-4105037B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3206">
            <a:off x="14357773" y="876303"/>
            <a:ext cx="9184326" cy="7358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F051C-0D8A-3845-82A7-DAC0E41D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033" y="8930193"/>
            <a:ext cx="10355767" cy="43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50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  <p:bldP spid="4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67518-1004-FD4E-B6C9-712D5BC9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Trick! Use </a:t>
            </a:r>
            <a:r>
              <a:rPr lang="en-US" sz="4000" b="1" dirty="0"/>
              <a:t>\n </a:t>
            </a:r>
            <a:r>
              <a:rPr lang="en-US" sz="4000" dirty="0"/>
              <a:t>to add a new line to your print statement.</a:t>
            </a:r>
          </a:p>
          <a:p>
            <a:endParaRPr lang="en-US" sz="4000" dirty="0"/>
          </a:p>
          <a:p>
            <a:endParaRPr lang="en-US" sz="4000" dirty="0"/>
          </a:p>
          <a:p>
            <a:endParaRPr sz="4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#1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strings and the print statement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02EB1-9DEC-954D-91D8-E207A4D3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3" y="5453174"/>
            <a:ext cx="13128777" cy="35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38925-B4F5-264A-9F58-937836C9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3" y="9372750"/>
            <a:ext cx="2867585" cy="29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75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49207-31D1-6542-8B68-968F347E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4" y="825500"/>
            <a:ext cx="19516725" cy="112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11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66DD6-45CF-FF42-9872-B3F555D22E89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371D5C-FE43-DB48-A7BE-0ECB610B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63700"/>
            <a:ext cx="21727283" cy="116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02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97B7C5-B452-324D-B927-951075C2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75" y="1644650"/>
            <a:ext cx="17457384" cy="9328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C41FF2-CEB1-6E41-8F1A-C88ABFA6150A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46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260F2-4F1E-A14B-9DCA-E0B4F6F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74" y="962438"/>
            <a:ext cx="20953413" cy="11258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83266E-A7A1-F740-9E57-89E2DE76C7CB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201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D92C4-1FB7-BB48-B615-68971DAB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1052C-6455-0B44-990A-4A336FF3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25" y="2927350"/>
            <a:ext cx="10414000" cy="208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0850AF-A81A-D84F-8548-B14DF682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24" y="5359400"/>
            <a:ext cx="6204084" cy="355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6B6D6C-1E7A-2447-92AB-BECFAB39D934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89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D92C4-1FB7-BB48-B615-68971DAB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5A216-6B73-ED4A-8372-765C921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5" y="2782874"/>
            <a:ext cx="10835464" cy="2074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AE393-B30F-2F4D-829D-50E30207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25" y="5262549"/>
            <a:ext cx="8406332" cy="4184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51960E-EEE1-7C44-8F70-8FFB621C6D67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41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D92C4-1FB7-BB48-B615-68971DAB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 and Functions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899E-E2E3-2642-ADEE-C3765382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5" y="3092450"/>
            <a:ext cx="13211735" cy="1506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DA812-955D-274D-ADCD-BFFE44B2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6017702"/>
            <a:ext cx="6182285" cy="5502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4DEF79-EF13-A74A-B2AF-1FA718F86330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92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67518-1004-FD4E-B6C9-712D5BC9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</a:t>
            </a:r>
            <a:r>
              <a:rPr lang="en-US" sz="4000" b="1" dirty="0"/>
              <a:t>conversation program</a:t>
            </a:r>
            <a:r>
              <a:rPr lang="en-US" sz="4000" dirty="0"/>
              <a:t> that 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 Asks for your age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 Stores the answer as a variable called “age”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Prints “Hello, you are __ years old!”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#2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variables and input functions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525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67518-1004-FD4E-B6C9-712D5BC9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165" y="4238803"/>
            <a:ext cx="20269760" cy="77777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</a:t>
            </a:r>
            <a:r>
              <a:rPr lang="en-US" sz="4000" b="1" dirty="0"/>
              <a:t>cool band name generator </a:t>
            </a:r>
            <a:r>
              <a:rPr lang="en-US" sz="4000" dirty="0"/>
              <a:t>that: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 Asks the user to enter the name of a place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 Asks the user to enter a pet name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Prints “Your new band name is the </a:t>
            </a:r>
            <a:r>
              <a:rPr lang="en-US" sz="4000" i="1" u="sng" dirty="0">
                <a:solidFill>
                  <a:schemeClr val="accent2">
                    <a:lumMod val="75000"/>
                  </a:schemeClr>
                </a:solidFill>
              </a:rPr>
              <a:t>place</a:t>
            </a:r>
            <a:r>
              <a:rPr lang="en-US" sz="4000" dirty="0"/>
              <a:t> </a:t>
            </a:r>
            <a:r>
              <a:rPr lang="en-US" sz="4000" i="1" u="sng" dirty="0">
                <a:solidFill>
                  <a:schemeClr val="accent2">
                    <a:lumMod val="75000"/>
                  </a:schemeClr>
                </a:solidFill>
              </a:rPr>
              <a:t>pet</a:t>
            </a:r>
            <a:r>
              <a:rPr lang="en-US" sz="4000" dirty="0"/>
              <a:t>s!”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#3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variables and input functions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41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3A25-B1BD-BB49-AD2D-71C4AD53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770" y="5961076"/>
            <a:ext cx="9182731" cy="3461446"/>
          </a:xfrm>
        </p:spPr>
        <p:txBody>
          <a:bodyPr/>
          <a:lstStyle/>
          <a:p>
            <a:r>
              <a:rPr lang="en-US" dirty="0"/>
              <a:t>RECAP!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99228-603C-C14D-B717-A1A23EB9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85921">
            <a:off x="14472198" y="1846291"/>
            <a:ext cx="7333320" cy="58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698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67518-1004-FD4E-B6C9-712D5BC9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</a:t>
            </a:r>
            <a:r>
              <a:rPr lang="en-US" sz="4000" b="1" dirty="0"/>
              <a:t>MAD LIBS </a:t>
            </a:r>
            <a:r>
              <a:rPr lang="en-US" sz="4000" dirty="0"/>
              <a:t>program that 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Asks for at least three inputs from the user</a:t>
            </a:r>
          </a:p>
          <a:p>
            <a:pPr marL="1485671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Prints a custom story.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#4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variables and input functions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B259-BCD4-A34C-8314-10CA9875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996" y="7848600"/>
            <a:ext cx="14986401" cy="514990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64013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F21-5C19-9A4B-AD56-0316AA236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770" y="7461240"/>
            <a:ext cx="11751314" cy="3461446"/>
          </a:xfrm>
        </p:spPr>
        <p:txBody>
          <a:bodyPr/>
          <a:lstStyle/>
          <a:p>
            <a:r>
              <a:rPr lang="en-US" dirty="0"/>
              <a:t>TIME TO PUT AWAY OUR COMPUTERS!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01990-A807-3148-89D1-CB52FB0BF5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2770" y="10736489"/>
            <a:ext cx="13173950" cy="25474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Neat and tidy, please!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Let’s leave this beautiful room as lovely as we found it!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68273-AE12-B646-B9B9-08DCB439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85921">
            <a:off x="14472198" y="1846291"/>
            <a:ext cx="7333320" cy="58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8753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16175421" y="10106864"/>
            <a:ext cx="11098924" cy="32004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UNTIL NEXT TIME….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4B3956-8C44-1A45-B35E-8EFF12379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784" t="38154" b="-5964"/>
          <a:stretch/>
        </p:blipFill>
        <p:spPr>
          <a:xfrm>
            <a:off x="0" y="-175099"/>
            <a:ext cx="1537939" cy="992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8C77E-5FA0-CC4D-92F1-2D98F3E24019}"/>
              </a:ext>
            </a:extLst>
          </p:cNvPr>
          <p:cNvSpPr txBox="1"/>
          <p:nvPr/>
        </p:nvSpPr>
        <p:spPr>
          <a:xfrm>
            <a:off x="29260800" y="5113867"/>
            <a:ext cx="18473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CA08D-02BD-C247-AE06-2F4C8F825F68}"/>
              </a:ext>
            </a:extLst>
          </p:cNvPr>
          <p:cNvSpPr txBox="1"/>
          <p:nvPr/>
        </p:nvSpPr>
        <p:spPr>
          <a:xfrm>
            <a:off x="6182163" y="817123"/>
            <a:ext cx="11098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Asap" panose="020F0504030202060203" pitchFamily="34" charset="77"/>
                <a:cs typeface="Cavolini" panose="020B0604020202020204" pitchFamily="34" charset="0"/>
              </a:rPr>
              <a:t>MicroMakers</a:t>
            </a:r>
            <a:r>
              <a:rPr lang="en-US" sz="9600" dirty="0">
                <a:latin typeface="Asap" panose="020F0504030202060203" pitchFamily="34" charset="77"/>
                <a:cs typeface="Cavolini" panose="020B0604020202020204" pitchFamily="34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5C70F-4EE0-0546-82CD-6AF791F5F725}"/>
              </a:ext>
            </a:extLst>
          </p:cNvPr>
          <p:cNvSpPr txBox="1"/>
          <p:nvPr/>
        </p:nvSpPr>
        <p:spPr>
          <a:xfrm>
            <a:off x="7123233" y="2723508"/>
            <a:ext cx="11098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sap" panose="020F0504030202060203" pitchFamily="34" charset="77"/>
                <a:cs typeface="Cavolini" panose="020B0604020202020204" pitchFamily="34" charset="0"/>
              </a:rPr>
              <a:t>Slides and Script: Holly Krambeck (learningpython64@gmail.com)</a:t>
            </a:r>
          </a:p>
          <a:p>
            <a:endParaRPr lang="en-US" sz="5400" dirty="0">
              <a:latin typeface="Asap" panose="020F0504030202060203" pitchFamily="34" charset="77"/>
              <a:cs typeface="Cavolini" panose="020B0604020202020204" pitchFamily="34" charset="0"/>
            </a:endParaRPr>
          </a:p>
          <a:p>
            <a:r>
              <a:rPr lang="en-US" sz="5400" dirty="0">
                <a:latin typeface="Asap" panose="020F0504030202060203" pitchFamily="34" charset="77"/>
                <a:cs typeface="Cavolini" panose="020B0604020202020204" pitchFamily="34" charset="0"/>
              </a:rPr>
              <a:t>Variable Slides: https://</a:t>
            </a:r>
            <a:r>
              <a:rPr lang="en-US" sz="5400" dirty="0" err="1">
                <a:latin typeface="Asap" panose="020F0504030202060203" pitchFamily="34" charset="77"/>
                <a:cs typeface="Cavolini" panose="020B0604020202020204" pitchFamily="34" charset="0"/>
              </a:rPr>
              <a:t>codecombat.com</a:t>
            </a:r>
            <a:r>
              <a:rPr lang="en-US" sz="5400" dirty="0">
                <a:latin typeface="Asap" panose="020F0504030202060203" pitchFamily="34" charset="77"/>
                <a:cs typeface="Cavolini" panose="020B0604020202020204" pitchFamily="34" charset="0"/>
              </a:rPr>
              <a:t>/</a:t>
            </a:r>
          </a:p>
          <a:p>
            <a:r>
              <a:rPr lang="en-US" sz="5400" dirty="0">
                <a:latin typeface="Asap" panose="020F0504030202060203" pitchFamily="34" charset="77"/>
                <a:cs typeface="Cavolini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819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B44F2-9E46-9C4F-9EA3-E614F41D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165" y="3013048"/>
            <a:ext cx="21860434" cy="104108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What programming languages do you know?</a:t>
            </a:r>
          </a:p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If, Then, Else</a:t>
            </a:r>
          </a:p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Variable</a:t>
            </a:r>
          </a:p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Loops</a:t>
            </a:r>
          </a:p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Circuits – in which direction do electrons flow?</a:t>
            </a:r>
          </a:p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Bugs</a:t>
            </a:r>
          </a:p>
          <a:p>
            <a:pPr marL="342900" indent="-342900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Pseudo-code</a:t>
            </a:r>
          </a:p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94458-755B-5F4A-ACAB-055B5BA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RECAP!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6E407-DA23-614C-BE37-3B385510DC71}"/>
              </a:ext>
            </a:extLst>
          </p:cNvPr>
          <p:cNvSpPr/>
          <p:nvPr/>
        </p:nvSpPr>
        <p:spPr>
          <a:xfrm>
            <a:off x="11766666" y="11250843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0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F21-5C19-9A4B-AD56-0316AA236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770" y="6687214"/>
            <a:ext cx="11751314" cy="3461446"/>
          </a:xfrm>
        </p:spPr>
        <p:txBody>
          <a:bodyPr/>
          <a:lstStyle/>
          <a:p>
            <a:r>
              <a:rPr lang="en-US" dirty="0"/>
              <a:t>PYTHON!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01990-A807-3148-89D1-CB52FB0BF5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2770" y="10184946"/>
            <a:ext cx="15134830" cy="885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a new language is easier when you already know a few!</a:t>
            </a:r>
          </a:p>
        </p:txBody>
      </p:sp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82E53A1C-83C5-E143-8B50-B305FFB2F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576" y="1821597"/>
            <a:ext cx="7511016" cy="74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569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19F15E-A25C-7C4F-9424-209353087A41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7C757-08E9-8E40-BBFE-97F1CB55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pic>
        <p:nvPicPr>
          <p:cNvPr id="10" name="Online Media 9" descr="What is Python? Why Python is So Popular?">
            <a:hlinkClick r:id="" action="ppaction://media"/>
            <a:extLst>
              <a:ext uri="{FF2B5EF4-FFF2-40B4-BE49-F238E27FC236}">
                <a16:creationId xmlns:a16="http://schemas.microsoft.com/office/drawing/2014/main" id="{DBF29F51-E1B4-CE41-A177-DCADCDCD0B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3925" y="2606648"/>
            <a:ext cx="18227675" cy="102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2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an online code editor and compiler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D480B-ACBE-6C4B-A525-04E8009FDB6A}"/>
              </a:ext>
            </a:extLst>
          </p:cNvPr>
          <p:cNvSpPr/>
          <p:nvPr/>
        </p:nvSpPr>
        <p:spPr>
          <a:xfrm>
            <a:off x="1837859" y="3704330"/>
            <a:ext cx="150842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>
              <a:buAutoNum type="arabicPeriod"/>
            </a:pPr>
            <a:r>
              <a:rPr lang="en-US" sz="7200" dirty="0"/>
              <a:t>Go to: </a:t>
            </a:r>
            <a:r>
              <a:rPr lang="en-US" sz="7200" dirty="0">
                <a:hlinkClick r:id="rId2"/>
              </a:rPr>
              <a:t>https://www.programiz.com</a:t>
            </a:r>
            <a:r>
              <a:rPr lang="en-US" sz="7200" dirty="0"/>
              <a:t> /</a:t>
            </a:r>
          </a:p>
          <a:p>
            <a:pPr marL="1143000" indent="-1143000">
              <a:buAutoNum type="arabicPeriod"/>
            </a:pPr>
            <a:r>
              <a:rPr lang="en-US" sz="7200" dirty="0"/>
              <a:t>Find and click this button:</a:t>
            </a:r>
            <a:endParaRPr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B3AAA-BCE9-694D-BD11-4F0A6884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75" y="6250932"/>
            <a:ext cx="13223875" cy="68450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338FF7-2409-DF4E-98E3-FE483FF64D44}"/>
              </a:ext>
            </a:extLst>
          </p:cNvPr>
          <p:cNvSpPr/>
          <p:nvPr/>
        </p:nvSpPr>
        <p:spPr>
          <a:xfrm>
            <a:off x="10376016" y="10247988"/>
            <a:ext cx="4235334" cy="1477291"/>
          </a:xfrm>
          <a:custGeom>
            <a:avLst/>
            <a:gdLst>
              <a:gd name="connsiteX0" fmla="*/ 0 w 4235334"/>
              <a:gd name="connsiteY0" fmla="*/ 738646 h 1477291"/>
              <a:gd name="connsiteX1" fmla="*/ 2117667 w 4235334"/>
              <a:gd name="connsiteY1" fmla="*/ 0 h 1477291"/>
              <a:gd name="connsiteX2" fmla="*/ 4235334 w 4235334"/>
              <a:gd name="connsiteY2" fmla="*/ 738646 h 1477291"/>
              <a:gd name="connsiteX3" fmla="*/ 2117667 w 4235334"/>
              <a:gd name="connsiteY3" fmla="*/ 1477292 h 1477291"/>
              <a:gd name="connsiteX4" fmla="*/ 0 w 4235334"/>
              <a:gd name="connsiteY4" fmla="*/ 738646 h 147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5334" h="1477291" extrusionOk="0">
                <a:moveTo>
                  <a:pt x="0" y="738646"/>
                </a:moveTo>
                <a:cubicBezTo>
                  <a:pt x="-193968" y="211059"/>
                  <a:pt x="766719" y="68080"/>
                  <a:pt x="2117667" y="0"/>
                </a:cubicBezTo>
                <a:cubicBezTo>
                  <a:pt x="3332684" y="9571"/>
                  <a:pt x="4215751" y="331326"/>
                  <a:pt x="4235334" y="738646"/>
                </a:cubicBezTo>
                <a:cubicBezTo>
                  <a:pt x="4127818" y="1251585"/>
                  <a:pt x="3265396" y="1597933"/>
                  <a:pt x="2117667" y="1477292"/>
                </a:cubicBezTo>
                <a:cubicBezTo>
                  <a:pt x="907654" y="1455157"/>
                  <a:pt x="65210" y="1177747"/>
                  <a:pt x="0" y="738646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63798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an online code editor and compiler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5F460-ACEB-FD4D-BF96-546D15B4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4883"/>
            <a:ext cx="24377650" cy="63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694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an online code editor and compiler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31FFA-C391-3C44-8129-33D474F9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" y="3704330"/>
            <a:ext cx="24377650" cy="77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168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67518-1004-FD4E-B6C9-712D5BC9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program that prints your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program that prints your name on one line, and a good pet name on the second line. </a:t>
            </a:r>
            <a:endParaRPr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72B0E2-74C5-C94C-8A60-9C007D6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#1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2DAB6-6DEE-EA48-A168-33E6DFB91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strings and the print statement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2738-5370-6D4C-909A-7446365510BE}"/>
              </a:ext>
            </a:extLst>
          </p:cNvPr>
          <p:cNvSpPr/>
          <p:nvPr/>
        </p:nvSpPr>
        <p:spPr>
          <a:xfrm>
            <a:off x="11766666" y="11224912"/>
            <a:ext cx="12285184" cy="1992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67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lat design">
  <a:themeElements>
    <a:clrScheme name="Custom 11">
      <a:dk1>
        <a:srgbClr val="3B3838"/>
      </a:dk1>
      <a:lt1>
        <a:srgbClr val="FFFFFF"/>
      </a:lt1>
      <a:dk2>
        <a:srgbClr val="001E60"/>
      </a:dk2>
      <a:lt2>
        <a:srgbClr val="E7E6E6"/>
      </a:lt2>
      <a:accent1>
        <a:srgbClr val="F39C11"/>
      </a:accent1>
      <a:accent2>
        <a:srgbClr val="DF6B00"/>
      </a:accent2>
      <a:accent3>
        <a:srgbClr val="3EACAD"/>
      </a:accent3>
      <a:accent4>
        <a:srgbClr val="606986"/>
      </a:accent4>
      <a:accent5>
        <a:srgbClr val="113053"/>
      </a:accent5>
      <a:accent6>
        <a:srgbClr val="67C2EA"/>
      </a:accent6>
      <a:hlink>
        <a:srgbClr val="3C7E97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y Business template - Multicolor.pptx" id="{2C74AE98-CFC7-46BF-A240-D230630E8EAA}" vid="{D87D2F3E-0CD1-46BC-8D0A-0DA26C1CF8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 design</Template>
  <TotalTime>3527</TotalTime>
  <Words>366</Words>
  <Application>Microsoft Macintosh PowerPoint</Application>
  <PresentationFormat>Custom</PresentationFormat>
  <Paragraphs>69</Paragraphs>
  <Slides>22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Asap</vt:lpstr>
      <vt:lpstr>Calibri</vt:lpstr>
      <vt:lpstr>Open Sans</vt:lpstr>
      <vt:lpstr>Raleway Light</vt:lpstr>
      <vt:lpstr>Wingdings</vt:lpstr>
      <vt:lpstr>Flat design</vt:lpstr>
      <vt:lpstr>MicroMakers!</vt:lpstr>
      <vt:lpstr>RECAP!</vt:lpstr>
      <vt:lpstr>RECAP!</vt:lpstr>
      <vt:lpstr>PYTHON!</vt:lpstr>
      <vt:lpstr>What is Python?</vt:lpstr>
      <vt:lpstr>Let’s Get Started</vt:lpstr>
      <vt:lpstr>Let’s Get Started</vt:lpstr>
      <vt:lpstr>Let’s Get Started</vt:lpstr>
      <vt:lpstr>Coding Challenge #1</vt:lpstr>
      <vt:lpstr>Coding Challenge #1</vt:lpstr>
      <vt:lpstr>PowerPoint Presentation</vt:lpstr>
      <vt:lpstr>PowerPoint Presentation</vt:lpstr>
      <vt:lpstr>PowerPoint Presentation</vt:lpstr>
      <vt:lpstr>PowerPoint Presentation</vt:lpstr>
      <vt:lpstr>Using Variables</vt:lpstr>
      <vt:lpstr>Using Variables</vt:lpstr>
      <vt:lpstr>Using Variables and Functions</vt:lpstr>
      <vt:lpstr>Coding Challenge #2</vt:lpstr>
      <vt:lpstr>Coding Challenge #3</vt:lpstr>
      <vt:lpstr>Coding Challenge #4</vt:lpstr>
      <vt:lpstr>TIME TO PUT AWAY OUR COMPUTERS!</vt:lpstr>
      <vt:lpstr>UNTIL NEXT TIME….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BIZ        CORPORATE BUSINESS PROFILE</dc:title>
  <dc:subject/>
  <dc:creator>wenceslao almazan</dc:creator>
  <cp:keywords/>
  <dc:description/>
  <cp:lastModifiedBy>Holly Krambeck</cp:lastModifiedBy>
  <cp:revision>177</cp:revision>
  <dcterms:created xsi:type="dcterms:W3CDTF">2020-05-26T14:48:29Z</dcterms:created>
  <dcterms:modified xsi:type="dcterms:W3CDTF">2022-03-27T19:20:11Z</dcterms:modified>
  <cp:category/>
</cp:coreProperties>
</file>