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0"/>
  </p:notesMasterIdLst>
  <p:sldIdLst>
    <p:sldId id="776" r:id="rId2"/>
    <p:sldId id="873" r:id="rId3"/>
    <p:sldId id="938" r:id="rId4"/>
    <p:sldId id="937" r:id="rId5"/>
    <p:sldId id="940" r:id="rId6"/>
    <p:sldId id="898" r:id="rId7"/>
    <p:sldId id="941" r:id="rId8"/>
    <p:sldId id="960" r:id="rId9"/>
    <p:sldId id="961" r:id="rId10"/>
    <p:sldId id="962" r:id="rId11"/>
    <p:sldId id="963" r:id="rId12"/>
    <p:sldId id="965" r:id="rId13"/>
    <p:sldId id="966" r:id="rId14"/>
    <p:sldId id="259" r:id="rId15"/>
    <p:sldId id="906" r:id="rId16"/>
    <p:sldId id="261" r:id="rId17"/>
    <p:sldId id="262" r:id="rId18"/>
    <p:sldId id="264" r:id="rId19"/>
    <p:sldId id="265" r:id="rId20"/>
    <p:sldId id="266" r:id="rId21"/>
    <p:sldId id="267" r:id="rId22"/>
    <p:sldId id="268" r:id="rId23"/>
    <p:sldId id="967" r:id="rId24"/>
    <p:sldId id="968" r:id="rId25"/>
    <p:sldId id="969" r:id="rId26"/>
    <p:sldId id="964" r:id="rId27"/>
    <p:sldId id="876" r:id="rId28"/>
    <p:sldId id="908" r:id="rId29"/>
  </p:sldIdLst>
  <p:sldSz cx="24377650" cy="13716000"/>
  <p:notesSz cx="6858000" cy="9144000"/>
  <p:defaultTextStyle>
    <a:defPPr>
      <a:defRPr lang="en-US"/>
    </a:defPPr>
    <a:lvl1pPr marL="0" algn="l" defTabSz="1828068" rtl="0" eaLnBrk="1" latinLnBrk="0" hangingPunct="1">
      <a:defRPr sz="3599" kern="1200">
        <a:solidFill>
          <a:schemeClr val="tx1"/>
        </a:solidFill>
        <a:latin typeface="+mn-lt"/>
        <a:ea typeface="+mn-ea"/>
        <a:cs typeface="+mn-cs"/>
      </a:defRPr>
    </a:lvl1pPr>
    <a:lvl2pPr marL="914035" algn="l" defTabSz="1828068" rtl="0" eaLnBrk="1" latinLnBrk="0" hangingPunct="1">
      <a:defRPr sz="3599" kern="1200">
        <a:solidFill>
          <a:schemeClr val="tx1"/>
        </a:solidFill>
        <a:latin typeface="+mn-lt"/>
        <a:ea typeface="+mn-ea"/>
        <a:cs typeface="+mn-cs"/>
      </a:defRPr>
    </a:lvl2pPr>
    <a:lvl3pPr marL="1828068" algn="l" defTabSz="1828068" rtl="0" eaLnBrk="1" latinLnBrk="0" hangingPunct="1">
      <a:defRPr sz="3599" kern="1200">
        <a:solidFill>
          <a:schemeClr val="tx1"/>
        </a:solidFill>
        <a:latin typeface="+mn-lt"/>
        <a:ea typeface="+mn-ea"/>
        <a:cs typeface="+mn-cs"/>
      </a:defRPr>
    </a:lvl3pPr>
    <a:lvl4pPr marL="2742103" algn="l" defTabSz="1828068" rtl="0" eaLnBrk="1" latinLnBrk="0" hangingPunct="1">
      <a:defRPr sz="3599" kern="1200">
        <a:solidFill>
          <a:schemeClr val="tx1"/>
        </a:solidFill>
        <a:latin typeface="+mn-lt"/>
        <a:ea typeface="+mn-ea"/>
        <a:cs typeface="+mn-cs"/>
      </a:defRPr>
    </a:lvl4pPr>
    <a:lvl5pPr marL="3656137" algn="l" defTabSz="1828068" rtl="0" eaLnBrk="1" latinLnBrk="0" hangingPunct="1">
      <a:defRPr sz="3599" kern="1200">
        <a:solidFill>
          <a:schemeClr val="tx1"/>
        </a:solidFill>
        <a:latin typeface="+mn-lt"/>
        <a:ea typeface="+mn-ea"/>
        <a:cs typeface="+mn-cs"/>
      </a:defRPr>
    </a:lvl5pPr>
    <a:lvl6pPr marL="4570172" algn="l" defTabSz="1828068" rtl="0" eaLnBrk="1" latinLnBrk="0" hangingPunct="1">
      <a:defRPr sz="3599" kern="1200">
        <a:solidFill>
          <a:schemeClr val="tx1"/>
        </a:solidFill>
        <a:latin typeface="+mn-lt"/>
        <a:ea typeface="+mn-ea"/>
        <a:cs typeface="+mn-cs"/>
      </a:defRPr>
    </a:lvl6pPr>
    <a:lvl7pPr marL="5484207" algn="l" defTabSz="1828068" rtl="0" eaLnBrk="1" latinLnBrk="0" hangingPunct="1">
      <a:defRPr sz="3599" kern="1200">
        <a:solidFill>
          <a:schemeClr val="tx1"/>
        </a:solidFill>
        <a:latin typeface="+mn-lt"/>
        <a:ea typeface="+mn-ea"/>
        <a:cs typeface="+mn-cs"/>
      </a:defRPr>
    </a:lvl7pPr>
    <a:lvl8pPr marL="6398240" algn="l" defTabSz="1828068" rtl="0" eaLnBrk="1" latinLnBrk="0" hangingPunct="1">
      <a:defRPr sz="3599" kern="1200">
        <a:solidFill>
          <a:schemeClr val="tx1"/>
        </a:solidFill>
        <a:latin typeface="+mn-lt"/>
        <a:ea typeface="+mn-ea"/>
        <a:cs typeface="+mn-cs"/>
      </a:defRPr>
    </a:lvl8pPr>
    <a:lvl9pPr marL="7312275" algn="l" defTabSz="1828068" rtl="0" eaLnBrk="1" latinLnBrk="0" hangingPunct="1">
      <a:defRPr sz="3599" kern="1200">
        <a:solidFill>
          <a:schemeClr val="tx1"/>
        </a:solidFill>
        <a:latin typeface="+mn-lt"/>
        <a:ea typeface="+mn-ea"/>
        <a:cs typeface="+mn-cs"/>
      </a:defRPr>
    </a:lvl9pPr>
  </p:defaultTextStyle>
  <p:extLst>
    <p:ext uri="{EFAFB233-063F-42B5-8137-9DF3F51BA10A}">
      <p15:sldGuideLst xmlns:p15="http://schemas.microsoft.com/office/powerpoint/2012/main">
        <p15:guide id="3" pos="1342" userDrawn="1">
          <p15:clr>
            <a:srgbClr val="A4A3A4"/>
          </p15:clr>
        </p15:guide>
        <p15:guide id="4" orient="horz" pos="4368" userDrawn="1">
          <p15:clr>
            <a:srgbClr val="A4A3A4"/>
          </p15:clr>
        </p15:guide>
        <p15:guide id="5" orient="horz" pos="7512" userDrawn="1">
          <p15:clr>
            <a:srgbClr val="A4A3A4"/>
          </p15:clr>
        </p15:guide>
        <p15:guide id="6" orient="horz" pos="1032" userDrawn="1">
          <p15:clr>
            <a:srgbClr val="A4A3A4"/>
          </p15:clr>
        </p15:guide>
        <p15:guide id="8" orient="horz" pos="2664" userDrawn="1">
          <p15:clr>
            <a:srgbClr val="A4A3A4"/>
          </p15:clr>
        </p15:guide>
        <p15:guide id="9" pos="11206" userDrawn="1">
          <p15:clr>
            <a:srgbClr val="A4A3A4"/>
          </p15:clr>
        </p15:guide>
        <p15:guide id="10" pos="7918" userDrawn="1">
          <p15:clr>
            <a:srgbClr val="A4A3A4"/>
          </p15:clr>
        </p15:guide>
        <p15:guide id="11" pos="63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69C"/>
    <a:srgbClr val="030433"/>
    <a:srgbClr val="000000"/>
    <a:srgbClr val="014182"/>
    <a:srgbClr val="01AAE2"/>
    <a:srgbClr val="FFFFFF"/>
    <a:srgbClr val="D1AD89"/>
    <a:srgbClr val="D0A172"/>
    <a:srgbClr val="0DC6D7"/>
    <a:srgbClr val="0EAD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84" autoAdjust="0"/>
    <p:restoredTop sz="83279" autoAdjust="0"/>
  </p:normalViewPr>
  <p:slideViewPr>
    <p:cSldViewPr snapToGrid="0">
      <p:cViewPr varScale="1">
        <p:scale>
          <a:sx n="66" d="100"/>
          <a:sy n="66" d="100"/>
        </p:scale>
        <p:origin x="1416" y="232"/>
      </p:cViewPr>
      <p:guideLst>
        <p:guide pos="1342"/>
        <p:guide orient="horz" pos="4368"/>
        <p:guide orient="horz" pos="7512"/>
        <p:guide orient="horz" pos="1032"/>
        <p:guide orient="horz" pos="2664"/>
        <p:guide pos="11206"/>
        <p:guide pos="7918"/>
        <p:guide pos="6334"/>
      </p:guideLst>
    </p:cSldViewPr>
  </p:slideViewPr>
  <p:outlineViewPr>
    <p:cViewPr>
      <p:scale>
        <a:sx n="33" d="100"/>
        <a:sy n="33" d="100"/>
      </p:scale>
      <p:origin x="0" y="-82112"/>
    </p:cViewPr>
  </p:outlineViewPr>
  <p:notesTextViewPr>
    <p:cViewPr>
      <p:scale>
        <a:sx n="3" d="2"/>
        <a:sy n="3" d="2"/>
      </p:scale>
      <p:origin x="0" y="0"/>
    </p:cViewPr>
  </p:notesTextViewPr>
  <p:sorterViewPr>
    <p:cViewPr>
      <p:scale>
        <a:sx n="26" d="100"/>
        <a:sy n="26" d="100"/>
      </p:scale>
      <p:origin x="0" y="-202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Raleway Light" panose="020B0403030101060003"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Raleway Light" panose="020B0403030101060003" pitchFamily="34" charset="0"/>
              </a:defRPr>
            </a:lvl1pPr>
          </a:lstStyle>
          <a:p>
            <a:fld id="{3CB3D48B-767D-40D5-B840-5027EB30A9C2}" type="datetimeFigureOut">
              <a:rPr lang="en-US" smtClean="0"/>
              <a:pPr/>
              <a:t>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Raleway Light" panose="020B04030301010600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Raleway Light" panose="020B0403030101060003" pitchFamily="34" charset="0"/>
              </a:defRPr>
            </a:lvl1pPr>
          </a:lstStyle>
          <a:p>
            <a:fld id="{1B9A7D1C-6891-4300-8D99-0D124CBB56B7}" type="slidenum">
              <a:rPr lang="en-US" smtClean="0"/>
              <a:pPr/>
              <a:t>‹#›</a:t>
            </a:fld>
            <a:endParaRPr lang="en-US"/>
          </a:p>
        </p:txBody>
      </p:sp>
    </p:spTree>
    <p:extLst>
      <p:ext uri="{BB962C8B-B14F-4D97-AF65-F5344CB8AC3E}">
        <p14:creationId xmlns:p14="http://schemas.microsoft.com/office/powerpoint/2010/main" val="3550403999"/>
      </p:ext>
    </p:extLst>
  </p:cSld>
  <p:clrMap bg1="lt1" tx1="dk1" bg2="lt2" tx2="dk2" accent1="accent1" accent2="accent2" accent3="accent3" accent4="accent4" accent5="accent5" accent6="accent6" hlink="hlink" folHlink="folHlink"/>
  <p:notesStyle>
    <a:lvl1pPr marL="0" algn="l" defTabSz="1828068" rtl="0" eaLnBrk="1" latinLnBrk="0" hangingPunct="1">
      <a:defRPr sz="2400" kern="1200">
        <a:solidFill>
          <a:schemeClr val="tx1"/>
        </a:solidFill>
        <a:latin typeface="Raleway Light" panose="020B0403030101060003" pitchFamily="34" charset="0"/>
        <a:ea typeface="+mn-ea"/>
        <a:cs typeface="+mn-cs"/>
      </a:defRPr>
    </a:lvl1pPr>
    <a:lvl2pPr marL="914035" algn="l" defTabSz="1828068" rtl="0" eaLnBrk="1" latinLnBrk="0" hangingPunct="1">
      <a:defRPr sz="2400" kern="1200">
        <a:solidFill>
          <a:schemeClr val="tx1"/>
        </a:solidFill>
        <a:latin typeface="Raleway Light" panose="020B0403030101060003" pitchFamily="34" charset="0"/>
        <a:ea typeface="+mn-ea"/>
        <a:cs typeface="+mn-cs"/>
      </a:defRPr>
    </a:lvl2pPr>
    <a:lvl3pPr marL="1828068" algn="l" defTabSz="1828068" rtl="0" eaLnBrk="1" latinLnBrk="0" hangingPunct="1">
      <a:defRPr sz="2400" kern="1200">
        <a:solidFill>
          <a:schemeClr val="tx1"/>
        </a:solidFill>
        <a:latin typeface="Raleway Light" panose="020B0403030101060003" pitchFamily="34" charset="0"/>
        <a:ea typeface="+mn-ea"/>
        <a:cs typeface="+mn-cs"/>
      </a:defRPr>
    </a:lvl3pPr>
    <a:lvl4pPr marL="2742103" algn="l" defTabSz="1828068" rtl="0" eaLnBrk="1" latinLnBrk="0" hangingPunct="1">
      <a:defRPr sz="2400" kern="1200">
        <a:solidFill>
          <a:schemeClr val="tx1"/>
        </a:solidFill>
        <a:latin typeface="Raleway Light" panose="020B0403030101060003" pitchFamily="34" charset="0"/>
        <a:ea typeface="+mn-ea"/>
        <a:cs typeface="+mn-cs"/>
      </a:defRPr>
    </a:lvl4pPr>
    <a:lvl5pPr marL="3656137" algn="l" defTabSz="1828068" rtl="0" eaLnBrk="1" latinLnBrk="0" hangingPunct="1">
      <a:defRPr sz="2400" kern="1200">
        <a:solidFill>
          <a:schemeClr val="tx1"/>
        </a:solidFill>
        <a:latin typeface="Raleway Light" panose="020B0403030101060003" pitchFamily="34" charset="0"/>
        <a:ea typeface="+mn-ea"/>
        <a:cs typeface="+mn-cs"/>
      </a:defRPr>
    </a:lvl5pPr>
    <a:lvl6pPr marL="4570172" algn="l" defTabSz="1828068" rtl="0" eaLnBrk="1" latinLnBrk="0" hangingPunct="1">
      <a:defRPr sz="2400" kern="1200">
        <a:solidFill>
          <a:schemeClr val="tx1"/>
        </a:solidFill>
        <a:latin typeface="+mn-lt"/>
        <a:ea typeface="+mn-ea"/>
        <a:cs typeface="+mn-cs"/>
      </a:defRPr>
    </a:lvl6pPr>
    <a:lvl7pPr marL="5484207" algn="l" defTabSz="1828068" rtl="0" eaLnBrk="1" latinLnBrk="0" hangingPunct="1">
      <a:defRPr sz="2400" kern="1200">
        <a:solidFill>
          <a:schemeClr val="tx1"/>
        </a:solidFill>
        <a:latin typeface="+mn-lt"/>
        <a:ea typeface="+mn-ea"/>
        <a:cs typeface="+mn-cs"/>
      </a:defRPr>
    </a:lvl7pPr>
    <a:lvl8pPr marL="6398240" algn="l" defTabSz="1828068" rtl="0" eaLnBrk="1" latinLnBrk="0" hangingPunct="1">
      <a:defRPr sz="2400" kern="1200">
        <a:solidFill>
          <a:schemeClr val="tx1"/>
        </a:solidFill>
        <a:latin typeface="+mn-lt"/>
        <a:ea typeface="+mn-ea"/>
        <a:cs typeface="+mn-cs"/>
      </a:defRPr>
    </a:lvl8pPr>
    <a:lvl9pPr marL="7312275" algn="l" defTabSz="1828068"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EB87656-7652-7C44-9FD7-8ED5FEF63EF6}"/>
              </a:ext>
            </a:extLst>
          </p:cNvPr>
          <p:cNvSpPr>
            <a:spLocks noGrp="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9A7D1C-6891-4300-8D99-0D124CBB56B7}" type="slidenum">
              <a:rPr lang="en-US" smtClean="0"/>
              <a:t>28</a:t>
            </a:fld>
            <a:endParaRPr lang="en-US"/>
          </a:p>
        </p:txBody>
      </p:sp>
    </p:spTree>
    <p:extLst>
      <p:ext uri="{BB962C8B-B14F-4D97-AF65-F5344CB8AC3E}">
        <p14:creationId xmlns:p14="http://schemas.microsoft.com/office/powerpoint/2010/main" val="3567297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LEDs, Buttons, Light Sensor</a:t>
            </a:r>
          </a:p>
        </p:txBody>
      </p:sp>
      <p:sp>
        <p:nvSpPr>
          <p:cNvPr id="4" name="Slide Number Placeholder 3"/>
          <p:cNvSpPr>
            <a:spLocks noGrp="1"/>
          </p:cNvSpPr>
          <p:nvPr>
            <p:ph type="sldNum" sz="quarter" idx="5"/>
          </p:nvPr>
        </p:nvSpPr>
        <p:spPr/>
        <p:txBody>
          <a:bodyPr/>
          <a:lstStyle/>
          <a:p>
            <a:fld id="{1B9A7D1C-6891-4300-8D99-0D124CBB56B7}" type="slidenum">
              <a:rPr lang="en-US" smtClean="0"/>
              <a:pPr/>
              <a:t>2</a:t>
            </a:fld>
            <a:endParaRPr lang="en-US"/>
          </a:p>
        </p:txBody>
      </p:sp>
    </p:spTree>
    <p:extLst>
      <p:ext uri="{BB962C8B-B14F-4D97-AF65-F5344CB8AC3E}">
        <p14:creationId xmlns:p14="http://schemas.microsoft.com/office/powerpoint/2010/main" val="479365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dirty="0"/>
          </a:p>
        </p:txBody>
      </p:sp>
      <p:sp>
        <p:nvSpPr>
          <p:cNvPr id="4" name="Slide Number Placeholder 3"/>
          <p:cNvSpPr>
            <a:spLocks noGrp="1"/>
          </p:cNvSpPr>
          <p:nvPr>
            <p:ph type="sldNum" sz="quarter" idx="5"/>
          </p:nvPr>
        </p:nvSpPr>
        <p:spPr/>
        <p:txBody>
          <a:bodyPr/>
          <a:lstStyle/>
          <a:p>
            <a:fld id="{1B9A7D1C-6891-4300-8D99-0D124CBB56B7}" type="slidenum">
              <a:rPr lang="en-US" smtClean="0"/>
              <a:pPr/>
              <a:t>3</a:t>
            </a:fld>
            <a:endParaRPr lang="en-US"/>
          </a:p>
        </p:txBody>
      </p:sp>
    </p:spTree>
    <p:extLst>
      <p:ext uri="{BB962C8B-B14F-4D97-AF65-F5344CB8AC3E}">
        <p14:creationId xmlns:p14="http://schemas.microsoft.com/office/powerpoint/2010/main" val="2394521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9A7D1C-6891-4300-8D99-0D124CBB56B7}" type="slidenum">
              <a:rPr lang="en-US" smtClean="0"/>
              <a:t>4</a:t>
            </a:fld>
            <a:endParaRPr lang="en-US"/>
          </a:p>
        </p:txBody>
      </p:sp>
    </p:spTree>
    <p:extLst>
      <p:ext uri="{BB962C8B-B14F-4D97-AF65-F5344CB8AC3E}">
        <p14:creationId xmlns:p14="http://schemas.microsoft.com/office/powerpoint/2010/main" val="881044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0" i="0" kern="1200" dirty="0">
                <a:solidFill>
                  <a:schemeClr val="tx1"/>
                </a:solidFill>
                <a:effectLst/>
                <a:latin typeface="Raleway Light" panose="020B0403030101060003" pitchFamily="34" charset="0"/>
                <a:ea typeface="+mn-ea"/>
                <a:cs typeface="+mn-cs"/>
              </a:rPr>
              <a:t>From Robot Turtles, what is a function?</a:t>
            </a:r>
            <a:br>
              <a:rPr lang="en-US" sz="2400" b="0" i="0" kern="1200" dirty="0">
                <a:solidFill>
                  <a:schemeClr val="tx1"/>
                </a:solidFill>
                <a:effectLst/>
                <a:latin typeface="Raleway Light" panose="020B0403030101060003" pitchFamily="34" charset="0"/>
                <a:ea typeface="+mn-ea"/>
                <a:cs typeface="+mn-cs"/>
              </a:rPr>
            </a:br>
            <a:endParaRPr lang="en-US" sz="2400" b="0" i="0" kern="1200" dirty="0">
              <a:solidFill>
                <a:schemeClr val="tx1"/>
              </a:solidFill>
              <a:effectLst/>
              <a:latin typeface="Raleway Light" panose="020B0403030101060003"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1B9A7D1C-6891-4300-8D99-0D124CBB56B7}" type="slidenum">
              <a:rPr lang="en-US" smtClean="0"/>
              <a:pPr/>
              <a:t>6</a:t>
            </a:fld>
            <a:endParaRPr lang="en-US"/>
          </a:p>
        </p:txBody>
      </p:sp>
    </p:spTree>
    <p:extLst>
      <p:ext uri="{BB962C8B-B14F-4D97-AF65-F5344CB8AC3E}">
        <p14:creationId xmlns:p14="http://schemas.microsoft.com/office/powerpoint/2010/main" val="1947587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9A7D1C-6891-4300-8D99-0D124CBB56B7}" type="slidenum">
              <a:rPr lang="en-US" smtClean="0"/>
              <a:pPr/>
              <a:t>15</a:t>
            </a:fld>
            <a:endParaRPr lang="en-US"/>
          </a:p>
        </p:txBody>
      </p:sp>
    </p:spTree>
    <p:extLst>
      <p:ext uri="{BB962C8B-B14F-4D97-AF65-F5344CB8AC3E}">
        <p14:creationId xmlns:p14="http://schemas.microsoft.com/office/powerpoint/2010/main" val="3762788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9A7D1C-6891-4300-8D99-0D124CBB56B7}" type="slidenum">
              <a:rPr lang="en-US" smtClean="0"/>
              <a:pPr/>
              <a:t>21</a:t>
            </a:fld>
            <a:endParaRPr lang="en-US"/>
          </a:p>
        </p:txBody>
      </p:sp>
    </p:spTree>
    <p:extLst>
      <p:ext uri="{BB962C8B-B14F-4D97-AF65-F5344CB8AC3E}">
        <p14:creationId xmlns:p14="http://schemas.microsoft.com/office/powerpoint/2010/main" val="1471401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9A7D1C-6891-4300-8D99-0D124CBB56B7}" type="slidenum">
              <a:rPr lang="en-US" smtClean="0"/>
              <a:pPr/>
              <a:t>24</a:t>
            </a:fld>
            <a:endParaRPr lang="en-US"/>
          </a:p>
        </p:txBody>
      </p:sp>
    </p:spTree>
    <p:extLst>
      <p:ext uri="{BB962C8B-B14F-4D97-AF65-F5344CB8AC3E}">
        <p14:creationId xmlns:p14="http://schemas.microsoft.com/office/powerpoint/2010/main" val="1670566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9A7D1C-6891-4300-8D99-0D124CBB56B7}" type="slidenum">
              <a:rPr lang="en-US" smtClean="0"/>
              <a:t>27</a:t>
            </a:fld>
            <a:endParaRPr lang="en-US"/>
          </a:p>
        </p:txBody>
      </p:sp>
    </p:spTree>
    <p:extLst>
      <p:ext uri="{BB962C8B-B14F-4D97-AF65-F5344CB8AC3E}">
        <p14:creationId xmlns:p14="http://schemas.microsoft.com/office/powerpoint/2010/main" val="960970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2.sv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3.png"/><Relationship Id="rId4" Type="http://schemas.openxmlformats.org/officeDocument/2006/relationships/image" Target="../media/image7.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5.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design">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F11E8DD-608C-3A4A-8448-F566FDACECF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flipH="1">
            <a:off x="436" y="0"/>
            <a:ext cx="24376777" cy="13715999"/>
          </a:xfrm>
          <a:prstGeom prst="rect">
            <a:avLst/>
          </a:prstGeom>
        </p:spPr>
      </p:pic>
      <p:sp>
        <p:nvSpPr>
          <p:cNvPr id="2" name="Title 1"/>
          <p:cNvSpPr>
            <a:spLocks noGrp="1"/>
          </p:cNvSpPr>
          <p:nvPr>
            <p:ph type="ctrTitle" hasCustomPrompt="1"/>
          </p:nvPr>
        </p:nvSpPr>
        <p:spPr>
          <a:xfrm>
            <a:off x="13669495" y="6687217"/>
            <a:ext cx="9182731" cy="3461446"/>
          </a:xfrm>
          <a:prstGeom prst="rect">
            <a:avLst/>
          </a:prstGeom>
        </p:spPr>
        <p:txBody>
          <a:bodyPr vert="horz" lIns="182832" tIns="91416" rIns="182832" bIns="91416" rtlCol="0" anchor="b">
            <a:noAutofit/>
          </a:bodyPr>
          <a:lstStyle>
            <a:lvl1pPr algn="l">
              <a:lnSpc>
                <a:spcPct val="110000"/>
              </a:lnSpc>
              <a:defRPr lang="en-US">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stStyle>
          <a:p>
            <a:pPr lvl="0" algn="r">
              <a:lnSpc>
                <a:spcPct val="110000"/>
              </a:lnSpc>
            </a:pPr>
            <a:r>
              <a:rPr lang="en-US" dirty="0"/>
              <a:t>CLICK TO EDIT MASTER TITLE STYLE</a:t>
            </a:r>
          </a:p>
        </p:txBody>
      </p:sp>
      <p:sp>
        <p:nvSpPr>
          <p:cNvPr id="14" name="Text Placeholder 13"/>
          <p:cNvSpPr>
            <a:spLocks noGrp="1"/>
          </p:cNvSpPr>
          <p:nvPr>
            <p:ph type="body" sz="quarter" idx="14"/>
          </p:nvPr>
        </p:nvSpPr>
        <p:spPr>
          <a:xfrm>
            <a:off x="13669494" y="10550374"/>
            <a:ext cx="9182731" cy="885450"/>
          </a:xfrm>
          <a:prstGeom prst="rect">
            <a:avLst/>
          </a:prstGeom>
          <a:noFill/>
        </p:spPr>
        <p:txBody>
          <a:bodyPr vert="horz" wrap="square" lIns="182832" tIns="91416" rIns="182832" bIns="91416" rtlCol="0" anchor="ctr" anchorCtr="0">
            <a:spAutoFit/>
          </a:bodyPr>
          <a:lstStyle>
            <a:lvl1pPr algn="l">
              <a:defRPr lang="en-US" sz="3600" b="1" i="0" dirty="0" smtClean="0">
                <a:solidFill>
                  <a:schemeClr val="tx1">
                    <a:lumMod val="20000"/>
                    <a:lumOff val="80000"/>
                  </a:schemeClr>
                </a:solidFill>
              </a:defRPr>
            </a:lvl1pPr>
          </a:lstStyle>
          <a:p>
            <a:pPr lvl="0" algn="r"/>
            <a:r>
              <a:rPr lang="en-US" dirty="0"/>
              <a:t>Click to edit Master text styles</a:t>
            </a:r>
          </a:p>
        </p:txBody>
      </p:sp>
      <p:sp>
        <p:nvSpPr>
          <p:cNvPr id="34" name="Text Placeholder 13"/>
          <p:cNvSpPr>
            <a:spLocks noGrp="1"/>
          </p:cNvSpPr>
          <p:nvPr>
            <p:ph type="body" sz="quarter" idx="16"/>
          </p:nvPr>
        </p:nvSpPr>
        <p:spPr>
          <a:xfrm>
            <a:off x="16284601" y="12125830"/>
            <a:ext cx="6567624" cy="627816"/>
          </a:xfrm>
          <a:prstGeom prst="rect">
            <a:avLst/>
          </a:prstGeom>
          <a:noFill/>
        </p:spPr>
        <p:txBody>
          <a:bodyPr vert="horz" wrap="square" lIns="182832" tIns="91416" rIns="182832" bIns="91416" rtlCol="0" anchor="ctr" anchorCtr="0">
            <a:spAutoFit/>
          </a:bodyPr>
          <a:lstStyle>
            <a:lvl1pPr algn="l">
              <a:defRPr lang="en-US" sz="3200" b="0" i="0" dirty="0" smtClean="0">
                <a:solidFill>
                  <a:schemeClr val="bg1">
                    <a:lumMod val="75000"/>
                  </a:schemeClr>
                </a:solidFill>
              </a:defRPr>
            </a:lvl1pPr>
          </a:lstStyle>
          <a:p>
            <a:pPr marL="228600" lvl="0" indent="-228600" algn="r" defTabSz="914400">
              <a:lnSpc>
                <a:spcPct val="90000"/>
              </a:lnSpc>
              <a:spcAft>
                <a:spcPts val="2400"/>
              </a:spcAft>
            </a:pPr>
            <a:r>
              <a:rPr lang="en-US" dirty="0"/>
              <a:t>Click to edit Master text styles</a:t>
            </a:r>
          </a:p>
        </p:txBody>
      </p:sp>
      <p:sp>
        <p:nvSpPr>
          <p:cNvPr id="5" name="TextBox 4">
            <a:extLst>
              <a:ext uri="{FF2B5EF4-FFF2-40B4-BE49-F238E27FC236}">
                <a16:creationId xmlns:a16="http://schemas.microsoft.com/office/drawing/2014/main" id="{5F79122D-B996-F245-AB45-BA71C2B61D95}"/>
              </a:ext>
            </a:extLst>
          </p:cNvPr>
          <p:cNvSpPr txBox="1"/>
          <p:nvPr userDrawn="1"/>
        </p:nvSpPr>
        <p:spPr>
          <a:xfrm>
            <a:off x="34747200" y="6858000"/>
            <a:ext cx="184731" cy="646203"/>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3DBB11A-8D68-7C4D-B5A9-7112C96DD717}"/>
              </a:ext>
            </a:extLst>
          </p:cNvPr>
          <p:cNvSpPr txBox="1"/>
          <p:nvPr userDrawn="1"/>
        </p:nvSpPr>
        <p:spPr>
          <a:xfrm>
            <a:off x="28868914" y="14401800"/>
            <a:ext cx="184731" cy="646203"/>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0C7D527F-C6C4-E44F-BDB4-A126DC0CD26B}"/>
              </a:ext>
            </a:extLst>
          </p:cNvPr>
          <p:cNvSpPr txBox="1"/>
          <p:nvPr userDrawn="1"/>
        </p:nvSpPr>
        <p:spPr>
          <a:xfrm>
            <a:off x="21259800" y="-5519057"/>
            <a:ext cx="184731" cy="646203"/>
          </a:xfrm>
          <a:prstGeom prst="rect">
            <a:avLst/>
          </a:prstGeom>
          <a:noFill/>
        </p:spPr>
        <p:txBody>
          <a:bodyPr wrap="none" rtlCol="0">
            <a:spAutoFit/>
          </a:bodyPr>
          <a:lstStyle/>
          <a:p>
            <a:endParaRPr lang="en-US" dirty="0"/>
          </a:p>
        </p:txBody>
      </p:sp>
      <p:pic>
        <p:nvPicPr>
          <p:cNvPr id="10" name="Graphic 9">
            <a:extLst>
              <a:ext uri="{FF2B5EF4-FFF2-40B4-BE49-F238E27FC236}">
                <a16:creationId xmlns:a16="http://schemas.microsoft.com/office/drawing/2014/main" id="{620105BE-9E56-8D42-8515-449BE5CCF738}"/>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66811" r="55568" b="-1923"/>
          <a:stretch/>
        </p:blipFill>
        <p:spPr>
          <a:xfrm rot="10800000">
            <a:off x="0" y="3567339"/>
            <a:ext cx="11245862" cy="10148661"/>
          </a:xfrm>
          <a:prstGeom prst="rect">
            <a:avLst/>
          </a:prstGeom>
        </p:spPr>
      </p:pic>
      <p:pic>
        <p:nvPicPr>
          <p:cNvPr id="11" name="Graphic 10">
            <a:extLst>
              <a:ext uri="{FF2B5EF4-FFF2-40B4-BE49-F238E27FC236}">
                <a16:creationId xmlns:a16="http://schemas.microsoft.com/office/drawing/2014/main" id="{FEE09D14-0F49-234E-A240-90B40773619E}"/>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9264" t="-341" r="22385" b="79068"/>
          <a:stretch/>
        </p:blipFill>
        <p:spPr>
          <a:xfrm rot="10800000">
            <a:off x="0" y="-170783"/>
            <a:ext cx="24377651" cy="10148661"/>
          </a:xfrm>
          <a:prstGeom prst="rect">
            <a:avLst/>
          </a:prstGeom>
        </p:spPr>
      </p:pic>
    </p:spTree>
    <p:extLst>
      <p:ext uri="{BB962C8B-B14F-4D97-AF65-F5344CB8AC3E}">
        <p14:creationId xmlns:p14="http://schemas.microsoft.com/office/powerpoint/2010/main" val="2677950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4">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build="p">
        <p:tmplLst>
          <p:tmpl lvl="1">
            <p:tnLst>
              <p:par>
                <p:cTn presetID="2" presetClass="entr" presetSubtype="2"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4320">
          <p15:clr>
            <a:srgbClr val="FBAE40"/>
          </p15:clr>
        </p15:guide>
        <p15:guide id="2" pos="758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2D8DFE82-6264-C14D-BA47-1710E9300F0C}"/>
              </a:ext>
            </a:extLst>
          </p:cNvPr>
          <p:cNvSpPr>
            <a:spLocks noGrp="1"/>
          </p:cNvSpPr>
          <p:nvPr>
            <p:ph type="pic" sz="quarter" idx="15"/>
          </p:nvPr>
        </p:nvSpPr>
        <p:spPr>
          <a:xfrm>
            <a:off x="12188825" y="0"/>
            <a:ext cx="12188825" cy="13716000"/>
          </a:xfrm>
          <a:prstGeom prst="rect">
            <a:avLst/>
          </a:prstGeom>
          <a:solidFill>
            <a:schemeClr val="bg1">
              <a:lumMod val="95000"/>
            </a:schemeClr>
          </a:solidFill>
          <a:ln w="171450">
            <a:noFill/>
          </a:ln>
        </p:spPr>
        <p:txBody>
          <a:bodyPr/>
          <a:lstStyle/>
          <a:p>
            <a:r>
              <a:rPr lang="en-US"/>
              <a:t>Click icon to add picture</a:t>
            </a:r>
          </a:p>
        </p:txBody>
      </p:sp>
      <p:sp>
        <p:nvSpPr>
          <p:cNvPr id="14" name="Content Placeholder 2"/>
          <p:cNvSpPr>
            <a:spLocks noGrp="1"/>
          </p:cNvSpPr>
          <p:nvPr>
            <p:ph idx="1"/>
          </p:nvPr>
        </p:nvSpPr>
        <p:spPr>
          <a:xfrm>
            <a:off x="1990166" y="5400674"/>
            <a:ext cx="8936139" cy="7777719"/>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1pPr>
            <a:lvl2pPr marL="914171"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2pPr>
            <a:lvl3pPr marL="1828343"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3pPr>
            <a:lvl4pPr marL="2742514"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4pPr>
            <a:lvl5pPr marL="3656686"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a:solidFill>
                  <a:schemeClr val="tx1"/>
                </a:solidFill>
                <a:latin typeface="+mn-lt"/>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1990165" y="1417928"/>
            <a:ext cx="9458885" cy="1496722"/>
          </a:xfrm>
          <a:prstGeom prst="rect">
            <a:avLst/>
          </a:prstGeom>
        </p:spPr>
        <p:txBody>
          <a:bodyPr anchor="ctr" anchorCtr="0">
            <a:normAutofit/>
          </a:bodyPr>
          <a:lstStyle>
            <a:lvl1pPr>
              <a:defRPr sz="660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3" name="Text Placeholder 7"/>
          <p:cNvSpPr>
            <a:spLocks noGrp="1"/>
          </p:cNvSpPr>
          <p:nvPr>
            <p:ph type="body" sz="quarter" idx="14"/>
          </p:nvPr>
        </p:nvSpPr>
        <p:spPr>
          <a:xfrm>
            <a:off x="1990165" y="2914650"/>
            <a:ext cx="9458885" cy="1496722"/>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Tree>
    <p:extLst>
      <p:ext uri="{BB962C8B-B14F-4D97-AF65-F5344CB8AC3E}">
        <p14:creationId xmlns:p14="http://schemas.microsoft.com/office/powerpoint/2010/main" val="424954646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0FACEFD4-E172-9A4B-A60B-59D597800A26}"/>
              </a:ext>
            </a:extLst>
          </p:cNvPr>
          <p:cNvSpPr>
            <a:spLocks noGrp="1"/>
          </p:cNvSpPr>
          <p:nvPr>
            <p:ph type="pic" sz="quarter" idx="15"/>
          </p:nvPr>
        </p:nvSpPr>
        <p:spPr>
          <a:xfrm>
            <a:off x="11158600" y="0"/>
            <a:ext cx="13219050" cy="11972260"/>
          </a:xfrm>
          <a:custGeom>
            <a:avLst/>
            <a:gdLst>
              <a:gd name="connsiteX0" fmla="*/ 12417069 w 13812287"/>
              <a:gd name="connsiteY0" fmla="*/ 3387507 h 12509544"/>
              <a:gd name="connsiteX1" fmla="*/ 12963497 w 13812287"/>
              <a:gd name="connsiteY1" fmla="*/ 3534648 h 12509544"/>
              <a:gd name="connsiteX2" fmla="*/ 13812287 w 13812287"/>
              <a:gd name="connsiteY2" fmla="*/ 4028178 h 12509544"/>
              <a:gd name="connsiteX3" fmla="*/ 13812287 w 13812287"/>
              <a:gd name="connsiteY3" fmla="*/ 11868873 h 12509544"/>
              <a:gd name="connsiteX4" fmla="*/ 12963497 w 13812287"/>
              <a:gd name="connsiteY4" fmla="*/ 12362404 h 12509544"/>
              <a:gd name="connsiteX5" fmla="*/ 11870639 w 13812287"/>
              <a:gd name="connsiteY5" fmla="*/ 12362404 h 12509544"/>
              <a:gd name="connsiteX6" fmla="*/ 8891415 w 13812287"/>
              <a:gd name="connsiteY6" fmla="*/ 10629956 h 12509544"/>
              <a:gd name="connsiteX7" fmla="*/ 8348747 w 13812287"/>
              <a:gd name="connsiteY7" fmla="*/ 9685499 h 12509544"/>
              <a:gd name="connsiteX8" fmla="*/ 8348747 w 13812287"/>
              <a:gd name="connsiteY8" fmla="*/ 6211554 h 12509544"/>
              <a:gd name="connsiteX9" fmla="*/ 8891415 w 13812287"/>
              <a:gd name="connsiteY9" fmla="*/ 5267096 h 12509544"/>
              <a:gd name="connsiteX10" fmla="*/ 11870639 w 13812287"/>
              <a:gd name="connsiteY10" fmla="*/ 3534648 h 12509544"/>
              <a:gd name="connsiteX11" fmla="*/ 12417069 w 13812287"/>
              <a:gd name="connsiteY11" fmla="*/ 3387507 h 12509544"/>
              <a:gd name="connsiteX12" fmla="*/ 4068322 w 13812287"/>
              <a:gd name="connsiteY12" fmla="*/ 3387507 h 12509544"/>
              <a:gd name="connsiteX13" fmla="*/ 4614751 w 13812287"/>
              <a:gd name="connsiteY13" fmla="*/ 3534647 h 12509544"/>
              <a:gd name="connsiteX14" fmla="*/ 7593975 w 13812287"/>
              <a:gd name="connsiteY14" fmla="*/ 5267096 h 12509544"/>
              <a:gd name="connsiteX15" fmla="*/ 8136643 w 13812287"/>
              <a:gd name="connsiteY15" fmla="*/ 6211552 h 12509544"/>
              <a:gd name="connsiteX16" fmla="*/ 8136643 w 13812287"/>
              <a:gd name="connsiteY16" fmla="*/ 9685499 h 12509544"/>
              <a:gd name="connsiteX17" fmla="*/ 7593975 w 13812287"/>
              <a:gd name="connsiteY17" fmla="*/ 10629956 h 12509544"/>
              <a:gd name="connsiteX18" fmla="*/ 4614751 w 13812287"/>
              <a:gd name="connsiteY18" fmla="*/ 12362404 h 12509544"/>
              <a:gd name="connsiteX19" fmla="*/ 3521892 w 13812287"/>
              <a:gd name="connsiteY19" fmla="*/ 12362404 h 12509544"/>
              <a:gd name="connsiteX20" fmla="*/ 542669 w 13812287"/>
              <a:gd name="connsiteY20" fmla="*/ 10629956 h 12509544"/>
              <a:gd name="connsiteX21" fmla="*/ 0 w 13812287"/>
              <a:gd name="connsiteY21" fmla="*/ 9685499 h 12509544"/>
              <a:gd name="connsiteX22" fmla="*/ 0 w 13812287"/>
              <a:gd name="connsiteY22" fmla="*/ 6211553 h 12509544"/>
              <a:gd name="connsiteX23" fmla="*/ 542669 w 13812287"/>
              <a:gd name="connsiteY23" fmla="*/ 5267096 h 12509544"/>
              <a:gd name="connsiteX24" fmla="*/ 3521892 w 13812287"/>
              <a:gd name="connsiteY24" fmla="*/ 3534647 h 12509544"/>
              <a:gd name="connsiteX25" fmla="*/ 4068322 w 13812287"/>
              <a:gd name="connsiteY25" fmla="*/ 3387507 h 12509544"/>
              <a:gd name="connsiteX26" fmla="*/ 4186587 w 13812287"/>
              <a:gd name="connsiteY26" fmla="*/ 0 h 12509544"/>
              <a:gd name="connsiteX27" fmla="*/ 12323229 w 13812287"/>
              <a:gd name="connsiteY27" fmla="*/ 0 h 12509544"/>
              <a:gd name="connsiteX28" fmla="*/ 12323229 w 13812287"/>
              <a:gd name="connsiteY28" fmla="*/ 2446542 h 12509544"/>
              <a:gd name="connsiteX29" fmla="*/ 11780561 w 13812287"/>
              <a:gd name="connsiteY29" fmla="*/ 3391000 h 12509544"/>
              <a:gd name="connsiteX30" fmla="*/ 8801337 w 13812287"/>
              <a:gd name="connsiteY30" fmla="*/ 5123450 h 12509544"/>
              <a:gd name="connsiteX31" fmla="*/ 7708479 w 13812287"/>
              <a:gd name="connsiteY31" fmla="*/ 5123450 h 12509544"/>
              <a:gd name="connsiteX32" fmla="*/ 4729255 w 13812287"/>
              <a:gd name="connsiteY32" fmla="*/ 3391000 h 12509544"/>
              <a:gd name="connsiteX33" fmla="*/ 4186587 w 13812287"/>
              <a:gd name="connsiteY33" fmla="*/ 2446542 h 12509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812287" h="12509544">
                <a:moveTo>
                  <a:pt x="12417069" y="3387507"/>
                </a:moveTo>
                <a:cubicBezTo>
                  <a:pt x="12605781" y="3387507"/>
                  <a:pt x="12794495" y="3436554"/>
                  <a:pt x="12963497" y="3534648"/>
                </a:cubicBezTo>
                <a:lnTo>
                  <a:pt x="13812287" y="4028178"/>
                </a:lnTo>
                <a:lnTo>
                  <a:pt x="13812287" y="11868873"/>
                </a:lnTo>
                <a:lnTo>
                  <a:pt x="12963497" y="12362404"/>
                </a:lnTo>
                <a:cubicBezTo>
                  <a:pt x="12625493" y="12558591"/>
                  <a:pt x="12208645" y="12558591"/>
                  <a:pt x="11870639" y="12362404"/>
                </a:cubicBezTo>
                <a:lnTo>
                  <a:pt x="8891415" y="10629956"/>
                </a:lnTo>
                <a:cubicBezTo>
                  <a:pt x="8555747" y="10434410"/>
                  <a:pt x="8349071" y="10074712"/>
                  <a:pt x="8348747" y="9685499"/>
                </a:cubicBezTo>
                <a:lnTo>
                  <a:pt x="8348747" y="6211554"/>
                </a:lnTo>
                <a:cubicBezTo>
                  <a:pt x="8349071" y="5822341"/>
                  <a:pt x="8555747" y="5462641"/>
                  <a:pt x="8891415" y="5267096"/>
                </a:cubicBezTo>
                <a:lnTo>
                  <a:pt x="11870639" y="3534648"/>
                </a:lnTo>
                <a:cubicBezTo>
                  <a:pt x="12039641" y="3436554"/>
                  <a:pt x="12228355" y="3387507"/>
                  <a:pt x="12417069" y="3387507"/>
                </a:cubicBezTo>
                <a:close/>
                <a:moveTo>
                  <a:pt x="4068322" y="3387507"/>
                </a:moveTo>
                <a:cubicBezTo>
                  <a:pt x="4257035" y="3387507"/>
                  <a:pt x="4445748" y="3436554"/>
                  <a:pt x="4614751" y="3534647"/>
                </a:cubicBezTo>
                <a:lnTo>
                  <a:pt x="7593975" y="5267096"/>
                </a:lnTo>
                <a:cubicBezTo>
                  <a:pt x="7929643" y="5462641"/>
                  <a:pt x="8136319" y="5822339"/>
                  <a:pt x="8136643" y="6211552"/>
                </a:cubicBezTo>
                <a:lnTo>
                  <a:pt x="8136643" y="9685499"/>
                </a:lnTo>
                <a:cubicBezTo>
                  <a:pt x="8136319" y="10074711"/>
                  <a:pt x="7929643" y="10434410"/>
                  <a:pt x="7593975" y="10629956"/>
                </a:cubicBezTo>
                <a:lnTo>
                  <a:pt x="4614751" y="12362404"/>
                </a:lnTo>
                <a:cubicBezTo>
                  <a:pt x="4276744" y="12558591"/>
                  <a:pt x="3859899" y="12558591"/>
                  <a:pt x="3521892" y="12362404"/>
                </a:cubicBezTo>
                <a:lnTo>
                  <a:pt x="542669" y="10629956"/>
                </a:lnTo>
                <a:cubicBezTo>
                  <a:pt x="207000" y="10434410"/>
                  <a:pt x="324" y="10074712"/>
                  <a:pt x="0" y="9685499"/>
                </a:cubicBezTo>
                <a:lnTo>
                  <a:pt x="0" y="6211553"/>
                </a:lnTo>
                <a:cubicBezTo>
                  <a:pt x="324" y="5822341"/>
                  <a:pt x="207000" y="5462641"/>
                  <a:pt x="542669" y="5267096"/>
                </a:cubicBezTo>
                <a:lnTo>
                  <a:pt x="3521892" y="3534647"/>
                </a:lnTo>
                <a:cubicBezTo>
                  <a:pt x="3690896" y="3436554"/>
                  <a:pt x="3879609" y="3387507"/>
                  <a:pt x="4068322" y="3387507"/>
                </a:cubicBezTo>
                <a:close/>
                <a:moveTo>
                  <a:pt x="4186587" y="0"/>
                </a:moveTo>
                <a:lnTo>
                  <a:pt x="12323229" y="0"/>
                </a:lnTo>
                <a:lnTo>
                  <a:pt x="12323229" y="2446542"/>
                </a:lnTo>
                <a:cubicBezTo>
                  <a:pt x="12322905" y="2835756"/>
                  <a:pt x="12116229" y="3195454"/>
                  <a:pt x="11780561" y="3391000"/>
                </a:cubicBezTo>
                <a:lnTo>
                  <a:pt x="8801337" y="5123450"/>
                </a:lnTo>
                <a:cubicBezTo>
                  <a:pt x="8463331" y="5319634"/>
                  <a:pt x="8046485" y="5319634"/>
                  <a:pt x="7708479" y="5123450"/>
                </a:cubicBezTo>
                <a:lnTo>
                  <a:pt x="4729255" y="3391000"/>
                </a:lnTo>
                <a:cubicBezTo>
                  <a:pt x="4393587" y="3195454"/>
                  <a:pt x="4186911" y="2835756"/>
                  <a:pt x="4186587" y="2446542"/>
                </a:cubicBezTo>
                <a:close/>
              </a:path>
            </a:pathLst>
          </a:custGeom>
          <a:solidFill>
            <a:schemeClr val="bg1">
              <a:lumMod val="95000"/>
            </a:schemeClr>
          </a:solidFill>
          <a:ln w="171450">
            <a:noFill/>
          </a:ln>
        </p:spPr>
        <p:txBody>
          <a:bodyPr wrap="square">
            <a:noAutofit/>
          </a:bodyPr>
          <a:lstStyle/>
          <a:p>
            <a:r>
              <a:rPr lang="en-US"/>
              <a:t>Click icon to add picture</a:t>
            </a:r>
          </a:p>
        </p:txBody>
      </p:sp>
      <p:sp>
        <p:nvSpPr>
          <p:cNvPr id="14" name="Content Placeholder 2"/>
          <p:cNvSpPr>
            <a:spLocks noGrp="1"/>
          </p:cNvSpPr>
          <p:nvPr>
            <p:ph idx="1"/>
          </p:nvPr>
        </p:nvSpPr>
        <p:spPr>
          <a:xfrm>
            <a:off x="1990166" y="5400674"/>
            <a:ext cx="8936139" cy="7777719"/>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1pPr>
            <a:lvl2pPr marL="914171"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2pPr>
            <a:lvl3pPr marL="1828343"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3pPr>
            <a:lvl4pPr marL="2742514"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4pPr>
            <a:lvl5pPr marL="3656686"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a:solidFill>
                  <a:schemeClr val="tx1"/>
                </a:solidFill>
                <a:latin typeface="+mn-lt"/>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1990165" y="1417928"/>
            <a:ext cx="9458885" cy="1496722"/>
          </a:xfrm>
          <a:prstGeom prst="rect">
            <a:avLst/>
          </a:prstGeom>
        </p:spPr>
        <p:txBody>
          <a:bodyPr anchor="ctr" anchorCtr="0">
            <a:normAutofit/>
          </a:bodyPr>
          <a:lstStyle>
            <a:lvl1pPr>
              <a:defRPr sz="660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3" name="Text Placeholder 7"/>
          <p:cNvSpPr>
            <a:spLocks noGrp="1"/>
          </p:cNvSpPr>
          <p:nvPr>
            <p:ph type="body" sz="quarter" idx="14"/>
          </p:nvPr>
        </p:nvSpPr>
        <p:spPr>
          <a:xfrm>
            <a:off x="1990165" y="2914650"/>
            <a:ext cx="9458885" cy="1496722"/>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Tree>
    <p:extLst>
      <p:ext uri="{BB962C8B-B14F-4D97-AF65-F5344CB8AC3E}">
        <p14:creationId xmlns:p14="http://schemas.microsoft.com/office/powerpoint/2010/main" val="302337224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6_Title and Content">
    <p:spTree>
      <p:nvGrpSpPr>
        <p:cNvPr id="1" name=""/>
        <p:cNvGrpSpPr/>
        <p:nvPr/>
      </p:nvGrpSpPr>
      <p:grpSpPr>
        <a:xfrm>
          <a:off x="0" y="0"/>
          <a:ext cx="0" cy="0"/>
          <a:chOff x="0" y="0"/>
          <a:chExt cx="0" cy="0"/>
        </a:xfrm>
      </p:grpSpPr>
      <p:sp>
        <p:nvSpPr>
          <p:cNvPr id="56" name="Picture Placeholder 55">
            <a:extLst>
              <a:ext uri="{FF2B5EF4-FFF2-40B4-BE49-F238E27FC236}">
                <a16:creationId xmlns:a16="http://schemas.microsoft.com/office/drawing/2014/main" id="{4631E6E4-29C7-7147-AC76-9144096E962E}"/>
              </a:ext>
            </a:extLst>
          </p:cNvPr>
          <p:cNvSpPr>
            <a:spLocks noGrp="1"/>
          </p:cNvSpPr>
          <p:nvPr>
            <p:ph type="pic" sz="quarter" idx="15"/>
          </p:nvPr>
        </p:nvSpPr>
        <p:spPr>
          <a:xfrm>
            <a:off x="7609498" y="0"/>
            <a:ext cx="17754442" cy="13730121"/>
          </a:xfrm>
          <a:custGeom>
            <a:avLst/>
            <a:gdLst>
              <a:gd name="connsiteX0" fmla="*/ 12328724 w 13870810"/>
              <a:gd name="connsiteY0" fmla="*/ 9139853 h 10726775"/>
              <a:gd name="connsiteX1" fmla="*/ 12527946 w 13870810"/>
              <a:gd name="connsiteY1" fmla="*/ 9193379 h 10726775"/>
              <a:gd name="connsiteX2" fmla="*/ 13614138 w 13870810"/>
              <a:gd name="connsiteY2" fmla="*/ 9824293 h 10726775"/>
              <a:gd name="connsiteX3" fmla="*/ 13811988 w 13870810"/>
              <a:gd name="connsiteY3" fmla="*/ 10167181 h 10726775"/>
              <a:gd name="connsiteX4" fmla="*/ 13811988 w 13870810"/>
              <a:gd name="connsiteY4" fmla="*/ 10726775 h 10726775"/>
              <a:gd name="connsiteX5" fmla="*/ 10845460 w 13870810"/>
              <a:gd name="connsiteY5" fmla="*/ 10726775 h 10726775"/>
              <a:gd name="connsiteX6" fmla="*/ 10845460 w 13870810"/>
              <a:gd name="connsiteY6" fmla="*/ 10167181 h 10726775"/>
              <a:gd name="connsiteX7" fmla="*/ 11043310 w 13870810"/>
              <a:gd name="connsiteY7" fmla="*/ 9824293 h 10726775"/>
              <a:gd name="connsiteX8" fmla="*/ 12129502 w 13870810"/>
              <a:gd name="connsiteY8" fmla="*/ 9193379 h 10726775"/>
              <a:gd name="connsiteX9" fmla="*/ 12328724 w 13870810"/>
              <a:gd name="connsiteY9" fmla="*/ 9139853 h 10726775"/>
              <a:gd name="connsiteX10" fmla="*/ 9230022 w 13870810"/>
              <a:gd name="connsiteY10" fmla="*/ 9139853 h 10726775"/>
              <a:gd name="connsiteX11" fmla="*/ 9429244 w 13870810"/>
              <a:gd name="connsiteY11" fmla="*/ 9193379 h 10726775"/>
              <a:gd name="connsiteX12" fmla="*/ 10515436 w 13870810"/>
              <a:gd name="connsiteY12" fmla="*/ 9824293 h 10726775"/>
              <a:gd name="connsiteX13" fmla="*/ 10713286 w 13870810"/>
              <a:gd name="connsiteY13" fmla="*/ 10167181 h 10726775"/>
              <a:gd name="connsiteX14" fmla="*/ 10713286 w 13870810"/>
              <a:gd name="connsiteY14" fmla="*/ 10726775 h 10726775"/>
              <a:gd name="connsiteX15" fmla="*/ 7746758 w 13870810"/>
              <a:gd name="connsiteY15" fmla="*/ 10726775 h 10726775"/>
              <a:gd name="connsiteX16" fmla="*/ 7746758 w 13870810"/>
              <a:gd name="connsiteY16" fmla="*/ 10167181 h 10726775"/>
              <a:gd name="connsiteX17" fmla="*/ 7944608 w 13870810"/>
              <a:gd name="connsiteY17" fmla="*/ 9824293 h 10726775"/>
              <a:gd name="connsiteX18" fmla="*/ 9030800 w 13870810"/>
              <a:gd name="connsiteY18" fmla="*/ 9193379 h 10726775"/>
              <a:gd name="connsiteX19" fmla="*/ 9230022 w 13870810"/>
              <a:gd name="connsiteY19" fmla="*/ 9139853 h 10726775"/>
              <a:gd name="connsiteX20" fmla="*/ 6131318 w 13870810"/>
              <a:gd name="connsiteY20" fmla="*/ 9139853 h 10726775"/>
              <a:gd name="connsiteX21" fmla="*/ 6330540 w 13870810"/>
              <a:gd name="connsiteY21" fmla="*/ 9193379 h 10726775"/>
              <a:gd name="connsiteX22" fmla="*/ 7416732 w 13870810"/>
              <a:gd name="connsiteY22" fmla="*/ 9824293 h 10726775"/>
              <a:gd name="connsiteX23" fmla="*/ 7614583 w 13870810"/>
              <a:gd name="connsiteY23" fmla="*/ 10167181 h 10726775"/>
              <a:gd name="connsiteX24" fmla="*/ 7614583 w 13870810"/>
              <a:gd name="connsiteY24" fmla="*/ 10726775 h 10726775"/>
              <a:gd name="connsiteX25" fmla="*/ 4648054 w 13870810"/>
              <a:gd name="connsiteY25" fmla="*/ 10726775 h 10726775"/>
              <a:gd name="connsiteX26" fmla="*/ 4648054 w 13870810"/>
              <a:gd name="connsiteY26" fmla="*/ 10167181 h 10726775"/>
              <a:gd name="connsiteX27" fmla="*/ 4845905 w 13870810"/>
              <a:gd name="connsiteY27" fmla="*/ 9824293 h 10726775"/>
              <a:gd name="connsiteX28" fmla="*/ 5932096 w 13870810"/>
              <a:gd name="connsiteY28" fmla="*/ 9193379 h 10726775"/>
              <a:gd name="connsiteX29" fmla="*/ 6131318 w 13870810"/>
              <a:gd name="connsiteY29" fmla="*/ 9139853 h 10726775"/>
              <a:gd name="connsiteX30" fmla="*/ 3032614 w 13870810"/>
              <a:gd name="connsiteY30" fmla="*/ 9139853 h 10726775"/>
              <a:gd name="connsiteX31" fmla="*/ 3231836 w 13870810"/>
              <a:gd name="connsiteY31" fmla="*/ 9193379 h 10726775"/>
              <a:gd name="connsiteX32" fmla="*/ 4318028 w 13870810"/>
              <a:gd name="connsiteY32" fmla="*/ 9824293 h 10726775"/>
              <a:gd name="connsiteX33" fmla="*/ 4515879 w 13870810"/>
              <a:gd name="connsiteY33" fmla="*/ 10167181 h 10726775"/>
              <a:gd name="connsiteX34" fmla="*/ 4515879 w 13870810"/>
              <a:gd name="connsiteY34" fmla="*/ 10726775 h 10726775"/>
              <a:gd name="connsiteX35" fmla="*/ 1549350 w 13870810"/>
              <a:gd name="connsiteY35" fmla="*/ 10726775 h 10726775"/>
              <a:gd name="connsiteX36" fmla="*/ 1549350 w 13870810"/>
              <a:gd name="connsiteY36" fmla="*/ 10167181 h 10726775"/>
              <a:gd name="connsiteX37" fmla="*/ 1747201 w 13870810"/>
              <a:gd name="connsiteY37" fmla="*/ 9824293 h 10726775"/>
              <a:gd name="connsiteX38" fmla="*/ 2833392 w 13870810"/>
              <a:gd name="connsiteY38" fmla="*/ 9193379 h 10726775"/>
              <a:gd name="connsiteX39" fmla="*/ 3032614 w 13870810"/>
              <a:gd name="connsiteY39" fmla="*/ 9139853 h 10726775"/>
              <a:gd name="connsiteX40" fmla="*/ 10779374 w 13870810"/>
              <a:gd name="connsiteY40" fmla="*/ 6466696 h 10726775"/>
              <a:gd name="connsiteX41" fmla="*/ 10978596 w 13870810"/>
              <a:gd name="connsiteY41" fmla="*/ 6520222 h 10726775"/>
              <a:gd name="connsiteX42" fmla="*/ 12064788 w 13870810"/>
              <a:gd name="connsiteY42" fmla="*/ 7149765 h 10726775"/>
              <a:gd name="connsiteX43" fmla="*/ 12262638 w 13870810"/>
              <a:gd name="connsiteY43" fmla="*/ 7492654 h 10726775"/>
              <a:gd name="connsiteX44" fmla="*/ 12262638 w 13870810"/>
              <a:gd name="connsiteY44" fmla="*/ 8756403 h 10726775"/>
              <a:gd name="connsiteX45" fmla="*/ 12064788 w 13870810"/>
              <a:gd name="connsiteY45" fmla="*/ 9099291 h 10726775"/>
              <a:gd name="connsiteX46" fmla="*/ 10978596 w 13870810"/>
              <a:gd name="connsiteY46" fmla="*/ 9730206 h 10726775"/>
              <a:gd name="connsiteX47" fmla="*/ 10580152 w 13870810"/>
              <a:gd name="connsiteY47" fmla="*/ 9730206 h 10726775"/>
              <a:gd name="connsiteX48" fmla="*/ 9493960 w 13870810"/>
              <a:gd name="connsiteY48" fmla="*/ 9100662 h 10726775"/>
              <a:gd name="connsiteX49" fmla="*/ 9296110 w 13870810"/>
              <a:gd name="connsiteY49" fmla="*/ 8757774 h 10726775"/>
              <a:gd name="connsiteX50" fmla="*/ 9296110 w 13870810"/>
              <a:gd name="connsiteY50" fmla="*/ 7493339 h 10726775"/>
              <a:gd name="connsiteX51" fmla="*/ 9493960 w 13870810"/>
              <a:gd name="connsiteY51" fmla="*/ 7150451 h 10726775"/>
              <a:gd name="connsiteX52" fmla="*/ 10580152 w 13870810"/>
              <a:gd name="connsiteY52" fmla="*/ 6520222 h 10726775"/>
              <a:gd name="connsiteX53" fmla="*/ 10779374 w 13870810"/>
              <a:gd name="connsiteY53" fmla="*/ 6466696 h 10726775"/>
              <a:gd name="connsiteX54" fmla="*/ 7680670 w 13870810"/>
              <a:gd name="connsiteY54" fmla="*/ 6466696 h 10726775"/>
              <a:gd name="connsiteX55" fmla="*/ 7879892 w 13870810"/>
              <a:gd name="connsiteY55" fmla="*/ 6520222 h 10726775"/>
              <a:gd name="connsiteX56" fmla="*/ 8966084 w 13870810"/>
              <a:gd name="connsiteY56" fmla="*/ 7149765 h 10726775"/>
              <a:gd name="connsiteX57" fmla="*/ 9163934 w 13870810"/>
              <a:gd name="connsiteY57" fmla="*/ 7492654 h 10726775"/>
              <a:gd name="connsiteX58" fmla="*/ 9163934 w 13870810"/>
              <a:gd name="connsiteY58" fmla="*/ 8756403 h 10726775"/>
              <a:gd name="connsiteX59" fmla="*/ 8966084 w 13870810"/>
              <a:gd name="connsiteY59" fmla="*/ 9099291 h 10726775"/>
              <a:gd name="connsiteX60" fmla="*/ 7879892 w 13870810"/>
              <a:gd name="connsiteY60" fmla="*/ 9730206 h 10726775"/>
              <a:gd name="connsiteX61" fmla="*/ 7481448 w 13870810"/>
              <a:gd name="connsiteY61" fmla="*/ 9730206 h 10726775"/>
              <a:gd name="connsiteX62" fmla="*/ 6395256 w 13870810"/>
              <a:gd name="connsiteY62" fmla="*/ 9100662 h 10726775"/>
              <a:gd name="connsiteX63" fmla="*/ 6197406 w 13870810"/>
              <a:gd name="connsiteY63" fmla="*/ 8757774 h 10726775"/>
              <a:gd name="connsiteX64" fmla="*/ 6197406 w 13870810"/>
              <a:gd name="connsiteY64" fmla="*/ 7493339 h 10726775"/>
              <a:gd name="connsiteX65" fmla="*/ 6395256 w 13870810"/>
              <a:gd name="connsiteY65" fmla="*/ 7150451 h 10726775"/>
              <a:gd name="connsiteX66" fmla="*/ 7481448 w 13870810"/>
              <a:gd name="connsiteY66" fmla="*/ 6520222 h 10726775"/>
              <a:gd name="connsiteX67" fmla="*/ 7680670 w 13870810"/>
              <a:gd name="connsiteY67" fmla="*/ 6466696 h 10726775"/>
              <a:gd name="connsiteX68" fmla="*/ 4581966 w 13870810"/>
              <a:gd name="connsiteY68" fmla="*/ 6466696 h 10726775"/>
              <a:gd name="connsiteX69" fmla="*/ 4781188 w 13870810"/>
              <a:gd name="connsiteY69" fmla="*/ 6520222 h 10726775"/>
              <a:gd name="connsiteX70" fmla="*/ 5867380 w 13870810"/>
              <a:gd name="connsiteY70" fmla="*/ 7149765 h 10726775"/>
              <a:gd name="connsiteX71" fmla="*/ 6065231 w 13870810"/>
              <a:gd name="connsiteY71" fmla="*/ 7492654 h 10726775"/>
              <a:gd name="connsiteX72" fmla="*/ 6065231 w 13870810"/>
              <a:gd name="connsiteY72" fmla="*/ 8756403 h 10726775"/>
              <a:gd name="connsiteX73" fmla="*/ 5867380 w 13870810"/>
              <a:gd name="connsiteY73" fmla="*/ 9099291 h 10726775"/>
              <a:gd name="connsiteX74" fmla="*/ 4781190 w 13870810"/>
              <a:gd name="connsiteY74" fmla="*/ 9730206 h 10726775"/>
              <a:gd name="connsiteX75" fmla="*/ 4382745 w 13870810"/>
              <a:gd name="connsiteY75" fmla="*/ 9730206 h 10726775"/>
              <a:gd name="connsiteX76" fmla="*/ 3296553 w 13870810"/>
              <a:gd name="connsiteY76" fmla="*/ 9100662 h 10726775"/>
              <a:gd name="connsiteX77" fmla="*/ 3098702 w 13870810"/>
              <a:gd name="connsiteY77" fmla="*/ 8757774 h 10726775"/>
              <a:gd name="connsiteX78" fmla="*/ 3098702 w 13870810"/>
              <a:gd name="connsiteY78" fmla="*/ 7493339 h 10726775"/>
              <a:gd name="connsiteX79" fmla="*/ 3296553 w 13870810"/>
              <a:gd name="connsiteY79" fmla="*/ 7150451 h 10726775"/>
              <a:gd name="connsiteX80" fmla="*/ 4382744 w 13870810"/>
              <a:gd name="connsiteY80" fmla="*/ 6520222 h 10726775"/>
              <a:gd name="connsiteX81" fmla="*/ 4581966 w 13870810"/>
              <a:gd name="connsiteY81" fmla="*/ 6466696 h 10726775"/>
              <a:gd name="connsiteX82" fmla="*/ 13870810 w 13870810"/>
              <a:gd name="connsiteY82" fmla="*/ 6466183 h 10726775"/>
              <a:gd name="connsiteX83" fmla="*/ 13870810 w 13870810"/>
              <a:gd name="connsiteY83" fmla="*/ 9784246 h 10726775"/>
              <a:gd name="connsiteX84" fmla="*/ 13678854 w 13870810"/>
              <a:gd name="connsiteY84" fmla="*/ 9730891 h 10726775"/>
              <a:gd name="connsiteX85" fmla="*/ 12592664 w 13870810"/>
              <a:gd name="connsiteY85" fmla="*/ 9100662 h 10726775"/>
              <a:gd name="connsiteX86" fmla="*/ 12394814 w 13870810"/>
              <a:gd name="connsiteY86" fmla="*/ 8757774 h 10726775"/>
              <a:gd name="connsiteX87" fmla="*/ 12394814 w 13870810"/>
              <a:gd name="connsiteY87" fmla="*/ 7493339 h 10726775"/>
              <a:gd name="connsiteX88" fmla="*/ 12592664 w 13870810"/>
              <a:gd name="connsiteY88" fmla="*/ 7150450 h 10726775"/>
              <a:gd name="connsiteX89" fmla="*/ 13678854 w 13870810"/>
              <a:gd name="connsiteY89" fmla="*/ 6519536 h 10726775"/>
              <a:gd name="connsiteX90" fmla="*/ 13870810 w 13870810"/>
              <a:gd name="connsiteY90" fmla="*/ 6466183 h 10726775"/>
              <a:gd name="connsiteX91" fmla="*/ 1483263 w 13870810"/>
              <a:gd name="connsiteY91" fmla="*/ 6466010 h 10726775"/>
              <a:gd name="connsiteX92" fmla="*/ 1682485 w 13870810"/>
              <a:gd name="connsiteY92" fmla="*/ 6519536 h 10726775"/>
              <a:gd name="connsiteX93" fmla="*/ 2768677 w 13870810"/>
              <a:gd name="connsiteY93" fmla="*/ 7149765 h 10726775"/>
              <a:gd name="connsiteX94" fmla="*/ 2966528 w 13870810"/>
              <a:gd name="connsiteY94" fmla="*/ 7492653 h 10726775"/>
              <a:gd name="connsiteX95" fmla="*/ 2966528 w 13870810"/>
              <a:gd name="connsiteY95" fmla="*/ 8756402 h 10726775"/>
              <a:gd name="connsiteX96" fmla="*/ 2768677 w 13870810"/>
              <a:gd name="connsiteY96" fmla="*/ 9099291 h 10726775"/>
              <a:gd name="connsiteX97" fmla="*/ 1682487 w 13870810"/>
              <a:gd name="connsiteY97" fmla="*/ 9730205 h 10726775"/>
              <a:gd name="connsiteX98" fmla="*/ 1284042 w 13870810"/>
              <a:gd name="connsiteY98" fmla="*/ 9730205 h 10726775"/>
              <a:gd name="connsiteX99" fmla="*/ 197850 w 13870810"/>
              <a:gd name="connsiteY99" fmla="*/ 9099291 h 10726775"/>
              <a:gd name="connsiteX100" fmla="*/ 0 w 13870810"/>
              <a:gd name="connsiteY100" fmla="*/ 8756402 h 10726775"/>
              <a:gd name="connsiteX101" fmla="*/ 0 w 13870810"/>
              <a:gd name="connsiteY101" fmla="*/ 7493338 h 10726775"/>
              <a:gd name="connsiteX102" fmla="*/ 197850 w 13870810"/>
              <a:gd name="connsiteY102" fmla="*/ 7149765 h 10726775"/>
              <a:gd name="connsiteX103" fmla="*/ 1284041 w 13870810"/>
              <a:gd name="connsiteY103" fmla="*/ 6519536 h 10726775"/>
              <a:gd name="connsiteX104" fmla="*/ 1483263 w 13870810"/>
              <a:gd name="connsiteY104" fmla="*/ 6466010 h 10726775"/>
              <a:gd name="connsiteX105" fmla="*/ 12328724 w 13870810"/>
              <a:gd name="connsiteY105" fmla="*/ 3791482 h 10726775"/>
              <a:gd name="connsiteX106" fmla="*/ 12527946 w 13870810"/>
              <a:gd name="connsiteY106" fmla="*/ 3845008 h 10726775"/>
              <a:gd name="connsiteX107" fmla="*/ 13614138 w 13870810"/>
              <a:gd name="connsiteY107" fmla="*/ 4475237 h 10726775"/>
              <a:gd name="connsiteX108" fmla="*/ 13811988 w 13870810"/>
              <a:gd name="connsiteY108" fmla="*/ 4818811 h 10726775"/>
              <a:gd name="connsiteX109" fmla="*/ 13811988 w 13870810"/>
              <a:gd name="connsiteY109" fmla="*/ 6082560 h 10726775"/>
              <a:gd name="connsiteX110" fmla="*/ 13614138 w 13870810"/>
              <a:gd name="connsiteY110" fmla="*/ 6426134 h 10726775"/>
              <a:gd name="connsiteX111" fmla="*/ 12527946 w 13870810"/>
              <a:gd name="connsiteY111" fmla="*/ 7057048 h 10726775"/>
              <a:gd name="connsiteX112" fmla="*/ 12129502 w 13870810"/>
              <a:gd name="connsiteY112" fmla="*/ 7057048 h 10726775"/>
              <a:gd name="connsiteX113" fmla="*/ 11043310 w 13870810"/>
              <a:gd name="connsiteY113" fmla="*/ 6426134 h 10726775"/>
              <a:gd name="connsiteX114" fmla="*/ 10845460 w 13870810"/>
              <a:gd name="connsiteY114" fmla="*/ 6082560 h 10726775"/>
              <a:gd name="connsiteX115" fmla="*/ 10845460 w 13870810"/>
              <a:gd name="connsiteY115" fmla="*/ 4818811 h 10726775"/>
              <a:gd name="connsiteX116" fmla="*/ 11043310 w 13870810"/>
              <a:gd name="connsiteY116" fmla="*/ 4475237 h 10726775"/>
              <a:gd name="connsiteX117" fmla="*/ 12129502 w 13870810"/>
              <a:gd name="connsiteY117" fmla="*/ 3845008 h 10726775"/>
              <a:gd name="connsiteX118" fmla="*/ 12328724 w 13870810"/>
              <a:gd name="connsiteY118" fmla="*/ 3791482 h 10726775"/>
              <a:gd name="connsiteX119" fmla="*/ 9230022 w 13870810"/>
              <a:gd name="connsiteY119" fmla="*/ 3791482 h 10726775"/>
              <a:gd name="connsiteX120" fmla="*/ 9429244 w 13870810"/>
              <a:gd name="connsiteY120" fmla="*/ 3845008 h 10726775"/>
              <a:gd name="connsiteX121" fmla="*/ 10515436 w 13870810"/>
              <a:gd name="connsiteY121" fmla="*/ 4475237 h 10726775"/>
              <a:gd name="connsiteX122" fmla="*/ 10713286 w 13870810"/>
              <a:gd name="connsiteY122" fmla="*/ 4818811 h 10726775"/>
              <a:gd name="connsiteX123" fmla="*/ 10713286 w 13870810"/>
              <a:gd name="connsiteY123" fmla="*/ 6082560 h 10726775"/>
              <a:gd name="connsiteX124" fmla="*/ 10515436 w 13870810"/>
              <a:gd name="connsiteY124" fmla="*/ 6426134 h 10726775"/>
              <a:gd name="connsiteX125" fmla="*/ 9429244 w 13870810"/>
              <a:gd name="connsiteY125" fmla="*/ 7057048 h 10726775"/>
              <a:gd name="connsiteX126" fmla="*/ 9030800 w 13870810"/>
              <a:gd name="connsiteY126" fmla="*/ 7057048 h 10726775"/>
              <a:gd name="connsiteX127" fmla="*/ 7944608 w 13870810"/>
              <a:gd name="connsiteY127" fmla="*/ 6426134 h 10726775"/>
              <a:gd name="connsiteX128" fmla="*/ 7746758 w 13870810"/>
              <a:gd name="connsiteY128" fmla="*/ 6082560 h 10726775"/>
              <a:gd name="connsiteX129" fmla="*/ 7746758 w 13870810"/>
              <a:gd name="connsiteY129" fmla="*/ 4818811 h 10726775"/>
              <a:gd name="connsiteX130" fmla="*/ 7944608 w 13870810"/>
              <a:gd name="connsiteY130" fmla="*/ 4475237 h 10726775"/>
              <a:gd name="connsiteX131" fmla="*/ 9030800 w 13870810"/>
              <a:gd name="connsiteY131" fmla="*/ 3845008 h 10726775"/>
              <a:gd name="connsiteX132" fmla="*/ 9230022 w 13870810"/>
              <a:gd name="connsiteY132" fmla="*/ 3791482 h 10726775"/>
              <a:gd name="connsiteX133" fmla="*/ 6131318 w 13870810"/>
              <a:gd name="connsiteY133" fmla="*/ 3791482 h 10726775"/>
              <a:gd name="connsiteX134" fmla="*/ 6330540 w 13870810"/>
              <a:gd name="connsiteY134" fmla="*/ 3845008 h 10726775"/>
              <a:gd name="connsiteX135" fmla="*/ 7416732 w 13870810"/>
              <a:gd name="connsiteY135" fmla="*/ 4475237 h 10726775"/>
              <a:gd name="connsiteX136" fmla="*/ 7614583 w 13870810"/>
              <a:gd name="connsiteY136" fmla="*/ 4818811 h 10726775"/>
              <a:gd name="connsiteX137" fmla="*/ 7614583 w 13870810"/>
              <a:gd name="connsiteY137" fmla="*/ 6082560 h 10726775"/>
              <a:gd name="connsiteX138" fmla="*/ 7416732 w 13870810"/>
              <a:gd name="connsiteY138" fmla="*/ 6426134 h 10726775"/>
              <a:gd name="connsiteX139" fmla="*/ 6330542 w 13870810"/>
              <a:gd name="connsiteY139" fmla="*/ 7057048 h 10726775"/>
              <a:gd name="connsiteX140" fmla="*/ 5932097 w 13870810"/>
              <a:gd name="connsiteY140" fmla="*/ 7057048 h 10726775"/>
              <a:gd name="connsiteX141" fmla="*/ 4845905 w 13870810"/>
              <a:gd name="connsiteY141" fmla="*/ 6426134 h 10726775"/>
              <a:gd name="connsiteX142" fmla="*/ 4648054 w 13870810"/>
              <a:gd name="connsiteY142" fmla="*/ 6082560 h 10726775"/>
              <a:gd name="connsiteX143" fmla="*/ 4648054 w 13870810"/>
              <a:gd name="connsiteY143" fmla="*/ 4818811 h 10726775"/>
              <a:gd name="connsiteX144" fmla="*/ 4845905 w 13870810"/>
              <a:gd name="connsiteY144" fmla="*/ 4475237 h 10726775"/>
              <a:gd name="connsiteX145" fmla="*/ 5932096 w 13870810"/>
              <a:gd name="connsiteY145" fmla="*/ 3845008 h 10726775"/>
              <a:gd name="connsiteX146" fmla="*/ 6131318 w 13870810"/>
              <a:gd name="connsiteY146" fmla="*/ 3791482 h 10726775"/>
              <a:gd name="connsiteX147" fmla="*/ 3032614 w 13870810"/>
              <a:gd name="connsiteY147" fmla="*/ 3791482 h 10726775"/>
              <a:gd name="connsiteX148" fmla="*/ 3231836 w 13870810"/>
              <a:gd name="connsiteY148" fmla="*/ 3845008 h 10726775"/>
              <a:gd name="connsiteX149" fmla="*/ 4318028 w 13870810"/>
              <a:gd name="connsiteY149" fmla="*/ 4475237 h 10726775"/>
              <a:gd name="connsiteX150" fmla="*/ 4515879 w 13870810"/>
              <a:gd name="connsiteY150" fmla="*/ 4818811 h 10726775"/>
              <a:gd name="connsiteX151" fmla="*/ 4515879 w 13870810"/>
              <a:gd name="connsiteY151" fmla="*/ 6082560 h 10726775"/>
              <a:gd name="connsiteX152" fmla="*/ 4318028 w 13870810"/>
              <a:gd name="connsiteY152" fmla="*/ 6426134 h 10726775"/>
              <a:gd name="connsiteX153" fmla="*/ 3231838 w 13870810"/>
              <a:gd name="connsiteY153" fmla="*/ 7057048 h 10726775"/>
              <a:gd name="connsiteX154" fmla="*/ 2833393 w 13870810"/>
              <a:gd name="connsiteY154" fmla="*/ 7057048 h 10726775"/>
              <a:gd name="connsiteX155" fmla="*/ 1747201 w 13870810"/>
              <a:gd name="connsiteY155" fmla="*/ 6426134 h 10726775"/>
              <a:gd name="connsiteX156" fmla="*/ 1549350 w 13870810"/>
              <a:gd name="connsiteY156" fmla="*/ 6082560 h 10726775"/>
              <a:gd name="connsiteX157" fmla="*/ 1549350 w 13870810"/>
              <a:gd name="connsiteY157" fmla="*/ 4818811 h 10726775"/>
              <a:gd name="connsiteX158" fmla="*/ 1747201 w 13870810"/>
              <a:gd name="connsiteY158" fmla="*/ 4475237 h 10726775"/>
              <a:gd name="connsiteX159" fmla="*/ 2833392 w 13870810"/>
              <a:gd name="connsiteY159" fmla="*/ 3845008 h 10726775"/>
              <a:gd name="connsiteX160" fmla="*/ 3032614 w 13870810"/>
              <a:gd name="connsiteY160" fmla="*/ 3791482 h 10726775"/>
              <a:gd name="connsiteX161" fmla="*/ 13870810 w 13870810"/>
              <a:gd name="connsiteY161" fmla="*/ 1117129 h 10726775"/>
              <a:gd name="connsiteX162" fmla="*/ 13870810 w 13870810"/>
              <a:gd name="connsiteY162" fmla="*/ 4435188 h 10726775"/>
              <a:gd name="connsiteX163" fmla="*/ 13678854 w 13870810"/>
              <a:gd name="connsiteY163" fmla="*/ 4381835 h 10726775"/>
              <a:gd name="connsiteX164" fmla="*/ 12592664 w 13870810"/>
              <a:gd name="connsiteY164" fmla="*/ 3751606 h 10726775"/>
              <a:gd name="connsiteX165" fmla="*/ 12394814 w 13870810"/>
              <a:gd name="connsiteY165" fmla="*/ 3408032 h 10726775"/>
              <a:gd name="connsiteX166" fmla="*/ 12394814 w 13870810"/>
              <a:gd name="connsiteY166" fmla="*/ 2144283 h 10726775"/>
              <a:gd name="connsiteX167" fmla="*/ 12592664 w 13870810"/>
              <a:gd name="connsiteY167" fmla="*/ 1800711 h 10726775"/>
              <a:gd name="connsiteX168" fmla="*/ 13678854 w 13870810"/>
              <a:gd name="connsiteY168" fmla="*/ 1170482 h 10726775"/>
              <a:gd name="connsiteX169" fmla="*/ 13870810 w 13870810"/>
              <a:gd name="connsiteY169" fmla="*/ 1117129 h 10726775"/>
              <a:gd name="connsiteX170" fmla="*/ 10779374 w 13870810"/>
              <a:gd name="connsiteY170" fmla="*/ 1116956 h 10726775"/>
              <a:gd name="connsiteX171" fmla="*/ 10978596 w 13870810"/>
              <a:gd name="connsiteY171" fmla="*/ 1170482 h 10726775"/>
              <a:gd name="connsiteX172" fmla="*/ 12064788 w 13870810"/>
              <a:gd name="connsiteY172" fmla="*/ 1800711 h 10726775"/>
              <a:gd name="connsiteX173" fmla="*/ 12262638 w 13870810"/>
              <a:gd name="connsiteY173" fmla="*/ 2144283 h 10726775"/>
              <a:gd name="connsiteX174" fmla="*/ 12262638 w 13870810"/>
              <a:gd name="connsiteY174" fmla="*/ 3408032 h 10726775"/>
              <a:gd name="connsiteX175" fmla="*/ 12064788 w 13870810"/>
              <a:gd name="connsiteY175" fmla="*/ 3751605 h 10726775"/>
              <a:gd name="connsiteX176" fmla="*/ 10978596 w 13870810"/>
              <a:gd name="connsiteY176" fmla="*/ 4381834 h 10726775"/>
              <a:gd name="connsiteX177" fmla="*/ 10580152 w 13870810"/>
              <a:gd name="connsiteY177" fmla="*/ 4381834 h 10726775"/>
              <a:gd name="connsiteX178" fmla="*/ 9493960 w 13870810"/>
              <a:gd name="connsiteY178" fmla="*/ 3751605 h 10726775"/>
              <a:gd name="connsiteX179" fmla="*/ 9296110 w 13870810"/>
              <a:gd name="connsiteY179" fmla="*/ 3408032 h 10726775"/>
              <a:gd name="connsiteX180" fmla="*/ 9296110 w 13870810"/>
              <a:gd name="connsiteY180" fmla="*/ 2144283 h 10726775"/>
              <a:gd name="connsiteX181" fmla="*/ 9493960 w 13870810"/>
              <a:gd name="connsiteY181" fmla="*/ 1800711 h 10726775"/>
              <a:gd name="connsiteX182" fmla="*/ 10580152 w 13870810"/>
              <a:gd name="connsiteY182" fmla="*/ 1170482 h 10726775"/>
              <a:gd name="connsiteX183" fmla="*/ 10779374 w 13870810"/>
              <a:gd name="connsiteY183" fmla="*/ 1116956 h 10726775"/>
              <a:gd name="connsiteX184" fmla="*/ 7680670 w 13870810"/>
              <a:gd name="connsiteY184" fmla="*/ 1116956 h 10726775"/>
              <a:gd name="connsiteX185" fmla="*/ 7879892 w 13870810"/>
              <a:gd name="connsiteY185" fmla="*/ 1170482 h 10726775"/>
              <a:gd name="connsiteX186" fmla="*/ 8966084 w 13870810"/>
              <a:gd name="connsiteY186" fmla="*/ 1800711 h 10726775"/>
              <a:gd name="connsiteX187" fmla="*/ 9163934 w 13870810"/>
              <a:gd name="connsiteY187" fmla="*/ 2144283 h 10726775"/>
              <a:gd name="connsiteX188" fmla="*/ 9163934 w 13870810"/>
              <a:gd name="connsiteY188" fmla="*/ 3408032 h 10726775"/>
              <a:gd name="connsiteX189" fmla="*/ 8966084 w 13870810"/>
              <a:gd name="connsiteY189" fmla="*/ 3751605 h 10726775"/>
              <a:gd name="connsiteX190" fmla="*/ 7879892 w 13870810"/>
              <a:gd name="connsiteY190" fmla="*/ 4381834 h 10726775"/>
              <a:gd name="connsiteX191" fmla="*/ 7481448 w 13870810"/>
              <a:gd name="connsiteY191" fmla="*/ 4381834 h 10726775"/>
              <a:gd name="connsiteX192" fmla="*/ 6395256 w 13870810"/>
              <a:gd name="connsiteY192" fmla="*/ 3751605 h 10726775"/>
              <a:gd name="connsiteX193" fmla="*/ 6197406 w 13870810"/>
              <a:gd name="connsiteY193" fmla="*/ 3408032 h 10726775"/>
              <a:gd name="connsiteX194" fmla="*/ 6197406 w 13870810"/>
              <a:gd name="connsiteY194" fmla="*/ 2144283 h 10726775"/>
              <a:gd name="connsiteX195" fmla="*/ 6395256 w 13870810"/>
              <a:gd name="connsiteY195" fmla="*/ 1800711 h 10726775"/>
              <a:gd name="connsiteX196" fmla="*/ 7481448 w 13870810"/>
              <a:gd name="connsiteY196" fmla="*/ 1170482 h 10726775"/>
              <a:gd name="connsiteX197" fmla="*/ 7680670 w 13870810"/>
              <a:gd name="connsiteY197" fmla="*/ 1116956 h 10726775"/>
              <a:gd name="connsiteX198" fmla="*/ 4581966 w 13870810"/>
              <a:gd name="connsiteY198" fmla="*/ 1116956 h 10726775"/>
              <a:gd name="connsiteX199" fmla="*/ 4781188 w 13870810"/>
              <a:gd name="connsiteY199" fmla="*/ 1170482 h 10726775"/>
              <a:gd name="connsiteX200" fmla="*/ 5867380 w 13870810"/>
              <a:gd name="connsiteY200" fmla="*/ 1800711 h 10726775"/>
              <a:gd name="connsiteX201" fmla="*/ 6065231 w 13870810"/>
              <a:gd name="connsiteY201" fmla="*/ 2144283 h 10726775"/>
              <a:gd name="connsiteX202" fmla="*/ 6065231 w 13870810"/>
              <a:gd name="connsiteY202" fmla="*/ 3408032 h 10726775"/>
              <a:gd name="connsiteX203" fmla="*/ 5867380 w 13870810"/>
              <a:gd name="connsiteY203" fmla="*/ 3751605 h 10726775"/>
              <a:gd name="connsiteX204" fmla="*/ 4781190 w 13870810"/>
              <a:gd name="connsiteY204" fmla="*/ 4381834 h 10726775"/>
              <a:gd name="connsiteX205" fmla="*/ 4382745 w 13870810"/>
              <a:gd name="connsiteY205" fmla="*/ 4381834 h 10726775"/>
              <a:gd name="connsiteX206" fmla="*/ 3296553 w 13870810"/>
              <a:gd name="connsiteY206" fmla="*/ 3751605 h 10726775"/>
              <a:gd name="connsiteX207" fmla="*/ 3098702 w 13870810"/>
              <a:gd name="connsiteY207" fmla="*/ 3408032 h 10726775"/>
              <a:gd name="connsiteX208" fmla="*/ 3098702 w 13870810"/>
              <a:gd name="connsiteY208" fmla="*/ 2144283 h 10726775"/>
              <a:gd name="connsiteX209" fmla="*/ 3296553 w 13870810"/>
              <a:gd name="connsiteY209" fmla="*/ 1800711 h 10726775"/>
              <a:gd name="connsiteX210" fmla="*/ 4382744 w 13870810"/>
              <a:gd name="connsiteY210" fmla="*/ 1170482 h 10726775"/>
              <a:gd name="connsiteX211" fmla="*/ 4581966 w 13870810"/>
              <a:gd name="connsiteY211" fmla="*/ 1116956 h 10726775"/>
              <a:gd name="connsiteX212" fmla="*/ 10845460 w 13870810"/>
              <a:gd name="connsiteY212" fmla="*/ 0 h 10726775"/>
              <a:gd name="connsiteX213" fmla="*/ 13811988 w 13870810"/>
              <a:gd name="connsiteY213" fmla="*/ 0 h 10726775"/>
              <a:gd name="connsiteX214" fmla="*/ 13811988 w 13870810"/>
              <a:gd name="connsiteY214" fmla="*/ 733507 h 10726775"/>
              <a:gd name="connsiteX215" fmla="*/ 13614138 w 13870810"/>
              <a:gd name="connsiteY215" fmla="*/ 1077080 h 10726775"/>
              <a:gd name="connsiteX216" fmla="*/ 12527946 w 13870810"/>
              <a:gd name="connsiteY216" fmla="*/ 1707309 h 10726775"/>
              <a:gd name="connsiteX217" fmla="*/ 12129502 w 13870810"/>
              <a:gd name="connsiteY217" fmla="*/ 1707309 h 10726775"/>
              <a:gd name="connsiteX218" fmla="*/ 11043310 w 13870810"/>
              <a:gd name="connsiteY218" fmla="*/ 1077080 h 10726775"/>
              <a:gd name="connsiteX219" fmla="*/ 10845460 w 13870810"/>
              <a:gd name="connsiteY219" fmla="*/ 733507 h 10726775"/>
              <a:gd name="connsiteX220" fmla="*/ 7746758 w 13870810"/>
              <a:gd name="connsiteY220" fmla="*/ 0 h 10726775"/>
              <a:gd name="connsiteX221" fmla="*/ 10713286 w 13870810"/>
              <a:gd name="connsiteY221" fmla="*/ 0 h 10726775"/>
              <a:gd name="connsiteX222" fmla="*/ 10713286 w 13870810"/>
              <a:gd name="connsiteY222" fmla="*/ 733507 h 10726775"/>
              <a:gd name="connsiteX223" fmla="*/ 10515436 w 13870810"/>
              <a:gd name="connsiteY223" fmla="*/ 1077080 h 10726775"/>
              <a:gd name="connsiteX224" fmla="*/ 9429244 w 13870810"/>
              <a:gd name="connsiteY224" fmla="*/ 1707309 h 10726775"/>
              <a:gd name="connsiteX225" fmla="*/ 9030800 w 13870810"/>
              <a:gd name="connsiteY225" fmla="*/ 1707309 h 10726775"/>
              <a:gd name="connsiteX226" fmla="*/ 7944608 w 13870810"/>
              <a:gd name="connsiteY226" fmla="*/ 1077080 h 10726775"/>
              <a:gd name="connsiteX227" fmla="*/ 7746758 w 13870810"/>
              <a:gd name="connsiteY227" fmla="*/ 733507 h 10726775"/>
              <a:gd name="connsiteX228" fmla="*/ 4648054 w 13870810"/>
              <a:gd name="connsiteY228" fmla="*/ 0 h 10726775"/>
              <a:gd name="connsiteX229" fmla="*/ 7614583 w 13870810"/>
              <a:gd name="connsiteY229" fmla="*/ 0 h 10726775"/>
              <a:gd name="connsiteX230" fmla="*/ 7614583 w 13870810"/>
              <a:gd name="connsiteY230" fmla="*/ 733507 h 10726775"/>
              <a:gd name="connsiteX231" fmla="*/ 7416732 w 13870810"/>
              <a:gd name="connsiteY231" fmla="*/ 1077080 h 10726775"/>
              <a:gd name="connsiteX232" fmla="*/ 6330542 w 13870810"/>
              <a:gd name="connsiteY232" fmla="*/ 1707309 h 10726775"/>
              <a:gd name="connsiteX233" fmla="*/ 5932097 w 13870810"/>
              <a:gd name="connsiteY233" fmla="*/ 1707309 h 10726775"/>
              <a:gd name="connsiteX234" fmla="*/ 4845905 w 13870810"/>
              <a:gd name="connsiteY234" fmla="*/ 1077080 h 10726775"/>
              <a:gd name="connsiteX235" fmla="*/ 4648054 w 13870810"/>
              <a:gd name="connsiteY235" fmla="*/ 733507 h 1072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3870810" h="10726775">
                <a:moveTo>
                  <a:pt x="12328724" y="9139853"/>
                </a:moveTo>
                <a:cubicBezTo>
                  <a:pt x="12397526" y="9139853"/>
                  <a:pt x="12466330" y="9157695"/>
                  <a:pt x="12527946" y="9193379"/>
                </a:cubicBezTo>
                <a:lnTo>
                  <a:pt x="13614138" y="9824293"/>
                </a:lnTo>
                <a:cubicBezTo>
                  <a:pt x="13736308" y="9895306"/>
                  <a:pt x="13811626" y="10025840"/>
                  <a:pt x="13811988" y="10167181"/>
                </a:cubicBezTo>
                <a:lnTo>
                  <a:pt x="13811988" y="10726775"/>
                </a:lnTo>
                <a:lnTo>
                  <a:pt x="10845460" y="10726775"/>
                </a:lnTo>
                <a:lnTo>
                  <a:pt x="10845460" y="10167181"/>
                </a:lnTo>
                <a:cubicBezTo>
                  <a:pt x="10845822" y="10025840"/>
                  <a:pt x="10921142" y="9895306"/>
                  <a:pt x="11043310" y="9824293"/>
                </a:cubicBezTo>
                <a:lnTo>
                  <a:pt x="12129502" y="9193379"/>
                </a:lnTo>
                <a:cubicBezTo>
                  <a:pt x="12191118" y="9157695"/>
                  <a:pt x="12259920" y="9139853"/>
                  <a:pt x="12328724" y="9139853"/>
                </a:cubicBezTo>
                <a:close/>
                <a:moveTo>
                  <a:pt x="9230022" y="9139853"/>
                </a:moveTo>
                <a:cubicBezTo>
                  <a:pt x="9298824" y="9139853"/>
                  <a:pt x="9367628" y="9157695"/>
                  <a:pt x="9429244" y="9193379"/>
                </a:cubicBezTo>
                <a:lnTo>
                  <a:pt x="10515436" y="9824293"/>
                </a:lnTo>
                <a:cubicBezTo>
                  <a:pt x="10637606" y="9895306"/>
                  <a:pt x="10712924" y="10025840"/>
                  <a:pt x="10713286" y="10167181"/>
                </a:cubicBezTo>
                <a:lnTo>
                  <a:pt x="10713286" y="10726775"/>
                </a:lnTo>
                <a:lnTo>
                  <a:pt x="7746758" y="10726775"/>
                </a:lnTo>
                <a:lnTo>
                  <a:pt x="7746758" y="10167181"/>
                </a:lnTo>
                <a:cubicBezTo>
                  <a:pt x="7747119" y="10025840"/>
                  <a:pt x="7822438" y="9895306"/>
                  <a:pt x="7944608" y="9824293"/>
                </a:cubicBezTo>
                <a:lnTo>
                  <a:pt x="9030800" y="9193379"/>
                </a:lnTo>
                <a:cubicBezTo>
                  <a:pt x="9092416" y="9157695"/>
                  <a:pt x="9161218" y="9139853"/>
                  <a:pt x="9230022" y="9139853"/>
                </a:cubicBezTo>
                <a:close/>
                <a:moveTo>
                  <a:pt x="6131318" y="9139853"/>
                </a:moveTo>
                <a:cubicBezTo>
                  <a:pt x="6200121" y="9139853"/>
                  <a:pt x="6268923" y="9157695"/>
                  <a:pt x="6330540" y="9193379"/>
                </a:cubicBezTo>
                <a:lnTo>
                  <a:pt x="7416732" y="9824293"/>
                </a:lnTo>
                <a:cubicBezTo>
                  <a:pt x="7538902" y="9895306"/>
                  <a:pt x="7614222" y="10025840"/>
                  <a:pt x="7614583" y="10167181"/>
                </a:cubicBezTo>
                <a:lnTo>
                  <a:pt x="7614583" y="10726775"/>
                </a:lnTo>
                <a:lnTo>
                  <a:pt x="4648054" y="10726775"/>
                </a:lnTo>
                <a:lnTo>
                  <a:pt x="4648054" y="10167181"/>
                </a:lnTo>
                <a:cubicBezTo>
                  <a:pt x="4648416" y="10025840"/>
                  <a:pt x="4723736" y="9895306"/>
                  <a:pt x="4845905" y="9824293"/>
                </a:cubicBezTo>
                <a:lnTo>
                  <a:pt x="5932096" y="9193379"/>
                </a:lnTo>
                <a:cubicBezTo>
                  <a:pt x="5993713" y="9157695"/>
                  <a:pt x="6062516" y="9139853"/>
                  <a:pt x="6131318" y="9139853"/>
                </a:cubicBezTo>
                <a:close/>
                <a:moveTo>
                  <a:pt x="3032614" y="9139853"/>
                </a:moveTo>
                <a:cubicBezTo>
                  <a:pt x="3101417" y="9139853"/>
                  <a:pt x="3170219" y="9157695"/>
                  <a:pt x="3231836" y="9193379"/>
                </a:cubicBezTo>
                <a:lnTo>
                  <a:pt x="4318028" y="9824293"/>
                </a:lnTo>
                <a:cubicBezTo>
                  <a:pt x="4440198" y="9895306"/>
                  <a:pt x="4515518" y="10025840"/>
                  <a:pt x="4515879" y="10167181"/>
                </a:cubicBezTo>
                <a:lnTo>
                  <a:pt x="4515879" y="10726775"/>
                </a:lnTo>
                <a:lnTo>
                  <a:pt x="1549350" y="10726775"/>
                </a:lnTo>
                <a:lnTo>
                  <a:pt x="1549350" y="10167181"/>
                </a:lnTo>
                <a:cubicBezTo>
                  <a:pt x="1549712" y="10025840"/>
                  <a:pt x="1625032" y="9895306"/>
                  <a:pt x="1747201" y="9824293"/>
                </a:cubicBezTo>
                <a:lnTo>
                  <a:pt x="2833392" y="9193379"/>
                </a:lnTo>
                <a:cubicBezTo>
                  <a:pt x="2895009" y="9157695"/>
                  <a:pt x="2963812" y="9139853"/>
                  <a:pt x="3032614" y="9139853"/>
                </a:cubicBezTo>
                <a:close/>
                <a:moveTo>
                  <a:pt x="10779374" y="6466696"/>
                </a:moveTo>
                <a:cubicBezTo>
                  <a:pt x="10848176" y="6466696"/>
                  <a:pt x="10916980" y="6484538"/>
                  <a:pt x="10978596" y="6520222"/>
                </a:cubicBezTo>
                <a:lnTo>
                  <a:pt x="12064788" y="7149765"/>
                </a:lnTo>
                <a:cubicBezTo>
                  <a:pt x="12186958" y="7220776"/>
                  <a:pt x="12262276" y="7351311"/>
                  <a:pt x="12262638" y="7492654"/>
                </a:cubicBezTo>
                <a:lnTo>
                  <a:pt x="12262638" y="8756403"/>
                </a:lnTo>
                <a:cubicBezTo>
                  <a:pt x="12262276" y="8897746"/>
                  <a:pt x="12186958" y="9028279"/>
                  <a:pt x="12064788" y="9099291"/>
                </a:cubicBezTo>
                <a:lnTo>
                  <a:pt x="10978596" y="9730206"/>
                </a:lnTo>
                <a:cubicBezTo>
                  <a:pt x="10855362" y="9801574"/>
                  <a:pt x="10703386" y="9801574"/>
                  <a:pt x="10580152" y="9730206"/>
                </a:cubicBezTo>
                <a:lnTo>
                  <a:pt x="9493960" y="9100662"/>
                </a:lnTo>
                <a:cubicBezTo>
                  <a:pt x="9371790" y="9029650"/>
                  <a:pt x="9296472" y="8899116"/>
                  <a:pt x="9296110" y="8757774"/>
                </a:cubicBezTo>
                <a:lnTo>
                  <a:pt x="9296110" y="7493339"/>
                </a:lnTo>
                <a:cubicBezTo>
                  <a:pt x="9296472" y="7351996"/>
                  <a:pt x="9371790" y="7221463"/>
                  <a:pt x="9493960" y="7150451"/>
                </a:cubicBezTo>
                <a:lnTo>
                  <a:pt x="10580152" y="6520222"/>
                </a:lnTo>
                <a:cubicBezTo>
                  <a:pt x="10641770" y="6484538"/>
                  <a:pt x="10710572" y="6466696"/>
                  <a:pt x="10779374" y="6466696"/>
                </a:cubicBezTo>
                <a:close/>
                <a:moveTo>
                  <a:pt x="7680670" y="6466696"/>
                </a:moveTo>
                <a:cubicBezTo>
                  <a:pt x="7749473" y="6466696"/>
                  <a:pt x="7818276" y="6484538"/>
                  <a:pt x="7879892" y="6520222"/>
                </a:cubicBezTo>
                <a:lnTo>
                  <a:pt x="8966084" y="7149765"/>
                </a:lnTo>
                <a:cubicBezTo>
                  <a:pt x="9088254" y="7220776"/>
                  <a:pt x="9163572" y="7351311"/>
                  <a:pt x="9163934" y="7492654"/>
                </a:cubicBezTo>
                <a:lnTo>
                  <a:pt x="9163934" y="8756403"/>
                </a:lnTo>
                <a:cubicBezTo>
                  <a:pt x="9163572" y="8897746"/>
                  <a:pt x="9088254" y="9028279"/>
                  <a:pt x="8966084" y="9099291"/>
                </a:cubicBezTo>
                <a:lnTo>
                  <a:pt x="7879892" y="9730206"/>
                </a:lnTo>
                <a:cubicBezTo>
                  <a:pt x="7756659" y="9801574"/>
                  <a:pt x="7604681" y="9801574"/>
                  <a:pt x="7481448" y="9730206"/>
                </a:cubicBezTo>
                <a:lnTo>
                  <a:pt x="6395256" y="9100662"/>
                </a:lnTo>
                <a:cubicBezTo>
                  <a:pt x="6273086" y="9029650"/>
                  <a:pt x="6197767" y="8899116"/>
                  <a:pt x="6197406" y="8757774"/>
                </a:cubicBezTo>
                <a:lnTo>
                  <a:pt x="6197406" y="7493339"/>
                </a:lnTo>
                <a:cubicBezTo>
                  <a:pt x="6197767" y="7351996"/>
                  <a:pt x="6273086" y="7221463"/>
                  <a:pt x="6395256" y="7150451"/>
                </a:cubicBezTo>
                <a:lnTo>
                  <a:pt x="7481448" y="6520222"/>
                </a:lnTo>
                <a:cubicBezTo>
                  <a:pt x="7543065" y="6484538"/>
                  <a:pt x="7611867" y="6466696"/>
                  <a:pt x="7680670" y="6466696"/>
                </a:cubicBezTo>
                <a:close/>
                <a:moveTo>
                  <a:pt x="4581966" y="6466696"/>
                </a:moveTo>
                <a:cubicBezTo>
                  <a:pt x="4650769" y="6466696"/>
                  <a:pt x="4719571" y="6484538"/>
                  <a:pt x="4781188" y="6520222"/>
                </a:cubicBezTo>
                <a:lnTo>
                  <a:pt x="5867380" y="7149765"/>
                </a:lnTo>
                <a:cubicBezTo>
                  <a:pt x="5989550" y="7220776"/>
                  <a:pt x="6064870" y="7351311"/>
                  <a:pt x="6065231" y="7492654"/>
                </a:cubicBezTo>
                <a:lnTo>
                  <a:pt x="6065231" y="8756403"/>
                </a:lnTo>
                <a:cubicBezTo>
                  <a:pt x="6064870" y="8897746"/>
                  <a:pt x="5989550" y="9028279"/>
                  <a:pt x="5867380" y="9099291"/>
                </a:cubicBezTo>
                <a:lnTo>
                  <a:pt x="4781190" y="9730206"/>
                </a:lnTo>
                <a:cubicBezTo>
                  <a:pt x="4657956" y="9801574"/>
                  <a:pt x="4505978" y="9801574"/>
                  <a:pt x="4382745" y="9730206"/>
                </a:cubicBezTo>
                <a:lnTo>
                  <a:pt x="3296553" y="9100662"/>
                </a:lnTo>
                <a:cubicBezTo>
                  <a:pt x="3174384" y="9029650"/>
                  <a:pt x="3099064" y="8899116"/>
                  <a:pt x="3098702" y="8757774"/>
                </a:cubicBezTo>
                <a:lnTo>
                  <a:pt x="3098702" y="7493339"/>
                </a:lnTo>
                <a:cubicBezTo>
                  <a:pt x="3099064" y="7351996"/>
                  <a:pt x="3174384" y="7221463"/>
                  <a:pt x="3296553" y="7150451"/>
                </a:cubicBezTo>
                <a:lnTo>
                  <a:pt x="4382744" y="6520222"/>
                </a:lnTo>
                <a:cubicBezTo>
                  <a:pt x="4444361" y="6484538"/>
                  <a:pt x="4513164" y="6466696"/>
                  <a:pt x="4581966" y="6466696"/>
                </a:cubicBezTo>
                <a:close/>
                <a:moveTo>
                  <a:pt x="13870810" y="6466183"/>
                </a:moveTo>
                <a:lnTo>
                  <a:pt x="13870810" y="9784246"/>
                </a:lnTo>
                <a:cubicBezTo>
                  <a:pt x="13803320" y="9783152"/>
                  <a:pt x="13737234" y="9764784"/>
                  <a:pt x="13678854" y="9730891"/>
                </a:cubicBezTo>
                <a:lnTo>
                  <a:pt x="12592664" y="9100662"/>
                </a:lnTo>
                <a:cubicBezTo>
                  <a:pt x="12470494" y="9029651"/>
                  <a:pt x="12395174" y="8899116"/>
                  <a:pt x="12394814" y="8757774"/>
                </a:cubicBezTo>
                <a:lnTo>
                  <a:pt x="12394814" y="7493339"/>
                </a:lnTo>
                <a:cubicBezTo>
                  <a:pt x="12395174" y="7351996"/>
                  <a:pt x="12470494" y="7221463"/>
                  <a:pt x="12592664" y="7150450"/>
                </a:cubicBezTo>
                <a:lnTo>
                  <a:pt x="13678854" y="6519536"/>
                </a:lnTo>
                <a:cubicBezTo>
                  <a:pt x="13737234" y="6485644"/>
                  <a:pt x="13803320" y="6467276"/>
                  <a:pt x="13870810" y="6466183"/>
                </a:cubicBezTo>
                <a:close/>
                <a:moveTo>
                  <a:pt x="1483263" y="6466010"/>
                </a:moveTo>
                <a:cubicBezTo>
                  <a:pt x="1552066" y="6466010"/>
                  <a:pt x="1620868" y="6483852"/>
                  <a:pt x="1682485" y="6519536"/>
                </a:cubicBezTo>
                <a:lnTo>
                  <a:pt x="2768677" y="7149765"/>
                </a:lnTo>
                <a:cubicBezTo>
                  <a:pt x="2890847" y="7220777"/>
                  <a:pt x="2966167" y="7351310"/>
                  <a:pt x="2966528" y="7492653"/>
                </a:cubicBezTo>
                <a:lnTo>
                  <a:pt x="2966528" y="8756402"/>
                </a:lnTo>
                <a:cubicBezTo>
                  <a:pt x="2966167" y="8897745"/>
                  <a:pt x="2890847" y="9028278"/>
                  <a:pt x="2768677" y="9099291"/>
                </a:cubicBezTo>
                <a:lnTo>
                  <a:pt x="1682487" y="9730205"/>
                </a:lnTo>
                <a:cubicBezTo>
                  <a:pt x="1559253" y="9801574"/>
                  <a:pt x="1407275" y="9801574"/>
                  <a:pt x="1284042" y="9730205"/>
                </a:cubicBezTo>
                <a:lnTo>
                  <a:pt x="197850" y="9099291"/>
                </a:lnTo>
                <a:cubicBezTo>
                  <a:pt x="75680" y="9028278"/>
                  <a:pt x="361" y="8897745"/>
                  <a:pt x="0" y="8756402"/>
                </a:cubicBezTo>
                <a:lnTo>
                  <a:pt x="0" y="7493338"/>
                </a:lnTo>
                <a:cubicBezTo>
                  <a:pt x="118" y="7351751"/>
                  <a:pt x="75470" y="7220900"/>
                  <a:pt x="197850" y="7149765"/>
                </a:cubicBezTo>
                <a:lnTo>
                  <a:pt x="1284041" y="6519536"/>
                </a:lnTo>
                <a:cubicBezTo>
                  <a:pt x="1345658" y="6483852"/>
                  <a:pt x="1414461" y="6466010"/>
                  <a:pt x="1483263" y="6466010"/>
                </a:cubicBezTo>
                <a:close/>
                <a:moveTo>
                  <a:pt x="12328724" y="3791482"/>
                </a:moveTo>
                <a:cubicBezTo>
                  <a:pt x="12397528" y="3791482"/>
                  <a:pt x="12466330" y="3809324"/>
                  <a:pt x="12527946" y="3845008"/>
                </a:cubicBezTo>
                <a:lnTo>
                  <a:pt x="13614138" y="4475237"/>
                </a:lnTo>
                <a:cubicBezTo>
                  <a:pt x="13736518" y="4546373"/>
                  <a:pt x="13811870" y="4677223"/>
                  <a:pt x="13811988" y="4818811"/>
                </a:cubicBezTo>
                <a:lnTo>
                  <a:pt x="13811988" y="6082560"/>
                </a:lnTo>
                <a:cubicBezTo>
                  <a:pt x="13811870" y="6224148"/>
                  <a:pt x="13736518" y="6354999"/>
                  <a:pt x="13614138" y="6426134"/>
                </a:cubicBezTo>
                <a:lnTo>
                  <a:pt x="12527946" y="7057048"/>
                </a:lnTo>
                <a:cubicBezTo>
                  <a:pt x="12404714" y="7128418"/>
                  <a:pt x="12252734" y="7128418"/>
                  <a:pt x="12129502" y="7057048"/>
                </a:cubicBezTo>
                <a:lnTo>
                  <a:pt x="11043310" y="6426134"/>
                </a:lnTo>
                <a:cubicBezTo>
                  <a:pt x="10920930" y="6354999"/>
                  <a:pt x="10845578" y="6224148"/>
                  <a:pt x="10845460" y="6082560"/>
                </a:cubicBezTo>
                <a:lnTo>
                  <a:pt x="10845460" y="4818811"/>
                </a:lnTo>
                <a:cubicBezTo>
                  <a:pt x="10845578" y="4677223"/>
                  <a:pt x="10920930" y="4546373"/>
                  <a:pt x="11043310" y="4475237"/>
                </a:cubicBezTo>
                <a:lnTo>
                  <a:pt x="12129502" y="3845008"/>
                </a:lnTo>
                <a:cubicBezTo>
                  <a:pt x="12191118" y="3809324"/>
                  <a:pt x="12259920" y="3791482"/>
                  <a:pt x="12328724" y="3791482"/>
                </a:cubicBezTo>
                <a:close/>
                <a:moveTo>
                  <a:pt x="9230022" y="3791482"/>
                </a:moveTo>
                <a:cubicBezTo>
                  <a:pt x="9298824" y="3791482"/>
                  <a:pt x="9367626" y="3809324"/>
                  <a:pt x="9429244" y="3845008"/>
                </a:cubicBezTo>
                <a:lnTo>
                  <a:pt x="10515436" y="4475237"/>
                </a:lnTo>
                <a:cubicBezTo>
                  <a:pt x="10637816" y="4546373"/>
                  <a:pt x="10713168" y="4677223"/>
                  <a:pt x="10713286" y="4818811"/>
                </a:cubicBezTo>
                <a:lnTo>
                  <a:pt x="10713286" y="6082560"/>
                </a:lnTo>
                <a:cubicBezTo>
                  <a:pt x="10713168" y="6224148"/>
                  <a:pt x="10637816" y="6354999"/>
                  <a:pt x="10515436" y="6426134"/>
                </a:cubicBezTo>
                <a:lnTo>
                  <a:pt x="9429244" y="7057048"/>
                </a:lnTo>
                <a:cubicBezTo>
                  <a:pt x="9306010" y="7128418"/>
                  <a:pt x="9154032" y="7128418"/>
                  <a:pt x="9030800" y="7057048"/>
                </a:cubicBezTo>
                <a:lnTo>
                  <a:pt x="7944608" y="6426134"/>
                </a:lnTo>
                <a:cubicBezTo>
                  <a:pt x="7822226" y="6354999"/>
                  <a:pt x="7746876" y="6224148"/>
                  <a:pt x="7746758" y="6082560"/>
                </a:cubicBezTo>
                <a:lnTo>
                  <a:pt x="7746758" y="4818811"/>
                </a:lnTo>
                <a:cubicBezTo>
                  <a:pt x="7746876" y="4677223"/>
                  <a:pt x="7822226" y="4546373"/>
                  <a:pt x="7944608" y="4475237"/>
                </a:cubicBezTo>
                <a:lnTo>
                  <a:pt x="9030800" y="3845008"/>
                </a:lnTo>
                <a:cubicBezTo>
                  <a:pt x="9092416" y="3809324"/>
                  <a:pt x="9161218" y="3791482"/>
                  <a:pt x="9230022" y="3791482"/>
                </a:cubicBezTo>
                <a:close/>
                <a:moveTo>
                  <a:pt x="6131318" y="3791482"/>
                </a:moveTo>
                <a:cubicBezTo>
                  <a:pt x="6200121" y="3791482"/>
                  <a:pt x="6268923" y="3809324"/>
                  <a:pt x="6330540" y="3845008"/>
                </a:cubicBezTo>
                <a:lnTo>
                  <a:pt x="7416732" y="4475237"/>
                </a:lnTo>
                <a:cubicBezTo>
                  <a:pt x="7539114" y="4546373"/>
                  <a:pt x="7614465" y="4677223"/>
                  <a:pt x="7614583" y="4818811"/>
                </a:cubicBezTo>
                <a:lnTo>
                  <a:pt x="7614583" y="6082560"/>
                </a:lnTo>
                <a:cubicBezTo>
                  <a:pt x="7614465" y="6224148"/>
                  <a:pt x="7539114" y="6354999"/>
                  <a:pt x="7416732" y="6426134"/>
                </a:cubicBezTo>
                <a:lnTo>
                  <a:pt x="6330542" y="7057048"/>
                </a:lnTo>
                <a:cubicBezTo>
                  <a:pt x="6207308" y="7128418"/>
                  <a:pt x="6055330" y="7128418"/>
                  <a:pt x="5932097" y="7057048"/>
                </a:cubicBezTo>
                <a:lnTo>
                  <a:pt x="4845905" y="6426134"/>
                </a:lnTo>
                <a:cubicBezTo>
                  <a:pt x="4723524" y="6354999"/>
                  <a:pt x="4648173" y="6224148"/>
                  <a:pt x="4648054" y="6082560"/>
                </a:cubicBezTo>
                <a:lnTo>
                  <a:pt x="4648054" y="4818811"/>
                </a:lnTo>
                <a:cubicBezTo>
                  <a:pt x="4648173" y="4677223"/>
                  <a:pt x="4723525" y="4546373"/>
                  <a:pt x="4845905" y="4475237"/>
                </a:cubicBezTo>
                <a:lnTo>
                  <a:pt x="5932096" y="3845008"/>
                </a:lnTo>
                <a:cubicBezTo>
                  <a:pt x="5993713" y="3809324"/>
                  <a:pt x="6062516" y="3791482"/>
                  <a:pt x="6131318" y="3791482"/>
                </a:cubicBezTo>
                <a:close/>
                <a:moveTo>
                  <a:pt x="3032614" y="3791482"/>
                </a:moveTo>
                <a:cubicBezTo>
                  <a:pt x="3101417" y="3791482"/>
                  <a:pt x="3170219" y="3809324"/>
                  <a:pt x="3231836" y="3845008"/>
                </a:cubicBezTo>
                <a:lnTo>
                  <a:pt x="4318028" y="4475237"/>
                </a:lnTo>
                <a:cubicBezTo>
                  <a:pt x="4440410" y="4546373"/>
                  <a:pt x="4515761" y="4677223"/>
                  <a:pt x="4515879" y="4818811"/>
                </a:cubicBezTo>
                <a:lnTo>
                  <a:pt x="4515879" y="6082560"/>
                </a:lnTo>
                <a:cubicBezTo>
                  <a:pt x="4515761" y="6224148"/>
                  <a:pt x="4440408" y="6354999"/>
                  <a:pt x="4318028" y="6426134"/>
                </a:cubicBezTo>
                <a:lnTo>
                  <a:pt x="3231838" y="7057048"/>
                </a:lnTo>
                <a:cubicBezTo>
                  <a:pt x="3108604" y="7128418"/>
                  <a:pt x="2956626" y="7128418"/>
                  <a:pt x="2833393" y="7057048"/>
                </a:cubicBezTo>
                <a:lnTo>
                  <a:pt x="1747201" y="6426134"/>
                </a:lnTo>
                <a:cubicBezTo>
                  <a:pt x="1624820" y="6354999"/>
                  <a:pt x="1549469" y="6224148"/>
                  <a:pt x="1549350" y="6082560"/>
                </a:cubicBezTo>
                <a:lnTo>
                  <a:pt x="1549350" y="4818811"/>
                </a:lnTo>
                <a:cubicBezTo>
                  <a:pt x="1549469" y="4677223"/>
                  <a:pt x="1624821" y="4546373"/>
                  <a:pt x="1747201" y="4475237"/>
                </a:cubicBezTo>
                <a:lnTo>
                  <a:pt x="2833392" y="3845008"/>
                </a:lnTo>
                <a:cubicBezTo>
                  <a:pt x="2895009" y="3809324"/>
                  <a:pt x="2963812" y="3791482"/>
                  <a:pt x="3032614" y="3791482"/>
                </a:cubicBezTo>
                <a:close/>
                <a:moveTo>
                  <a:pt x="13870810" y="1117129"/>
                </a:moveTo>
                <a:lnTo>
                  <a:pt x="13870810" y="4435188"/>
                </a:lnTo>
                <a:cubicBezTo>
                  <a:pt x="13803320" y="4434095"/>
                  <a:pt x="13737234" y="4415727"/>
                  <a:pt x="13678854" y="4381835"/>
                </a:cubicBezTo>
                <a:lnTo>
                  <a:pt x="12592664" y="3751606"/>
                </a:lnTo>
                <a:cubicBezTo>
                  <a:pt x="12470282" y="3680471"/>
                  <a:pt x="12394932" y="3549620"/>
                  <a:pt x="12394814" y="3408032"/>
                </a:cubicBezTo>
                <a:lnTo>
                  <a:pt x="12394814" y="2144283"/>
                </a:lnTo>
                <a:cubicBezTo>
                  <a:pt x="12394932" y="2002695"/>
                  <a:pt x="12470282" y="1871846"/>
                  <a:pt x="12592664" y="1800711"/>
                </a:cubicBezTo>
                <a:lnTo>
                  <a:pt x="13678854" y="1170482"/>
                </a:lnTo>
                <a:cubicBezTo>
                  <a:pt x="13737234" y="1136590"/>
                  <a:pt x="13803320" y="1118222"/>
                  <a:pt x="13870810" y="1117129"/>
                </a:cubicBezTo>
                <a:close/>
                <a:moveTo>
                  <a:pt x="10779374" y="1116956"/>
                </a:moveTo>
                <a:cubicBezTo>
                  <a:pt x="10848176" y="1116955"/>
                  <a:pt x="10916980" y="1134797"/>
                  <a:pt x="10978596" y="1170482"/>
                </a:cubicBezTo>
                <a:lnTo>
                  <a:pt x="12064788" y="1800711"/>
                </a:lnTo>
                <a:cubicBezTo>
                  <a:pt x="12187168" y="1871846"/>
                  <a:pt x="12262520" y="2002695"/>
                  <a:pt x="12262638" y="2144283"/>
                </a:cubicBezTo>
                <a:lnTo>
                  <a:pt x="12262638" y="3408032"/>
                </a:lnTo>
                <a:cubicBezTo>
                  <a:pt x="12262520" y="3549619"/>
                  <a:pt x="12187168" y="3680470"/>
                  <a:pt x="12064788" y="3751605"/>
                </a:cubicBezTo>
                <a:lnTo>
                  <a:pt x="10978596" y="4381834"/>
                </a:lnTo>
                <a:cubicBezTo>
                  <a:pt x="10855362" y="4453203"/>
                  <a:pt x="10703386" y="4453203"/>
                  <a:pt x="10580152" y="4381834"/>
                </a:cubicBezTo>
                <a:lnTo>
                  <a:pt x="9493960" y="3751605"/>
                </a:lnTo>
                <a:cubicBezTo>
                  <a:pt x="9371580" y="3680470"/>
                  <a:pt x="9296228" y="3549619"/>
                  <a:pt x="9296110" y="3408032"/>
                </a:cubicBezTo>
                <a:lnTo>
                  <a:pt x="9296110" y="2144283"/>
                </a:lnTo>
                <a:cubicBezTo>
                  <a:pt x="9296228" y="2002695"/>
                  <a:pt x="9371580" y="1871846"/>
                  <a:pt x="9493960" y="1800711"/>
                </a:cubicBezTo>
                <a:lnTo>
                  <a:pt x="10580152" y="1170482"/>
                </a:lnTo>
                <a:cubicBezTo>
                  <a:pt x="10641770" y="1134797"/>
                  <a:pt x="10710572" y="1116955"/>
                  <a:pt x="10779374" y="1116956"/>
                </a:cubicBezTo>
                <a:close/>
                <a:moveTo>
                  <a:pt x="7680670" y="1116956"/>
                </a:moveTo>
                <a:cubicBezTo>
                  <a:pt x="7749473" y="1116955"/>
                  <a:pt x="7818276" y="1134797"/>
                  <a:pt x="7879892" y="1170482"/>
                </a:cubicBezTo>
                <a:lnTo>
                  <a:pt x="8966084" y="1800711"/>
                </a:lnTo>
                <a:cubicBezTo>
                  <a:pt x="9088464" y="1871846"/>
                  <a:pt x="9163816" y="2002695"/>
                  <a:pt x="9163934" y="2144283"/>
                </a:cubicBezTo>
                <a:lnTo>
                  <a:pt x="9163934" y="3408032"/>
                </a:lnTo>
                <a:cubicBezTo>
                  <a:pt x="9163816" y="3549619"/>
                  <a:pt x="9088464" y="3680470"/>
                  <a:pt x="8966084" y="3751605"/>
                </a:cubicBezTo>
                <a:lnTo>
                  <a:pt x="7879892" y="4381834"/>
                </a:lnTo>
                <a:cubicBezTo>
                  <a:pt x="7756659" y="4453203"/>
                  <a:pt x="7604681" y="4453203"/>
                  <a:pt x="7481448" y="4381834"/>
                </a:cubicBezTo>
                <a:lnTo>
                  <a:pt x="6395256" y="3751605"/>
                </a:lnTo>
                <a:cubicBezTo>
                  <a:pt x="6272875" y="3680470"/>
                  <a:pt x="6197524" y="3549619"/>
                  <a:pt x="6197406" y="3408032"/>
                </a:cubicBezTo>
                <a:lnTo>
                  <a:pt x="6197406" y="2144283"/>
                </a:lnTo>
                <a:cubicBezTo>
                  <a:pt x="6197524" y="2002695"/>
                  <a:pt x="6272876" y="1871846"/>
                  <a:pt x="6395256" y="1800711"/>
                </a:cubicBezTo>
                <a:lnTo>
                  <a:pt x="7481448" y="1170482"/>
                </a:lnTo>
                <a:cubicBezTo>
                  <a:pt x="7543065" y="1134797"/>
                  <a:pt x="7611867" y="1116955"/>
                  <a:pt x="7680670" y="1116956"/>
                </a:cubicBezTo>
                <a:close/>
                <a:moveTo>
                  <a:pt x="4581966" y="1116956"/>
                </a:moveTo>
                <a:cubicBezTo>
                  <a:pt x="4650769" y="1116955"/>
                  <a:pt x="4719571" y="1134797"/>
                  <a:pt x="4781188" y="1170482"/>
                </a:cubicBezTo>
                <a:lnTo>
                  <a:pt x="5867380" y="1800711"/>
                </a:lnTo>
                <a:cubicBezTo>
                  <a:pt x="5989762" y="1871846"/>
                  <a:pt x="6065113" y="2002695"/>
                  <a:pt x="6065231" y="2144283"/>
                </a:cubicBezTo>
                <a:lnTo>
                  <a:pt x="6065231" y="3408032"/>
                </a:lnTo>
                <a:cubicBezTo>
                  <a:pt x="6065113" y="3549619"/>
                  <a:pt x="5989760" y="3680470"/>
                  <a:pt x="5867380" y="3751605"/>
                </a:cubicBezTo>
                <a:lnTo>
                  <a:pt x="4781190" y="4381834"/>
                </a:lnTo>
                <a:cubicBezTo>
                  <a:pt x="4657956" y="4453203"/>
                  <a:pt x="4505978" y="4453203"/>
                  <a:pt x="4382745" y="4381834"/>
                </a:cubicBezTo>
                <a:lnTo>
                  <a:pt x="3296553" y="3751605"/>
                </a:lnTo>
                <a:cubicBezTo>
                  <a:pt x="3174172" y="3680470"/>
                  <a:pt x="3098821" y="3549619"/>
                  <a:pt x="3098702" y="3408032"/>
                </a:cubicBezTo>
                <a:lnTo>
                  <a:pt x="3098702" y="2144283"/>
                </a:lnTo>
                <a:cubicBezTo>
                  <a:pt x="3098821" y="2002695"/>
                  <a:pt x="3174173" y="1871846"/>
                  <a:pt x="3296553" y="1800711"/>
                </a:cubicBezTo>
                <a:lnTo>
                  <a:pt x="4382744" y="1170482"/>
                </a:lnTo>
                <a:cubicBezTo>
                  <a:pt x="4444361" y="1134797"/>
                  <a:pt x="4513164" y="1116955"/>
                  <a:pt x="4581966" y="1116956"/>
                </a:cubicBezTo>
                <a:close/>
                <a:moveTo>
                  <a:pt x="10845460" y="0"/>
                </a:moveTo>
                <a:lnTo>
                  <a:pt x="13811988" y="0"/>
                </a:lnTo>
                <a:lnTo>
                  <a:pt x="13811988" y="733507"/>
                </a:lnTo>
                <a:cubicBezTo>
                  <a:pt x="13811870" y="875094"/>
                  <a:pt x="13736518" y="1005945"/>
                  <a:pt x="13614138" y="1077080"/>
                </a:cubicBezTo>
                <a:lnTo>
                  <a:pt x="12527946" y="1707309"/>
                </a:lnTo>
                <a:cubicBezTo>
                  <a:pt x="12404714" y="1778677"/>
                  <a:pt x="12252734" y="1778677"/>
                  <a:pt x="12129502" y="1707309"/>
                </a:cubicBezTo>
                <a:lnTo>
                  <a:pt x="11043310" y="1077080"/>
                </a:lnTo>
                <a:cubicBezTo>
                  <a:pt x="10920930" y="1005945"/>
                  <a:pt x="10845578" y="875094"/>
                  <a:pt x="10845460" y="733507"/>
                </a:cubicBezTo>
                <a:close/>
                <a:moveTo>
                  <a:pt x="7746758" y="0"/>
                </a:moveTo>
                <a:lnTo>
                  <a:pt x="10713286" y="0"/>
                </a:lnTo>
                <a:lnTo>
                  <a:pt x="10713286" y="733507"/>
                </a:lnTo>
                <a:cubicBezTo>
                  <a:pt x="10713168" y="875094"/>
                  <a:pt x="10637816" y="1005945"/>
                  <a:pt x="10515436" y="1077080"/>
                </a:cubicBezTo>
                <a:lnTo>
                  <a:pt x="9429244" y="1707309"/>
                </a:lnTo>
                <a:cubicBezTo>
                  <a:pt x="9306010" y="1778677"/>
                  <a:pt x="9154032" y="1778677"/>
                  <a:pt x="9030800" y="1707309"/>
                </a:cubicBezTo>
                <a:lnTo>
                  <a:pt x="7944608" y="1077080"/>
                </a:lnTo>
                <a:cubicBezTo>
                  <a:pt x="7822226" y="1005945"/>
                  <a:pt x="7746876" y="875094"/>
                  <a:pt x="7746758" y="733507"/>
                </a:cubicBezTo>
                <a:close/>
                <a:moveTo>
                  <a:pt x="4648054" y="0"/>
                </a:moveTo>
                <a:lnTo>
                  <a:pt x="7614583" y="0"/>
                </a:lnTo>
                <a:lnTo>
                  <a:pt x="7614583" y="733507"/>
                </a:lnTo>
                <a:cubicBezTo>
                  <a:pt x="7614465" y="875094"/>
                  <a:pt x="7539114" y="1005945"/>
                  <a:pt x="7416732" y="1077080"/>
                </a:cubicBezTo>
                <a:lnTo>
                  <a:pt x="6330542" y="1707309"/>
                </a:lnTo>
                <a:cubicBezTo>
                  <a:pt x="6207308" y="1778677"/>
                  <a:pt x="6055330" y="1778677"/>
                  <a:pt x="5932097" y="1707309"/>
                </a:cubicBezTo>
                <a:lnTo>
                  <a:pt x="4845905" y="1077080"/>
                </a:lnTo>
                <a:cubicBezTo>
                  <a:pt x="4723524" y="1005945"/>
                  <a:pt x="4648173" y="875094"/>
                  <a:pt x="4648054" y="733507"/>
                </a:cubicBezTo>
                <a:close/>
              </a:path>
            </a:pathLst>
          </a:custGeom>
          <a:solidFill>
            <a:schemeClr val="bg1">
              <a:lumMod val="95000"/>
            </a:schemeClr>
          </a:solidFill>
          <a:ln w="171450">
            <a:noFill/>
          </a:ln>
        </p:spPr>
        <p:txBody>
          <a:bodyPr wrap="square">
            <a:noAutofit/>
          </a:bodyPr>
          <a:lstStyle/>
          <a:p>
            <a:r>
              <a:rPr lang="en-US" dirty="0"/>
              <a:t>Click icon to add picture</a:t>
            </a:r>
          </a:p>
        </p:txBody>
      </p:sp>
      <p:sp>
        <p:nvSpPr>
          <p:cNvPr id="14" name="Content Placeholder 2"/>
          <p:cNvSpPr>
            <a:spLocks noGrp="1"/>
          </p:cNvSpPr>
          <p:nvPr>
            <p:ph idx="1"/>
          </p:nvPr>
        </p:nvSpPr>
        <p:spPr>
          <a:xfrm>
            <a:off x="1990165" y="5181887"/>
            <a:ext cx="5900767" cy="7777719"/>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1pPr>
            <a:lvl2pPr marL="914171"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2pPr>
            <a:lvl3pPr marL="1828343"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3pPr>
            <a:lvl4pPr marL="2742514"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4pPr>
            <a:lvl5pPr marL="3656686"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a:solidFill>
                  <a:schemeClr val="tx1"/>
                </a:solidFill>
                <a:latin typeface="+mn-lt"/>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1990165" y="1417928"/>
            <a:ext cx="9458885" cy="1496722"/>
          </a:xfrm>
          <a:prstGeom prst="rect">
            <a:avLst/>
          </a:prstGeom>
        </p:spPr>
        <p:txBody>
          <a:bodyPr anchor="ctr" anchorCtr="0">
            <a:normAutofit/>
          </a:bodyPr>
          <a:lstStyle>
            <a:lvl1pPr>
              <a:defRPr sz="660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3" name="Text Placeholder 7"/>
          <p:cNvSpPr>
            <a:spLocks noGrp="1"/>
          </p:cNvSpPr>
          <p:nvPr>
            <p:ph type="body" sz="quarter" idx="14"/>
          </p:nvPr>
        </p:nvSpPr>
        <p:spPr>
          <a:xfrm>
            <a:off x="1990165" y="2914650"/>
            <a:ext cx="9458885" cy="1496722"/>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pic>
        <p:nvPicPr>
          <p:cNvPr id="59" name="Picture 22">
            <a:extLst>
              <a:ext uri="{FF2B5EF4-FFF2-40B4-BE49-F238E27FC236}">
                <a16:creationId xmlns:a16="http://schemas.microsoft.com/office/drawing/2014/main" id="{A9FBC354-54E6-9C44-B44C-33DEC5EB68F5}"/>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157" b="18845"/>
          <a:stretch/>
        </p:blipFill>
        <p:spPr>
          <a:xfrm>
            <a:off x="-10185" y="-1"/>
            <a:ext cx="4786899" cy="13716001"/>
          </a:xfrm>
          <a:prstGeom prst="rect">
            <a:avLst/>
          </a:prstGeom>
        </p:spPr>
      </p:pic>
    </p:spTree>
    <p:extLst>
      <p:ext uri="{BB962C8B-B14F-4D97-AF65-F5344CB8AC3E}">
        <p14:creationId xmlns:p14="http://schemas.microsoft.com/office/powerpoint/2010/main" val="269782902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A74F8C76-AC09-C142-9940-C922B9D0C4D6}"/>
              </a:ext>
            </a:extLst>
          </p:cNvPr>
          <p:cNvSpPr>
            <a:spLocks noGrp="1"/>
          </p:cNvSpPr>
          <p:nvPr>
            <p:ph type="pic" sz="quarter" idx="15"/>
          </p:nvPr>
        </p:nvSpPr>
        <p:spPr>
          <a:xfrm>
            <a:off x="12577773" y="0"/>
            <a:ext cx="11799877" cy="13716000"/>
          </a:xfrm>
          <a:custGeom>
            <a:avLst/>
            <a:gdLst>
              <a:gd name="connsiteX0" fmla="*/ 4697033 w 11799877"/>
              <a:gd name="connsiteY0" fmla="*/ 0 h 13716000"/>
              <a:gd name="connsiteX1" fmla="*/ 11799877 w 11799877"/>
              <a:gd name="connsiteY1" fmla="*/ 0 h 13716000"/>
              <a:gd name="connsiteX2" fmla="*/ 11799877 w 11799877"/>
              <a:gd name="connsiteY2" fmla="*/ 13716000 h 13716000"/>
              <a:gd name="connsiteX3" fmla="*/ 0 w 11799877"/>
              <a:gd name="connsiteY3" fmla="*/ 13716000 h 13716000"/>
              <a:gd name="connsiteX4" fmla="*/ 0 w 11799877"/>
              <a:gd name="connsiteY4" fmla="*/ 4726765 h 13716000"/>
              <a:gd name="connsiteX5" fmla="*/ 1738266 w 11799877"/>
              <a:gd name="connsiteY5" fmla="*/ 1720801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99877" h="13716000">
                <a:moveTo>
                  <a:pt x="4697033" y="0"/>
                </a:moveTo>
                <a:lnTo>
                  <a:pt x="11799877" y="0"/>
                </a:lnTo>
                <a:lnTo>
                  <a:pt x="11799877" y="13716000"/>
                </a:lnTo>
                <a:lnTo>
                  <a:pt x="0" y="13716000"/>
                </a:lnTo>
                <a:lnTo>
                  <a:pt x="0" y="4726765"/>
                </a:lnTo>
                <a:cubicBezTo>
                  <a:pt x="4411" y="3486432"/>
                  <a:pt x="666312" y="2341820"/>
                  <a:pt x="1738266" y="1720801"/>
                </a:cubicBezTo>
                <a:close/>
              </a:path>
            </a:pathLst>
          </a:custGeom>
          <a:solidFill>
            <a:schemeClr val="bg1">
              <a:lumMod val="95000"/>
            </a:schemeClr>
          </a:solidFill>
          <a:ln w="171450">
            <a:noFill/>
          </a:ln>
        </p:spPr>
        <p:txBody>
          <a:bodyPr wrap="square">
            <a:noAutofit/>
          </a:bodyPr>
          <a:lstStyle/>
          <a:p>
            <a:r>
              <a:rPr lang="en-US"/>
              <a:t>Click icon to add picture</a:t>
            </a:r>
          </a:p>
        </p:txBody>
      </p:sp>
      <p:sp>
        <p:nvSpPr>
          <p:cNvPr id="14" name="Content Placeholder 2"/>
          <p:cNvSpPr>
            <a:spLocks noGrp="1"/>
          </p:cNvSpPr>
          <p:nvPr>
            <p:ph idx="1"/>
          </p:nvPr>
        </p:nvSpPr>
        <p:spPr>
          <a:xfrm>
            <a:off x="1990166" y="5400674"/>
            <a:ext cx="8936139" cy="7777719"/>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1pPr>
            <a:lvl2pPr marL="914171"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2pPr>
            <a:lvl3pPr marL="1828343"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3pPr>
            <a:lvl4pPr marL="2742514"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4pPr>
            <a:lvl5pPr marL="3656686"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a:solidFill>
                  <a:schemeClr val="tx1"/>
                </a:solidFill>
                <a:latin typeface="+mn-lt"/>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1990165" y="1417928"/>
            <a:ext cx="9458885" cy="1496722"/>
          </a:xfrm>
          <a:prstGeom prst="rect">
            <a:avLst/>
          </a:prstGeom>
        </p:spPr>
        <p:txBody>
          <a:bodyPr anchor="ctr" anchorCtr="0">
            <a:normAutofit/>
          </a:bodyPr>
          <a:lstStyle>
            <a:lvl1pPr>
              <a:defRPr sz="660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3" name="Text Placeholder 7"/>
          <p:cNvSpPr>
            <a:spLocks noGrp="1"/>
          </p:cNvSpPr>
          <p:nvPr>
            <p:ph type="body" sz="quarter" idx="14"/>
          </p:nvPr>
        </p:nvSpPr>
        <p:spPr>
          <a:xfrm>
            <a:off x="1990165" y="2914650"/>
            <a:ext cx="9458885" cy="1496722"/>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Tree>
    <p:extLst>
      <p:ext uri="{BB962C8B-B14F-4D97-AF65-F5344CB8AC3E}">
        <p14:creationId xmlns:p14="http://schemas.microsoft.com/office/powerpoint/2010/main" val="51382357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165" y="4143374"/>
            <a:ext cx="9717524" cy="7806293"/>
          </a:xfrm>
          <a:prstGeom prst="rect">
            <a:avLst/>
          </a:prstGeom>
        </p:spPr>
        <p:txBody>
          <a:bodyPr>
            <a:normAutofit/>
          </a:bodyPr>
          <a:lstStyle>
            <a:lvl1pPr marL="0" indent="0">
              <a:lnSpc>
                <a:spcPct val="140000"/>
              </a:lnSpc>
              <a:spcAft>
                <a:spcPts val="3599"/>
              </a:spcAft>
              <a:buFontTx/>
              <a:buNone/>
              <a:defRPr lang="en-US" sz="2200" smtClean="0">
                <a:latin typeface="+mn-lt"/>
                <a:ea typeface="Open Sans" panose="020B0606030504020204" pitchFamily="34" charset="0"/>
                <a:cs typeface="Open Sans" panose="020B0606030504020204" pitchFamily="34" charset="0"/>
              </a:defRPr>
            </a:lvl1pPr>
            <a:lvl2pPr marL="0" indent="0">
              <a:lnSpc>
                <a:spcPct val="140000"/>
              </a:lnSpc>
              <a:spcAft>
                <a:spcPts val="3599"/>
              </a:spcAft>
              <a:buFontTx/>
              <a:buNone/>
              <a:defRPr lang="en-US" sz="2200" smtClean="0">
                <a:latin typeface="+mn-lt"/>
                <a:ea typeface="Open Sans" panose="020B0606030504020204" pitchFamily="34" charset="0"/>
                <a:cs typeface="Open Sans" panose="020B0606030504020204" pitchFamily="34" charset="0"/>
              </a:defRPr>
            </a:lvl2pPr>
            <a:lvl3pPr marL="0" indent="0">
              <a:lnSpc>
                <a:spcPct val="140000"/>
              </a:lnSpc>
              <a:spcAft>
                <a:spcPts val="3599"/>
              </a:spcAft>
              <a:buFontTx/>
              <a:buNone/>
              <a:defRPr lang="en-US" sz="2200" smtClean="0">
                <a:latin typeface="+mn-lt"/>
                <a:ea typeface="Open Sans" panose="020B0606030504020204" pitchFamily="34" charset="0"/>
                <a:cs typeface="Open Sans" panose="020B0606030504020204" pitchFamily="34" charset="0"/>
              </a:defRPr>
            </a:lvl3pPr>
            <a:lvl4pPr marL="0" indent="0">
              <a:lnSpc>
                <a:spcPct val="140000"/>
              </a:lnSpc>
              <a:spcAft>
                <a:spcPts val="3599"/>
              </a:spcAft>
              <a:buFontTx/>
              <a:buNone/>
              <a:defRPr lang="en-US" sz="2200" smtClean="0">
                <a:latin typeface="+mn-lt"/>
                <a:ea typeface="Open Sans" panose="020B0606030504020204" pitchFamily="34" charset="0"/>
                <a:cs typeface="Open Sans" panose="020B0606030504020204" pitchFamily="34" charset="0"/>
              </a:defRPr>
            </a:lvl4pPr>
            <a:lvl5pPr marL="0" indent="0">
              <a:lnSpc>
                <a:spcPct val="140000"/>
              </a:lnSpc>
              <a:spcAft>
                <a:spcPts val="3599"/>
              </a:spcAft>
              <a:buFontTx/>
              <a:buNone/>
              <a:defRPr lang="en-US" sz="2200" dirty="0">
                <a:latin typeface="+mn-lt"/>
                <a:ea typeface="Open Sans" panose="020B0606030504020204" pitchFamily="34" charset="0"/>
                <a:cs typeface="Open Sans" panose="020B0606030504020204" pitchFamily="34" charset="0"/>
              </a:defRPr>
            </a:lvl5pPr>
          </a:lstStyle>
          <a:p>
            <a:pPr marL="0" lvl="0" indent="0">
              <a:lnSpc>
                <a:spcPct val="130000"/>
              </a:lnSpc>
              <a:spcAft>
                <a:spcPts val="3599"/>
              </a:spcAft>
              <a:buClr>
                <a:srgbClr val="6D7B83"/>
              </a:buClr>
              <a:buNone/>
              <a:tabLst>
                <a:tab pos="676107" algn="l"/>
              </a:tabLst>
            </a:pPr>
            <a:r>
              <a:rPr lang="en-US" dirty="0"/>
              <a:t>Click to edit Master text styles</a:t>
            </a:r>
          </a:p>
          <a:p>
            <a:pPr marL="0" lvl="1" indent="0">
              <a:lnSpc>
                <a:spcPct val="130000"/>
              </a:lnSpc>
              <a:spcAft>
                <a:spcPts val="3599"/>
              </a:spcAft>
              <a:buClr>
                <a:srgbClr val="6D7B83"/>
              </a:buClr>
              <a:buNone/>
              <a:tabLst>
                <a:tab pos="676107" algn="l"/>
              </a:tabLst>
            </a:pPr>
            <a:r>
              <a:rPr lang="en-US" dirty="0"/>
              <a:t>Second level</a:t>
            </a:r>
          </a:p>
          <a:p>
            <a:pPr marL="0" lvl="2" indent="0">
              <a:lnSpc>
                <a:spcPct val="130000"/>
              </a:lnSpc>
              <a:spcAft>
                <a:spcPts val="3599"/>
              </a:spcAft>
              <a:buClr>
                <a:srgbClr val="6D7B83"/>
              </a:buClr>
              <a:buNone/>
              <a:tabLst>
                <a:tab pos="676107" algn="l"/>
              </a:tabLst>
            </a:pPr>
            <a:r>
              <a:rPr lang="en-US" dirty="0"/>
              <a:t>Third level</a:t>
            </a:r>
          </a:p>
          <a:p>
            <a:pPr marL="0" lvl="3" indent="0">
              <a:lnSpc>
                <a:spcPct val="130000"/>
              </a:lnSpc>
              <a:spcAft>
                <a:spcPts val="3599"/>
              </a:spcAft>
              <a:buClr>
                <a:srgbClr val="6D7B83"/>
              </a:buClr>
              <a:buNone/>
              <a:tabLst>
                <a:tab pos="676107" algn="l"/>
              </a:tabLst>
            </a:pPr>
            <a:r>
              <a:rPr lang="en-US" dirty="0"/>
              <a:t>Fourth level</a:t>
            </a:r>
          </a:p>
          <a:p>
            <a:pPr marL="0" lvl="4" indent="0">
              <a:lnSpc>
                <a:spcPct val="130000"/>
              </a:lnSpc>
              <a:spcAft>
                <a:spcPts val="3599"/>
              </a:spcAft>
              <a:buClr>
                <a:srgbClr val="6D7B83"/>
              </a:buClr>
              <a:buNone/>
              <a:tabLst>
                <a:tab pos="676107" algn="l"/>
              </a:tabLst>
            </a:pPr>
            <a:r>
              <a:rPr lang="en-US" dirty="0"/>
              <a:t>Fifth level</a:t>
            </a:r>
          </a:p>
        </p:txBody>
      </p:sp>
      <p:sp>
        <p:nvSpPr>
          <p:cNvPr id="9" name="Content Placeholder 2"/>
          <p:cNvSpPr>
            <a:spLocks noGrp="1"/>
          </p:cNvSpPr>
          <p:nvPr>
            <p:ph idx="13"/>
          </p:nvPr>
        </p:nvSpPr>
        <p:spPr>
          <a:xfrm>
            <a:off x="12901729" y="4143374"/>
            <a:ext cx="9452475" cy="7806293"/>
          </a:xfrm>
          <a:prstGeom prst="rect">
            <a:avLst/>
          </a:prstGeom>
        </p:spPr>
        <p:txBody>
          <a:bodyPr>
            <a:normAutofit/>
          </a:bodyPr>
          <a:lstStyle>
            <a:lvl1pPr marL="0" indent="0">
              <a:lnSpc>
                <a:spcPct val="140000"/>
              </a:lnSpc>
              <a:spcAft>
                <a:spcPts val="3599"/>
              </a:spcAft>
              <a:buFontTx/>
              <a:buNone/>
              <a:defRPr lang="en-US" sz="2200" smtClean="0">
                <a:latin typeface="+mn-lt"/>
                <a:ea typeface="Lato Light" panose="020F0502020204030203" pitchFamily="34" charset="0"/>
                <a:cs typeface="Lato Light" panose="020F0502020204030203" pitchFamily="34" charset="0"/>
              </a:defRPr>
            </a:lvl1pPr>
            <a:lvl2pPr marL="0" indent="0">
              <a:lnSpc>
                <a:spcPct val="140000"/>
              </a:lnSpc>
              <a:spcAft>
                <a:spcPts val="3599"/>
              </a:spcAft>
              <a:buFontTx/>
              <a:buNone/>
              <a:defRPr lang="en-US" sz="2200" smtClean="0">
                <a:latin typeface="+mn-lt"/>
              </a:defRPr>
            </a:lvl2pPr>
            <a:lvl3pPr marL="0" indent="0">
              <a:lnSpc>
                <a:spcPct val="140000"/>
              </a:lnSpc>
              <a:spcAft>
                <a:spcPts val="3599"/>
              </a:spcAft>
              <a:buFontTx/>
              <a:buNone/>
              <a:defRPr lang="en-US" sz="2200" smtClean="0">
                <a:latin typeface="+mn-lt"/>
              </a:defRPr>
            </a:lvl3pPr>
            <a:lvl4pPr marL="0" indent="0">
              <a:lnSpc>
                <a:spcPct val="140000"/>
              </a:lnSpc>
              <a:spcAft>
                <a:spcPts val="3599"/>
              </a:spcAft>
              <a:buFontTx/>
              <a:buNone/>
              <a:defRPr lang="en-US" sz="2200" smtClean="0">
                <a:latin typeface="+mn-lt"/>
              </a:defRPr>
            </a:lvl4pPr>
            <a:lvl5pPr marL="0" indent="0">
              <a:lnSpc>
                <a:spcPct val="140000"/>
              </a:lnSpc>
              <a:spcAft>
                <a:spcPts val="3599"/>
              </a:spcAft>
              <a:buFontTx/>
              <a:buNone/>
              <a:defRPr lang="en-US" sz="2200" dirty="0">
                <a:latin typeface="+mn-lt"/>
              </a:defRPr>
            </a:lvl5pPr>
          </a:lstStyle>
          <a:p>
            <a:pPr marL="0" lvl="0" indent="0">
              <a:lnSpc>
                <a:spcPct val="130000"/>
              </a:lnSpc>
              <a:spcAft>
                <a:spcPts val="3599"/>
              </a:spcAft>
              <a:buClr>
                <a:srgbClr val="6D7B83"/>
              </a:buClr>
              <a:buNone/>
              <a:tabLst>
                <a:tab pos="676107" algn="l"/>
              </a:tabLst>
            </a:pPr>
            <a:r>
              <a:rPr lang="en-US" dirty="0"/>
              <a:t>Click to edit Master text styles</a:t>
            </a:r>
          </a:p>
          <a:p>
            <a:pPr marL="0" lvl="1" indent="0">
              <a:lnSpc>
                <a:spcPct val="130000"/>
              </a:lnSpc>
              <a:spcAft>
                <a:spcPts val="3599"/>
              </a:spcAft>
              <a:buClr>
                <a:srgbClr val="6D7B83"/>
              </a:buClr>
              <a:buNone/>
              <a:tabLst>
                <a:tab pos="676107" algn="l"/>
              </a:tabLst>
            </a:pPr>
            <a:r>
              <a:rPr lang="en-US" dirty="0"/>
              <a:t>Second level</a:t>
            </a:r>
          </a:p>
          <a:p>
            <a:pPr marL="0" lvl="2" indent="0">
              <a:lnSpc>
                <a:spcPct val="130000"/>
              </a:lnSpc>
              <a:spcAft>
                <a:spcPts val="3599"/>
              </a:spcAft>
              <a:buClr>
                <a:srgbClr val="6D7B83"/>
              </a:buClr>
              <a:buNone/>
              <a:tabLst>
                <a:tab pos="676107" algn="l"/>
              </a:tabLst>
            </a:pPr>
            <a:r>
              <a:rPr lang="en-US" dirty="0"/>
              <a:t>Third level</a:t>
            </a:r>
          </a:p>
          <a:p>
            <a:pPr marL="0" lvl="3" indent="0">
              <a:lnSpc>
                <a:spcPct val="130000"/>
              </a:lnSpc>
              <a:spcAft>
                <a:spcPts val="3599"/>
              </a:spcAft>
              <a:buClr>
                <a:srgbClr val="6D7B83"/>
              </a:buClr>
              <a:buNone/>
              <a:tabLst>
                <a:tab pos="676107" algn="l"/>
              </a:tabLst>
            </a:pPr>
            <a:r>
              <a:rPr lang="en-US" dirty="0"/>
              <a:t>Fourth level</a:t>
            </a:r>
          </a:p>
          <a:p>
            <a:pPr marL="0" lvl="4" indent="0">
              <a:lnSpc>
                <a:spcPct val="130000"/>
              </a:lnSpc>
              <a:spcAft>
                <a:spcPts val="3599"/>
              </a:spcAft>
              <a:buClr>
                <a:srgbClr val="6D7B83"/>
              </a:buClr>
              <a:buNone/>
              <a:tabLst>
                <a:tab pos="676107" algn="l"/>
              </a:tabLst>
            </a:pPr>
            <a:r>
              <a:rPr lang="en-US" dirty="0"/>
              <a:t>Fifth level</a:t>
            </a:r>
          </a:p>
        </p:txBody>
      </p:sp>
      <p:sp>
        <p:nvSpPr>
          <p:cNvPr id="12" name="Title 1"/>
          <p:cNvSpPr>
            <a:spLocks noGrp="1"/>
          </p:cNvSpPr>
          <p:nvPr>
            <p:ph type="title" hasCustomPrompt="1"/>
          </p:nvPr>
        </p:nvSpPr>
        <p:spPr>
          <a:xfrm>
            <a:off x="1990165" y="1417928"/>
            <a:ext cx="20520357" cy="1188720"/>
          </a:xfrm>
          <a:prstGeom prst="rect">
            <a:avLst/>
          </a:prstGeom>
        </p:spPr>
        <p:txBody>
          <a:bodyPr anchor="ctr" anchorCtr="0">
            <a:normAutofit/>
          </a:bodyPr>
          <a:lstStyle>
            <a:lvl1pPr>
              <a:defRPr sz="6600">
                <a:solidFill>
                  <a:schemeClr val="accent2"/>
                </a:solidFill>
              </a:defRPr>
            </a:lvl1pPr>
          </a:lstStyle>
          <a:p>
            <a:r>
              <a:rPr lang="en-US" dirty="0"/>
              <a:t>CLICK TO EDIT MASTER TITLE STYLE</a:t>
            </a:r>
          </a:p>
        </p:txBody>
      </p:sp>
      <p:sp>
        <p:nvSpPr>
          <p:cNvPr id="13" name="Text Placeholder 7"/>
          <p:cNvSpPr>
            <a:spLocks noGrp="1"/>
          </p:cNvSpPr>
          <p:nvPr>
            <p:ph type="body" sz="quarter" idx="14"/>
          </p:nvPr>
        </p:nvSpPr>
        <p:spPr>
          <a:xfrm>
            <a:off x="1990165" y="2515610"/>
            <a:ext cx="20520212" cy="882648"/>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Tree>
    <p:extLst>
      <p:ext uri="{BB962C8B-B14F-4D97-AF65-F5344CB8AC3E}">
        <p14:creationId xmlns:p14="http://schemas.microsoft.com/office/powerpoint/2010/main" val="334392062"/>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s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72963" y="4143374"/>
            <a:ext cx="5992802" cy="7729917"/>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1pPr>
            <a:lvl2pPr marL="914171"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2pPr>
            <a:lvl3pPr marL="1828343"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3pPr>
            <a:lvl4pPr marL="2742514"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4pPr>
            <a:lvl5pPr marL="3656686"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a:solidFill>
                  <a:schemeClr val="tx1"/>
                </a:solidFill>
                <a:latin typeface="+mn-lt"/>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5"/>
          </p:nvPr>
        </p:nvSpPr>
        <p:spPr>
          <a:xfrm>
            <a:off x="16355762" y="4143374"/>
            <a:ext cx="5992802" cy="7729917"/>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1pPr>
            <a:lvl2pPr marL="914171"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2pPr>
            <a:lvl3pPr marL="1828343"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3pPr>
            <a:lvl4pPr marL="2742514"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4pPr>
            <a:lvl5pPr marL="3656686"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a:solidFill>
                  <a:schemeClr val="tx1"/>
                </a:solidFill>
                <a:latin typeface="+mn-lt"/>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1990165" y="4143374"/>
            <a:ext cx="5992802" cy="7729917"/>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1pPr>
            <a:lvl2pPr marL="914171"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2pPr>
            <a:lvl3pPr marL="1828343"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3pPr>
            <a:lvl4pPr marL="2742514"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4pPr>
            <a:lvl5pPr marL="3656686"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a:solidFill>
                  <a:schemeClr val="tx1"/>
                </a:solidFill>
                <a:latin typeface="+mn-lt"/>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p:ph type="title" hasCustomPrompt="1"/>
          </p:nvPr>
        </p:nvSpPr>
        <p:spPr>
          <a:xfrm>
            <a:off x="1990165" y="1417928"/>
            <a:ext cx="20520357" cy="1188720"/>
          </a:xfrm>
          <a:prstGeom prst="rect">
            <a:avLst/>
          </a:prstGeom>
        </p:spPr>
        <p:txBody>
          <a:bodyPr anchor="ctr" anchorCtr="0">
            <a:normAutofit/>
          </a:bodyPr>
          <a:lstStyle>
            <a:lvl1pPr>
              <a:defRPr sz="6600" b="0">
                <a:solidFill>
                  <a:schemeClr val="accent2"/>
                </a:solidFill>
              </a:defRPr>
            </a:lvl1pPr>
          </a:lstStyle>
          <a:p>
            <a:r>
              <a:rPr lang="en-US" dirty="0"/>
              <a:t>CLICK TO EDIT MASTER TITLE STYLE</a:t>
            </a:r>
          </a:p>
        </p:txBody>
      </p:sp>
      <p:sp>
        <p:nvSpPr>
          <p:cNvPr id="19" name="Text Placeholder 7"/>
          <p:cNvSpPr>
            <a:spLocks noGrp="1"/>
          </p:cNvSpPr>
          <p:nvPr>
            <p:ph type="body" sz="quarter" idx="14"/>
          </p:nvPr>
        </p:nvSpPr>
        <p:spPr>
          <a:xfrm>
            <a:off x="1990165" y="2515610"/>
            <a:ext cx="20520212" cy="882648"/>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Tree>
    <p:extLst>
      <p:ext uri="{BB962C8B-B14F-4D97-AF65-F5344CB8AC3E}">
        <p14:creationId xmlns:p14="http://schemas.microsoft.com/office/powerpoint/2010/main" val="1293650272"/>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Content Layout - CL">
    <p:spTree>
      <p:nvGrpSpPr>
        <p:cNvPr id="1" name=""/>
        <p:cNvGrpSpPr/>
        <p:nvPr/>
      </p:nvGrpSpPr>
      <p:grpSpPr>
        <a:xfrm>
          <a:off x="0" y="0"/>
          <a:ext cx="0" cy="0"/>
          <a:chOff x="0" y="0"/>
          <a:chExt cx="0" cy="0"/>
        </a:xfrm>
      </p:grpSpPr>
      <p:cxnSp>
        <p:nvCxnSpPr>
          <p:cNvPr id="10" name="Straight Connector 9"/>
          <p:cNvCxnSpPr/>
          <p:nvPr userDrawn="1"/>
        </p:nvCxnSpPr>
        <p:spPr>
          <a:xfrm flipV="1">
            <a:off x="6587606" y="5918831"/>
            <a:ext cx="1556200" cy="115088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8630684" y="5918831"/>
            <a:ext cx="7242995" cy="436895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V="1">
            <a:off x="15813628" y="8941713"/>
            <a:ext cx="1601824" cy="112367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Picture Placeholder 2"/>
          <p:cNvSpPr>
            <a:spLocks noGrp="1"/>
          </p:cNvSpPr>
          <p:nvPr>
            <p:ph type="pic" sz="quarter" idx="17"/>
          </p:nvPr>
        </p:nvSpPr>
        <p:spPr>
          <a:xfrm>
            <a:off x="16978534" y="6243873"/>
            <a:ext cx="3347643" cy="3348515"/>
          </a:xfrm>
          <a:prstGeom prst="ellipse">
            <a:avLst/>
          </a:prstGeom>
          <a:solidFill>
            <a:schemeClr val="accent3"/>
          </a:solidFill>
        </p:spPr>
        <p:txBody>
          <a:bodyPr>
            <a:normAutofit/>
          </a:bodyPr>
          <a:lstStyle>
            <a:lvl1pPr marL="0" indent="0" algn="ctr">
              <a:buFontTx/>
              <a:buNone/>
              <a:defRPr sz="2000">
                <a:solidFill>
                  <a:schemeClr val="bg1"/>
                </a:solidFill>
              </a:defRPr>
            </a:lvl1pPr>
          </a:lstStyle>
          <a:p>
            <a:r>
              <a:rPr lang="en-US"/>
              <a:t>Click icon to add picture</a:t>
            </a:r>
          </a:p>
        </p:txBody>
      </p:sp>
      <p:sp>
        <p:nvSpPr>
          <p:cNvPr id="32" name="Picture Placeholder 2"/>
          <p:cNvSpPr>
            <a:spLocks noGrp="1"/>
          </p:cNvSpPr>
          <p:nvPr>
            <p:ph type="pic" sz="quarter" idx="16"/>
          </p:nvPr>
        </p:nvSpPr>
        <p:spPr>
          <a:xfrm>
            <a:off x="10292560" y="6240452"/>
            <a:ext cx="3347643" cy="3348515"/>
          </a:xfrm>
          <a:prstGeom prst="ellipse">
            <a:avLst/>
          </a:prstGeom>
          <a:solidFill>
            <a:schemeClr val="accent2"/>
          </a:solidFill>
        </p:spPr>
        <p:txBody>
          <a:bodyPr>
            <a:normAutofit/>
          </a:bodyPr>
          <a:lstStyle>
            <a:lvl1pPr marL="0" indent="0" algn="ctr">
              <a:buFontTx/>
              <a:buNone/>
              <a:defRPr sz="2000">
                <a:solidFill>
                  <a:schemeClr val="bg1"/>
                </a:solidFill>
              </a:defRPr>
            </a:lvl1pPr>
          </a:lstStyle>
          <a:p>
            <a:r>
              <a:rPr lang="en-US" dirty="0"/>
              <a:t>Click icon to add picture</a:t>
            </a:r>
          </a:p>
        </p:txBody>
      </p:sp>
      <p:sp>
        <p:nvSpPr>
          <p:cNvPr id="3" name="Picture Placeholder 2"/>
          <p:cNvSpPr>
            <a:spLocks noGrp="1"/>
          </p:cNvSpPr>
          <p:nvPr>
            <p:ph type="pic" sz="quarter" idx="15"/>
          </p:nvPr>
        </p:nvSpPr>
        <p:spPr>
          <a:xfrm>
            <a:off x="3606586" y="6243873"/>
            <a:ext cx="3347643" cy="3348515"/>
          </a:xfrm>
          <a:prstGeom prst="ellipse">
            <a:avLst/>
          </a:prstGeom>
          <a:solidFill>
            <a:schemeClr val="accent1">
              <a:lumMod val="60000"/>
              <a:lumOff val="40000"/>
            </a:schemeClr>
          </a:solidFill>
        </p:spPr>
        <p:txBody>
          <a:bodyPr>
            <a:normAutofit/>
          </a:bodyPr>
          <a:lstStyle>
            <a:lvl1pPr marL="0" indent="0" algn="ctr">
              <a:buFontTx/>
              <a:buNone/>
              <a:defRPr sz="2000">
                <a:solidFill>
                  <a:schemeClr val="bg1"/>
                </a:solidFill>
              </a:defRPr>
            </a:lvl1pPr>
          </a:lstStyle>
          <a:p>
            <a:r>
              <a:rPr lang="en-US" dirty="0"/>
              <a:t>Click icon to add picture</a:t>
            </a:r>
          </a:p>
        </p:txBody>
      </p:sp>
      <p:sp>
        <p:nvSpPr>
          <p:cNvPr id="18" name="Oval 17"/>
          <p:cNvSpPr>
            <a:spLocks noChangeAspect="1"/>
          </p:cNvSpPr>
          <p:nvPr/>
        </p:nvSpPr>
        <p:spPr>
          <a:xfrm>
            <a:off x="7833628" y="5063812"/>
            <a:ext cx="1310166" cy="13105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6"/>
          </a:p>
        </p:txBody>
      </p:sp>
      <p:sp>
        <p:nvSpPr>
          <p:cNvPr id="21" name="Oval 20"/>
          <p:cNvSpPr>
            <a:spLocks noChangeAspect="1"/>
          </p:cNvSpPr>
          <p:nvPr/>
        </p:nvSpPr>
        <p:spPr>
          <a:xfrm>
            <a:off x="15000431" y="9455099"/>
            <a:ext cx="1310166" cy="13105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6"/>
          </a:p>
        </p:txBody>
      </p:sp>
      <p:sp>
        <p:nvSpPr>
          <p:cNvPr id="34" name="Text Placeholder 2"/>
          <p:cNvSpPr>
            <a:spLocks noGrp="1"/>
          </p:cNvSpPr>
          <p:nvPr>
            <p:ph type="body" sz="quarter" idx="24"/>
          </p:nvPr>
        </p:nvSpPr>
        <p:spPr>
          <a:xfrm>
            <a:off x="2186190" y="10395722"/>
            <a:ext cx="5336169" cy="1335528"/>
          </a:xfrm>
          <a:prstGeom prst="rect">
            <a:avLst/>
          </a:prstGeom>
        </p:spPr>
        <p:txBody>
          <a:bodyPr vert="horz" lIns="91440" tIns="45720" rIns="91440" bIns="45720" rtlCol="0">
            <a:normAutofit/>
          </a:bodyPr>
          <a:lstStyle>
            <a:lvl1pPr marL="0" indent="0" algn="l">
              <a:lnSpc>
                <a:spcPct val="140000"/>
              </a:lnSpc>
              <a:spcAft>
                <a:spcPts val="3599"/>
              </a:spcAft>
              <a:buFontTx/>
              <a:buNone/>
              <a:defRPr lang="en-US" sz="2200" smtClean="0">
                <a:solidFill>
                  <a:schemeClr val="tx1"/>
                </a:solidFill>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Click to edit Master text styles</a:t>
            </a:r>
          </a:p>
        </p:txBody>
      </p:sp>
      <p:sp>
        <p:nvSpPr>
          <p:cNvPr id="35" name="Text Placeholder 2"/>
          <p:cNvSpPr>
            <a:spLocks noGrp="1"/>
          </p:cNvSpPr>
          <p:nvPr>
            <p:ph type="body" sz="quarter" idx="30" hasCustomPrompt="1"/>
          </p:nvPr>
        </p:nvSpPr>
        <p:spPr>
          <a:xfrm>
            <a:off x="2186190" y="9642325"/>
            <a:ext cx="5336169" cy="852070"/>
          </a:xfrm>
          <a:prstGeom prst="rect">
            <a:avLst/>
          </a:prstGeom>
        </p:spPr>
        <p:txBody>
          <a:bodyPr vert="horz" lIns="91440" tIns="45720" rIns="91440" bIns="45720" rtlCol="0" anchor="ctr" anchorCtr="0">
            <a:noAutofit/>
          </a:bodyPr>
          <a:lstStyle>
            <a:lvl1pPr marL="0" indent="0" algn="l">
              <a:lnSpc>
                <a:spcPct val="130000"/>
              </a:lnSpc>
              <a:spcAft>
                <a:spcPts val="3599"/>
              </a:spcAft>
              <a:buFontTx/>
              <a:buNone/>
              <a:defRPr lang="en-US" sz="3199" smtClean="0">
                <a:solidFill>
                  <a:schemeClr val="tx1"/>
                </a:solidFill>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Edit subtitle</a:t>
            </a:r>
            <a:endParaRPr lang="en-US" dirty="0"/>
          </a:p>
        </p:txBody>
      </p:sp>
      <p:sp>
        <p:nvSpPr>
          <p:cNvPr id="36" name="Text Placeholder 2"/>
          <p:cNvSpPr>
            <a:spLocks noGrp="1"/>
          </p:cNvSpPr>
          <p:nvPr>
            <p:ph type="body" sz="quarter" idx="31"/>
          </p:nvPr>
        </p:nvSpPr>
        <p:spPr>
          <a:xfrm>
            <a:off x="11838612" y="4889280"/>
            <a:ext cx="5378104" cy="1335528"/>
          </a:xfrm>
          <a:prstGeom prst="rect">
            <a:avLst/>
          </a:prstGeom>
        </p:spPr>
        <p:txBody>
          <a:bodyPr vert="horz" lIns="91440" tIns="45720" rIns="91440" bIns="45720" rtlCol="0">
            <a:normAutofit/>
          </a:bodyPr>
          <a:lstStyle>
            <a:lvl1pPr marL="0" indent="0" algn="l">
              <a:lnSpc>
                <a:spcPct val="140000"/>
              </a:lnSpc>
              <a:spcAft>
                <a:spcPts val="3599"/>
              </a:spcAft>
              <a:buFontTx/>
              <a:buNone/>
              <a:defRPr lang="en-US" sz="2200" smtClean="0">
                <a:solidFill>
                  <a:schemeClr val="tx1"/>
                </a:solidFill>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dirty="0"/>
              <a:t>Click to edit Master text styles</a:t>
            </a:r>
          </a:p>
        </p:txBody>
      </p:sp>
      <p:sp>
        <p:nvSpPr>
          <p:cNvPr id="37" name="Text Placeholder 2"/>
          <p:cNvSpPr>
            <a:spLocks noGrp="1"/>
          </p:cNvSpPr>
          <p:nvPr>
            <p:ph type="body" sz="quarter" idx="32" hasCustomPrompt="1"/>
          </p:nvPr>
        </p:nvSpPr>
        <p:spPr>
          <a:xfrm>
            <a:off x="11838612" y="4135883"/>
            <a:ext cx="5378104" cy="852070"/>
          </a:xfrm>
          <a:prstGeom prst="rect">
            <a:avLst/>
          </a:prstGeom>
        </p:spPr>
        <p:txBody>
          <a:bodyPr vert="horz" lIns="91440" tIns="45720" rIns="91440" bIns="45720" rtlCol="0" anchor="ctr" anchorCtr="0">
            <a:noAutofit/>
          </a:bodyPr>
          <a:lstStyle>
            <a:lvl1pPr marL="0" indent="0" algn="l">
              <a:lnSpc>
                <a:spcPct val="130000"/>
              </a:lnSpc>
              <a:spcAft>
                <a:spcPts val="3599"/>
              </a:spcAft>
              <a:buFontTx/>
              <a:buNone/>
              <a:defRPr lang="en-US" sz="3199" smtClean="0">
                <a:solidFill>
                  <a:schemeClr val="tx1"/>
                </a:solidFill>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Edit subtitle</a:t>
            </a:r>
            <a:endParaRPr lang="en-US" dirty="0"/>
          </a:p>
        </p:txBody>
      </p:sp>
      <p:sp>
        <p:nvSpPr>
          <p:cNvPr id="38" name="Text Placeholder 2"/>
          <p:cNvSpPr>
            <a:spLocks noGrp="1"/>
          </p:cNvSpPr>
          <p:nvPr>
            <p:ph type="body" sz="quarter" idx="33"/>
          </p:nvPr>
        </p:nvSpPr>
        <p:spPr>
          <a:xfrm>
            <a:off x="17661264" y="10341532"/>
            <a:ext cx="4849114" cy="1335528"/>
          </a:xfrm>
          <a:prstGeom prst="rect">
            <a:avLst/>
          </a:prstGeom>
        </p:spPr>
        <p:txBody>
          <a:bodyPr vert="horz" lIns="91440" tIns="45720" rIns="91440" bIns="45720" rtlCol="0">
            <a:normAutofit/>
          </a:bodyPr>
          <a:lstStyle>
            <a:lvl1pPr marL="0" indent="0" algn="l">
              <a:lnSpc>
                <a:spcPct val="140000"/>
              </a:lnSpc>
              <a:spcAft>
                <a:spcPts val="3599"/>
              </a:spcAft>
              <a:buFontTx/>
              <a:buNone/>
              <a:defRPr lang="en-US" sz="2200" smtClean="0">
                <a:solidFill>
                  <a:schemeClr val="tx1"/>
                </a:solidFill>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Click to edit Master text styles</a:t>
            </a:r>
          </a:p>
        </p:txBody>
      </p:sp>
      <p:sp>
        <p:nvSpPr>
          <p:cNvPr id="39" name="Text Placeholder 2"/>
          <p:cNvSpPr>
            <a:spLocks noGrp="1"/>
          </p:cNvSpPr>
          <p:nvPr>
            <p:ph type="body" sz="quarter" idx="34" hasCustomPrompt="1"/>
          </p:nvPr>
        </p:nvSpPr>
        <p:spPr>
          <a:xfrm>
            <a:off x="17661264" y="9588135"/>
            <a:ext cx="4849114" cy="852070"/>
          </a:xfrm>
          <a:prstGeom prst="rect">
            <a:avLst/>
          </a:prstGeom>
        </p:spPr>
        <p:txBody>
          <a:bodyPr vert="horz" lIns="91440" tIns="45720" rIns="91440" bIns="45720" rtlCol="0" anchor="ctr" anchorCtr="0">
            <a:noAutofit/>
          </a:bodyPr>
          <a:lstStyle>
            <a:lvl1pPr marL="0" indent="0" algn="l">
              <a:lnSpc>
                <a:spcPct val="130000"/>
              </a:lnSpc>
              <a:spcAft>
                <a:spcPts val="3599"/>
              </a:spcAft>
              <a:buFontTx/>
              <a:buNone/>
              <a:defRPr lang="en-US" sz="3199" smtClean="0">
                <a:solidFill>
                  <a:schemeClr val="tx1"/>
                </a:solidFill>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Edit subtitle</a:t>
            </a:r>
            <a:endParaRPr lang="en-US" dirty="0"/>
          </a:p>
        </p:txBody>
      </p:sp>
      <p:sp>
        <p:nvSpPr>
          <p:cNvPr id="43" name="Title 1"/>
          <p:cNvSpPr>
            <a:spLocks noGrp="1"/>
          </p:cNvSpPr>
          <p:nvPr>
            <p:ph type="title" hasCustomPrompt="1"/>
          </p:nvPr>
        </p:nvSpPr>
        <p:spPr>
          <a:xfrm>
            <a:off x="1990165" y="1417928"/>
            <a:ext cx="20520357" cy="1188720"/>
          </a:xfrm>
          <a:prstGeom prst="rect">
            <a:avLst/>
          </a:prstGeom>
        </p:spPr>
        <p:txBody>
          <a:bodyPr anchor="ctr" anchorCtr="0">
            <a:normAutofit/>
          </a:bodyPr>
          <a:lstStyle>
            <a:lvl1pPr>
              <a:defRPr sz="6600">
                <a:solidFill>
                  <a:schemeClr val="accent2"/>
                </a:solidFill>
              </a:defRPr>
            </a:lvl1pPr>
          </a:lstStyle>
          <a:p>
            <a:r>
              <a:rPr lang="en-US" dirty="0"/>
              <a:t>CLICK TO EDIT MASTER TITLE STYLE</a:t>
            </a:r>
          </a:p>
        </p:txBody>
      </p:sp>
      <p:sp>
        <p:nvSpPr>
          <p:cNvPr id="44" name="Text Placeholder 7"/>
          <p:cNvSpPr>
            <a:spLocks noGrp="1"/>
          </p:cNvSpPr>
          <p:nvPr>
            <p:ph type="body" sz="quarter" idx="14"/>
          </p:nvPr>
        </p:nvSpPr>
        <p:spPr>
          <a:xfrm>
            <a:off x="1990165" y="2515610"/>
            <a:ext cx="20520212" cy="882648"/>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Tree>
    <p:extLst>
      <p:ext uri="{BB962C8B-B14F-4D97-AF65-F5344CB8AC3E}">
        <p14:creationId xmlns:p14="http://schemas.microsoft.com/office/powerpoint/2010/main" val="1342604278"/>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reative 4 points">
    <p:spTree>
      <p:nvGrpSpPr>
        <p:cNvPr id="1" name=""/>
        <p:cNvGrpSpPr/>
        <p:nvPr/>
      </p:nvGrpSpPr>
      <p:grpSpPr>
        <a:xfrm>
          <a:off x="0" y="0"/>
          <a:ext cx="0" cy="0"/>
          <a:chOff x="0" y="0"/>
          <a:chExt cx="0" cy="0"/>
        </a:xfrm>
      </p:grpSpPr>
      <p:sp>
        <p:nvSpPr>
          <p:cNvPr id="8" name="Rectangle 10"/>
          <p:cNvSpPr>
            <a:spLocks noChangeArrowheads="1"/>
          </p:cNvSpPr>
          <p:nvPr userDrawn="1"/>
        </p:nvSpPr>
        <p:spPr bwMode="auto">
          <a:xfrm rot="16200000" flipH="1">
            <a:off x="6315958" y="1608043"/>
            <a:ext cx="2704004" cy="8247840"/>
          </a:xfrm>
          <a:prstGeom prst="round2DiagRect">
            <a:avLst>
              <a:gd name="adj1" fmla="val 41732"/>
              <a:gd name="adj2" fmla="val 0"/>
            </a:avLst>
          </a:prstGeom>
          <a:solidFill>
            <a:schemeClr val="accent1"/>
          </a:solidFill>
          <a:ln w="9525" cap="flat" cmpd="sng" algn="ctr">
            <a:noFill/>
            <a:prstDash val="solid"/>
            <a:round/>
            <a:headEnd type="none" w="med" len="med"/>
            <a:tailEnd type="none" w="med" len="med"/>
          </a:ln>
          <a:effectLst/>
        </p:spPr>
        <p:txBody>
          <a:bodyPr lIns="218941" tIns="109467" rIns="218941" bIns="109467" anchor="ctr"/>
          <a:lstStyle/>
          <a:p>
            <a:pPr algn="ctr" defTabSz="2171105">
              <a:lnSpc>
                <a:spcPct val="90000"/>
              </a:lnSpc>
              <a:defRPr/>
            </a:pPr>
            <a:endParaRPr lang="en-US" sz="6398">
              <a:latin typeface="Arial" charset="0"/>
            </a:endParaRPr>
          </a:p>
        </p:txBody>
      </p:sp>
      <p:sp>
        <p:nvSpPr>
          <p:cNvPr id="9" name="Teardrop 8"/>
          <p:cNvSpPr>
            <a:spLocks noChangeAspect="1"/>
          </p:cNvSpPr>
          <p:nvPr userDrawn="1"/>
        </p:nvSpPr>
        <p:spPr>
          <a:xfrm rot="5400000">
            <a:off x="2145061" y="4085465"/>
            <a:ext cx="2942398" cy="3054600"/>
          </a:xfrm>
          <a:prstGeom prst="teardrop">
            <a:avLst/>
          </a:prstGeom>
          <a:solidFill>
            <a:schemeClr val="accent1">
              <a:lumMod val="60000"/>
              <a:lumOff val="40000"/>
            </a:schemeClr>
          </a:solidFill>
          <a:ln w="6350">
            <a:noFill/>
          </a:ln>
          <a:effectLst>
            <a:outerShdw blurRad="266700" dist="190500" sx="88000" sy="88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4799" dirty="0"/>
          </a:p>
        </p:txBody>
      </p:sp>
      <p:sp>
        <p:nvSpPr>
          <p:cNvPr id="10" name="Rectangle 10"/>
          <p:cNvSpPr>
            <a:spLocks noChangeArrowheads="1"/>
          </p:cNvSpPr>
          <p:nvPr userDrawn="1"/>
        </p:nvSpPr>
        <p:spPr bwMode="auto">
          <a:xfrm rot="16200000" flipH="1">
            <a:off x="16835333" y="1608042"/>
            <a:ext cx="2704004" cy="8247840"/>
          </a:xfrm>
          <a:prstGeom prst="round2DiagRect">
            <a:avLst>
              <a:gd name="adj1" fmla="val 40740"/>
              <a:gd name="adj2" fmla="val 0"/>
            </a:avLst>
          </a:prstGeom>
          <a:solidFill>
            <a:schemeClr val="accent2"/>
          </a:solidFill>
          <a:ln w="9525" cap="flat" cmpd="sng" algn="ctr">
            <a:noFill/>
            <a:prstDash val="solid"/>
            <a:round/>
            <a:headEnd type="none" w="med" len="med"/>
            <a:tailEnd type="none" w="med" len="med"/>
          </a:ln>
          <a:effectLst/>
        </p:spPr>
        <p:txBody>
          <a:bodyPr lIns="218941" tIns="109467" rIns="218941" bIns="109467" anchor="ctr"/>
          <a:lstStyle/>
          <a:p>
            <a:pPr algn="ctr" defTabSz="2171105">
              <a:lnSpc>
                <a:spcPct val="90000"/>
              </a:lnSpc>
              <a:defRPr/>
            </a:pPr>
            <a:endParaRPr lang="en-US" sz="6398">
              <a:latin typeface="Arial" charset="0"/>
            </a:endParaRPr>
          </a:p>
        </p:txBody>
      </p:sp>
      <p:sp>
        <p:nvSpPr>
          <p:cNvPr id="11" name="Teardrop 10"/>
          <p:cNvSpPr>
            <a:spLocks noChangeAspect="1"/>
          </p:cNvSpPr>
          <p:nvPr userDrawn="1"/>
        </p:nvSpPr>
        <p:spPr>
          <a:xfrm rot="5400000">
            <a:off x="12671938" y="4085465"/>
            <a:ext cx="2942398" cy="3054600"/>
          </a:xfrm>
          <a:prstGeom prst="teardrop">
            <a:avLst/>
          </a:prstGeom>
          <a:solidFill>
            <a:schemeClr val="accent2">
              <a:lumMod val="60000"/>
              <a:lumOff val="40000"/>
            </a:schemeClr>
          </a:solidFill>
          <a:ln w="6350">
            <a:noFill/>
          </a:ln>
          <a:effectLst>
            <a:outerShdw blurRad="266700" dist="190500" sx="88000" sy="88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4799"/>
          </a:p>
        </p:txBody>
      </p:sp>
      <p:sp>
        <p:nvSpPr>
          <p:cNvPr id="12" name="Rectangle 10"/>
          <p:cNvSpPr>
            <a:spLocks noChangeArrowheads="1"/>
          </p:cNvSpPr>
          <p:nvPr userDrawn="1"/>
        </p:nvSpPr>
        <p:spPr bwMode="auto">
          <a:xfrm rot="16200000" flipH="1">
            <a:off x="6381589" y="5907585"/>
            <a:ext cx="2704004" cy="8247840"/>
          </a:xfrm>
          <a:prstGeom prst="round2DiagRect">
            <a:avLst>
              <a:gd name="adj1" fmla="val 38447"/>
              <a:gd name="adj2" fmla="val 0"/>
            </a:avLst>
          </a:prstGeom>
          <a:solidFill>
            <a:schemeClr val="accent3"/>
          </a:solidFill>
          <a:ln w="9525" cap="flat" cmpd="sng" algn="ctr">
            <a:noFill/>
            <a:prstDash val="solid"/>
            <a:round/>
            <a:headEnd type="none" w="med" len="med"/>
            <a:tailEnd type="none" w="med" len="med"/>
          </a:ln>
          <a:effectLst/>
        </p:spPr>
        <p:txBody>
          <a:bodyPr lIns="218941" tIns="109467" rIns="218941" bIns="109467" anchor="ctr"/>
          <a:lstStyle/>
          <a:p>
            <a:pPr algn="ctr" defTabSz="2171105">
              <a:lnSpc>
                <a:spcPct val="90000"/>
              </a:lnSpc>
              <a:defRPr/>
            </a:pPr>
            <a:endParaRPr lang="en-US" sz="6398">
              <a:latin typeface="+mn-lt"/>
            </a:endParaRPr>
          </a:p>
        </p:txBody>
      </p:sp>
      <p:sp>
        <p:nvSpPr>
          <p:cNvPr id="16" name="Teardrop 15"/>
          <p:cNvSpPr>
            <a:spLocks noChangeAspect="1"/>
          </p:cNvSpPr>
          <p:nvPr userDrawn="1"/>
        </p:nvSpPr>
        <p:spPr>
          <a:xfrm rot="5400000">
            <a:off x="2210692" y="8385007"/>
            <a:ext cx="2942398" cy="3054600"/>
          </a:xfrm>
          <a:prstGeom prst="teardrop">
            <a:avLst/>
          </a:prstGeom>
          <a:solidFill>
            <a:schemeClr val="accent3">
              <a:lumMod val="60000"/>
              <a:lumOff val="40000"/>
            </a:schemeClr>
          </a:solidFill>
          <a:ln w="6350">
            <a:noFill/>
          </a:ln>
          <a:effectLst>
            <a:outerShdw blurRad="266700" dist="190500" sx="88000" sy="88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4799">
              <a:latin typeface="+mn-lt"/>
            </a:endParaRPr>
          </a:p>
        </p:txBody>
      </p:sp>
      <p:sp>
        <p:nvSpPr>
          <p:cNvPr id="17" name="Rectangle 10"/>
          <p:cNvSpPr>
            <a:spLocks noChangeArrowheads="1"/>
          </p:cNvSpPr>
          <p:nvPr userDrawn="1"/>
        </p:nvSpPr>
        <p:spPr bwMode="auto">
          <a:xfrm rot="16200000" flipH="1">
            <a:off x="16835331" y="5907586"/>
            <a:ext cx="2704004" cy="8247836"/>
          </a:xfrm>
          <a:prstGeom prst="round2DiagRect">
            <a:avLst>
              <a:gd name="adj1" fmla="val 39640"/>
              <a:gd name="adj2" fmla="val 0"/>
            </a:avLst>
          </a:prstGeom>
          <a:solidFill>
            <a:schemeClr val="accent4"/>
          </a:solidFill>
          <a:ln w="9525" cap="flat" cmpd="sng" algn="ctr">
            <a:noFill/>
            <a:prstDash val="solid"/>
            <a:round/>
            <a:headEnd type="none" w="med" len="med"/>
            <a:tailEnd type="none" w="med" len="med"/>
          </a:ln>
          <a:effectLst/>
        </p:spPr>
        <p:txBody>
          <a:bodyPr lIns="218941" tIns="109467" rIns="218941" bIns="109467" anchor="ctr"/>
          <a:lstStyle/>
          <a:p>
            <a:pPr defTabSz="2171105">
              <a:lnSpc>
                <a:spcPct val="90000"/>
              </a:lnSpc>
              <a:defRPr/>
            </a:pPr>
            <a:endParaRPr lang="en-US" sz="2799">
              <a:latin typeface="Arial" charset="0"/>
            </a:endParaRPr>
          </a:p>
        </p:txBody>
      </p:sp>
      <p:sp>
        <p:nvSpPr>
          <p:cNvPr id="18" name="Teardrop 17"/>
          <p:cNvSpPr>
            <a:spLocks noChangeAspect="1"/>
          </p:cNvSpPr>
          <p:nvPr userDrawn="1"/>
        </p:nvSpPr>
        <p:spPr>
          <a:xfrm rot="5400000">
            <a:off x="12737569" y="8385007"/>
            <a:ext cx="2942398" cy="3054600"/>
          </a:xfrm>
          <a:prstGeom prst="teardrop">
            <a:avLst/>
          </a:prstGeom>
          <a:solidFill>
            <a:schemeClr val="accent4">
              <a:lumMod val="60000"/>
              <a:lumOff val="40000"/>
            </a:schemeClr>
          </a:solidFill>
          <a:ln w="6350">
            <a:noFill/>
          </a:ln>
          <a:effectLst>
            <a:outerShdw blurRad="266700" dist="190500" sx="88000" sy="88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4799">
              <a:latin typeface="+mn-lt"/>
            </a:endParaRPr>
          </a:p>
        </p:txBody>
      </p:sp>
      <p:sp>
        <p:nvSpPr>
          <p:cNvPr id="19" name="Text Placeholder 2"/>
          <p:cNvSpPr>
            <a:spLocks noGrp="1"/>
          </p:cNvSpPr>
          <p:nvPr>
            <p:ph type="body" sz="quarter" idx="18"/>
          </p:nvPr>
        </p:nvSpPr>
        <p:spPr>
          <a:xfrm>
            <a:off x="5413804" y="4550685"/>
            <a:ext cx="5845676" cy="2357428"/>
          </a:xfrm>
          <a:prstGeom prst="rect">
            <a:avLst/>
          </a:prstGeom>
        </p:spPr>
        <p:txBody>
          <a:bodyPr vert="horz" lIns="91440" tIns="45720" rIns="91440" bIns="45720" rtlCol="0" anchor="ctr" anchorCtr="0">
            <a:normAutofit/>
          </a:bodyPr>
          <a:lstStyle>
            <a:lvl1pPr marL="0" indent="0" algn="l">
              <a:lnSpc>
                <a:spcPct val="140000"/>
              </a:lnSpc>
              <a:spcAft>
                <a:spcPts val="3599"/>
              </a:spcAft>
              <a:buFontTx/>
              <a:buNone/>
              <a:defRPr lang="en-US" sz="2200" smtClean="0">
                <a:solidFill>
                  <a:schemeClr val="bg1"/>
                </a:solidFill>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dirty="0"/>
              <a:t>Click to edit Master text styles</a:t>
            </a:r>
          </a:p>
        </p:txBody>
      </p:sp>
      <p:sp>
        <p:nvSpPr>
          <p:cNvPr id="21" name="Text Placeholder 2"/>
          <p:cNvSpPr>
            <a:spLocks noGrp="1"/>
          </p:cNvSpPr>
          <p:nvPr>
            <p:ph type="body" sz="quarter" idx="19"/>
          </p:nvPr>
        </p:nvSpPr>
        <p:spPr>
          <a:xfrm>
            <a:off x="15919938" y="4550685"/>
            <a:ext cx="5845676" cy="2357428"/>
          </a:xfrm>
          <a:prstGeom prst="rect">
            <a:avLst/>
          </a:prstGeom>
        </p:spPr>
        <p:txBody>
          <a:bodyPr vert="horz" lIns="91440" tIns="45720" rIns="91440" bIns="45720" rtlCol="0" anchor="ctr" anchorCtr="0">
            <a:normAutofit/>
          </a:bodyPr>
          <a:lstStyle>
            <a:lvl1pPr marL="0" indent="0" algn="l">
              <a:lnSpc>
                <a:spcPct val="140000"/>
              </a:lnSpc>
              <a:spcAft>
                <a:spcPts val="3599"/>
              </a:spcAft>
              <a:buFontTx/>
              <a:buNone/>
              <a:defRPr lang="en-US" sz="2200" smtClean="0">
                <a:solidFill>
                  <a:schemeClr val="bg1"/>
                </a:solidFill>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Click to edit Master text styles</a:t>
            </a:r>
          </a:p>
        </p:txBody>
      </p:sp>
      <p:sp>
        <p:nvSpPr>
          <p:cNvPr id="22" name="Text Placeholder 2"/>
          <p:cNvSpPr>
            <a:spLocks noGrp="1"/>
          </p:cNvSpPr>
          <p:nvPr>
            <p:ph type="body" sz="quarter" idx="20"/>
          </p:nvPr>
        </p:nvSpPr>
        <p:spPr>
          <a:xfrm>
            <a:off x="5413804" y="8844877"/>
            <a:ext cx="5845676" cy="2357428"/>
          </a:xfrm>
          <a:prstGeom prst="rect">
            <a:avLst/>
          </a:prstGeom>
        </p:spPr>
        <p:txBody>
          <a:bodyPr vert="horz" lIns="91440" tIns="45720" rIns="91440" bIns="45720" rtlCol="0" anchor="ctr" anchorCtr="0">
            <a:normAutofit/>
          </a:bodyPr>
          <a:lstStyle>
            <a:lvl1pPr marL="0" indent="0" algn="l">
              <a:lnSpc>
                <a:spcPct val="140000"/>
              </a:lnSpc>
              <a:spcAft>
                <a:spcPts val="3599"/>
              </a:spcAft>
              <a:buFontTx/>
              <a:buNone/>
              <a:defRPr lang="en-US" sz="2200" smtClean="0">
                <a:solidFill>
                  <a:schemeClr val="bg1"/>
                </a:solidFill>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Click to edit Master text styles</a:t>
            </a:r>
          </a:p>
        </p:txBody>
      </p:sp>
      <p:sp>
        <p:nvSpPr>
          <p:cNvPr id="23" name="Text Placeholder 2"/>
          <p:cNvSpPr>
            <a:spLocks noGrp="1"/>
          </p:cNvSpPr>
          <p:nvPr>
            <p:ph type="body" sz="quarter" idx="21"/>
          </p:nvPr>
        </p:nvSpPr>
        <p:spPr>
          <a:xfrm>
            <a:off x="15919938" y="8844877"/>
            <a:ext cx="5845676" cy="2357428"/>
          </a:xfrm>
          <a:prstGeom prst="rect">
            <a:avLst/>
          </a:prstGeom>
        </p:spPr>
        <p:txBody>
          <a:bodyPr vert="horz" lIns="91440" tIns="45720" rIns="91440" bIns="45720" rtlCol="0" anchor="ctr" anchorCtr="0">
            <a:normAutofit/>
          </a:bodyPr>
          <a:lstStyle>
            <a:lvl1pPr marL="0" indent="0" algn="l">
              <a:lnSpc>
                <a:spcPct val="140000"/>
              </a:lnSpc>
              <a:spcAft>
                <a:spcPts val="3599"/>
              </a:spcAft>
              <a:buFontTx/>
              <a:buNone/>
              <a:defRPr lang="en-US" sz="2200" smtClean="0">
                <a:solidFill>
                  <a:schemeClr val="bg1"/>
                </a:solidFill>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dirty="0"/>
              <a:t>Click to edit Master text styles</a:t>
            </a:r>
          </a:p>
        </p:txBody>
      </p:sp>
      <p:sp>
        <p:nvSpPr>
          <p:cNvPr id="24" name="Text Placeholder 7"/>
          <p:cNvSpPr>
            <a:spLocks noGrp="1"/>
          </p:cNvSpPr>
          <p:nvPr>
            <p:ph type="body" sz="quarter" idx="17" hasCustomPrompt="1"/>
          </p:nvPr>
        </p:nvSpPr>
        <p:spPr>
          <a:xfrm>
            <a:off x="2154590" y="5077780"/>
            <a:ext cx="2988971" cy="1069978"/>
          </a:xfrm>
          <a:prstGeom prst="rect">
            <a:avLst/>
          </a:prstGeom>
        </p:spPr>
        <p:txBody>
          <a:bodyPr vert="horz" lIns="91440" tIns="45720" rIns="91440" bIns="45720" rtlCol="0" anchor="ctr" anchorCtr="0">
            <a:normAutofit/>
          </a:bodyPr>
          <a:lstStyle>
            <a:lvl1pPr algn="ctr">
              <a:buFontTx/>
              <a:buNone/>
              <a:defRPr lang="en-US" sz="2799" dirty="0">
                <a:solidFill>
                  <a:schemeClr val="bg1"/>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None/>
              <a:tabLst>
                <a:tab pos="676107" algn="l"/>
              </a:tabLst>
            </a:pPr>
            <a:r>
              <a:rPr lang="en-US" dirty="0"/>
              <a:t>Edit Text</a:t>
            </a:r>
          </a:p>
        </p:txBody>
      </p:sp>
      <p:sp>
        <p:nvSpPr>
          <p:cNvPr id="25" name="Text Placeholder 7"/>
          <p:cNvSpPr>
            <a:spLocks noGrp="1"/>
          </p:cNvSpPr>
          <p:nvPr>
            <p:ph type="body" sz="quarter" idx="22" hasCustomPrompt="1"/>
          </p:nvPr>
        </p:nvSpPr>
        <p:spPr>
          <a:xfrm>
            <a:off x="2154590" y="9377322"/>
            <a:ext cx="2988971" cy="1069978"/>
          </a:xfrm>
          <a:prstGeom prst="rect">
            <a:avLst/>
          </a:prstGeom>
        </p:spPr>
        <p:txBody>
          <a:bodyPr vert="horz" lIns="91440" tIns="45720" rIns="91440" bIns="45720" rtlCol="0" anchor="ctr" anchorCtr="0">
            <a:normAutofit/>
          </a:bodyPr>
          <a:lstStyle>
            <a:lvl1pPr algn="ctr">
              <a:buFontTx/>
              <a:buNone/>
              <a:defRPr lang="en-US" sz="2799" dirty="0">
                <a:solidFill>
                  <a:schemeClr val="bg1"/>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None/>
              <a:tabLst>
                <a:tab pos="676107" algn="l"/>
              </a:tabLst>
            </a:pPr>
            <a:r>
              <a:rPr lang="en-US" dirty="0"/>
              <a:t>Edit Text</a:t>
            </a:r>
          </a:p>
        </p:txBody>
      </p:sp>
      <p:sp>
        <p:nvSpPr>
          <p:cNvPr id="28" name="Text Placeholder 7"/>
          <p:cNvSpPr>
            <a:spLocks noGrp="1"/>
          </p:cNvSpPr>
          <p:nvPr>
            <p:ph type="body" sz="quarter" idx="23" hasCustomPrompt="1"/>
          </p:nvPr>
        </p:nvSpPr>
        <p:spPr>
          <a:xfrm>
            <a:off x="12709661" y="5077780"/>
            <a:ext cx="2988971" cy="1069978"/>
          </a:xfrm>
          <a:prstGeom prst="rect">
            <a:avLst/>
          </a:prstGeom>
        </p:spPr>
        <p:txBody>
          <a:bodyPr vert="horz" lIns="91440" tIns="45720" rIns="91440" bIns="45720" rtlCol="0" anchor="ctr" anchorCtr="0">
            <a:normAutofit/>
          </a:bodyPr>
          <a:lstStyle>
            <a:lvl1pPr algn="ctr">
              <a:buFontTx/>
              <a:buNone/>
              <a:defRPr lang="en-US" sz="2799" dirty="0">
                <a:solidFill>
                  <a:schemeClr val="bg1"/>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None/>
              <a:tabLst>
                <a:tab pos="676107" algn="l"/>
              </a:tabLst>
            </a:pPr>
            <a:r>
              <a:rPr lang="en-US" dirty="0"/>
              <a:t>Edit Text</a:t>
            </a:r>
          </a:p>
        </p:txBody>
      </p:sp>
      <p:sp>
        <p:nvSpPr>
          <p:cNvPr id="29" name="Text Placeholder 7"/>
          <p:cNvSpPr>
            <a:spLocks noGrp="1"/>
          </p:cNvSpPr>
          <p:nvPr>
            <p:ph type="body" sz="quarter" idx="24" hasCustomPrompt="1"/>
          </p:nvPr>
        </p:nvSpPr>
        <p:spPr>
          <a:xfrm>
            <a:off x="12709661" y="9377322"/>
            <a:ext cx="2988971" cy="1069978"/>
          </a:xfrm>
          <a:prstGeom prst="rect">
            <a:avLst/>
          </a:prstGeom>
        </p:spPr>
        <p:txBody>
          <a:bodyPr vert="horz" lIns="91440" tIns="45720" rIns="91440" bIns="45720" rtlCol="0" anchor="ctr" anchorCtr="0">
            <a:normAutofit/>
          </a:bodyPr>
          <a:lstStyle>
            <a:lvl1pPr algn="ctr">
              <a:buFontTx/>
              <a:buNone/>
              <a:defRPr lang="en-US" sz="2799" dirty="0">
                <a:solidFill>
                  <a:schemeClr val="bg1"/>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None/>
              <a:tabLst>
                <a:tab pos="676107" algn="l"/>
              </a:tabLst>
            </a:pPr>
            <a:r>
              <a:rPr lang="en-US" dirty="0"/>
              <a:t>Edit Text</a:t>
            </a:r>
          </a:p>
        </p:txBody>
      </p:sp>
      <p:sp>
        <p:nvSpPr>
          <p:cNvPr id="32" name="Title 1"/>
          <p:cNvSpPr>
            <a:spLocks noGrp="1"/>
          </p:cNvSpPr>
          <p:nvPr>
            <p:ph type="title" hasCustomPrompt="1"/>
          </p:nvPr>
        </p:nvSpPr>
        <p:spPr>
          <a:xfrm>
            <a:off x="1990165" y="1417928"/>
            <a:ext cx="20520357" cy="1188720"/>
          </a:xfrm>
          <a:prstGeom prst="rect">
            <a:avLst/>
          </a:prstGeom>
        </p:spPr>
        <p:txBody>
          <a:bodyPr anchor="ctr" anchorCtr="0">
            <a:normAutofit/>
          </a:bodyPr>
          <a:lstStyle>
            <a:lvl1pPr>
              <a:defRPr sz="6600" b="0" i="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33" name="Text Placeholder 7"/>
          <p:cNvSpPr>
            <a:spLocks noGrp="1"/>
          </p:cNvSpPr>
          <p:nvPr>
            <p:ph type="body" sz="quarter" idx="14"/>
          </p:nvPr>
        </p:nvSpPr>
        <p:spPr>
          <a:xfrm>
            <a:off x="1990165" y="2515610"/>
            <a:ext cx="20520212" cy="882648"/>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Tree>
    <p:extLst>
      <p:ext uri="{BB962C8B-B14F-4D97-AF65-F5344CB8AC3E}">
        <p14:creationId xmlns:p14="http://schemas.microsoft.com/office/powerpoint/2010/main" val="119386474"/>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Content Layout 6">
    <p:spTree>
      <p:nvGrpSpPr>
        <p:cNvPr id="1" name=""/>
        <p:cNvGrpSpPr/>
        <p:nvPr/>
      </p:nvGrpSpPr>
      <p:grpSpPr>
        <a:xfrm>
          <a:off x="0" y="0"/>
          <a:ext cx="0" cy="0"/>
          <a:chOff x="0" y="0"/>
          <a:chExt cx="0" cy="0"/>
        </a:xfrm>
      </p:grpSpPr>
      <p:sp>
        <p:nvSpPr>
          <p:cNvPr id="14" name="Content Placeholder 2"/>
          <p:cNvSpPr>
            <a:spLocks noGrp="1"/>
          </p:cNvSpPr>
          <p:nvPr>
            <p:ph idx="1"/>
          </p:nvPr>
        </p:nvSpPr>
        <p:spPr>
          <a:xfrm>
            <a:off x="1990166" y="3644618"/>
            <a:ext cx="20520212" cy="4615732"/>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2pPr>
            <a:lvl3pPr marL="1828343"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3pPr>
            <a:lvl4pPr marL="2742514"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4pPr>
            <a:lvl5pPr marL="3656686"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a:solidFill>
                  <a:schemeClr val="tx1"/>
                </a:solidFill>
                <a:latin typeface="Raleway Light" panose="020B0403030101060003" pitchFamily="34" charset="0"/>
                <a:ea typeface="+mn-ea"/>
                <a:cs typeface="+mn-cs"/>
              </a:defRPr>
            </a:lvl5pPr>
          </a:lstStyle>
          <a:p>
            <a:pPr lvl="0"/>
            <a:r>
              <a:rPr lang="en-US"/>
              <a:t>Click to edit Master text styles</a:t>
            </a:r>
          </a:p>
          <a:p>
            <a:pPr lvl="1"/>
            <a:r>
              <a:rPr lang="en-US"/>
              <a:t>Second level</a:t>
            </a:r>
          </a:p>
        </p:txBody>
      </p:sp>
      <p:sp>
        <p:nvSpPr>
          <p:cNvPr id="8" name="Text Placeholder 7"/>
          <p:cNvSpPr>
            <a:spLocks noGrp="1"/>
          </p:cNvSpPr>
          <p:nvPr>
            <p:ph type="body" sz="quarter" idx="17" hasCustomPrompt="1"/>
          </p:nvPr>
        </p:nvSpPr>
        <p:spPr>
          <a:xfrm>
            <a:off x="2052448" y="8544985"/>
            <a:ext cx="3473815" cy="914400"/>
          </a:xfrm>
          <a:prstGeom prst="rect">
            <a:avLst/>
          </a:prstGeom>
        </p:spPr>
        <p:txBody>
          <a:bodyPr vert="horz" lIns="91440" tIns="45720" rIns="91440" bIns="45720" rtlCol="0" anchor="ctr" anchorCtr="0">
            <a:normAutofit/>
          </a:bodyPr>
          <a:lstStyle>
            <a:lvl1pPr algn="ctr">
              <a:lnSpc>
                <a:spcPct val="100000"/>
              </a:lnSpc>
              <a:buFontTx/>
              <a:buNone/>
              <a:defRPr lang="en-US" sz="3199" dirty="0">
                <a:solidFill>
                  <a:schemeClr val="bg2">
                    <a:lumMod val="25000"/>
                  </a:schemeClr>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None/>
              <a:tabLst>
                <a:tab pos="676107" algn="l"/>
              </a:tabLst>
            </a:pPr>
            <a:r>
              <a:rPr lang="en-US"/>
              <a:t>Subtitle</a:t>
            </a:r>
            <a:endParaRPr lang="en-US" dirty="0"/>
          </a:p>
        </p:txBody>
      </p:sp>
      <p:sp>
        <p:nvSpPr>
          <p:cNvPr id="9" name="Text Placeholder 2"/>
          <p:cNvSpPr>
            <a:spLocks noGrp="1"/>
          </p:cNvSpPr>
          <p:nvPr>
            <p:ph type="body" sz="quarter" idx="18"/>
          </p:nvPr>
        </p:nvSpPr>
        <p:spPr>
          <a:xfrm>
            <a:off x="2051898" y="9427244"/>
            <a:ext cx="3473815" cy="2738626"/>
          </a:xfrm>
          <a:prstGeom prst="rect">
            <a:avLst/>
          </a:prstGeom>
        </p:spPr>
        <p:txBody>
          <a:bodyPr vert="horz" lIns="91440" tIns="45720" rIns="91440" bIns="45720" rtlCol="0">
            <a:normAutofit/>
          </a:bodyPr>
          <a:lstStyle>
            <a:lvl1pPr marL="0" indent="0" algn="ctr">
              <a:lnSpc>
                <a:spcPct val="140000"/>
              </a:lnSpc>
              <a:spcAft>
                <a:spcPts val="3599"/>
              </a:spcAft>
              <a:buFontTx/>
              <a:buNone/>
              <a:defRPr lang="en-US" sz="2200" smtClean="0">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Click to edit Master text styles</a:t>
            </a:r>
          </a:p>
        </p:txBody>
      </p:sp>
      <p:sp>
        <p:nvSpPr>
          <p:cNvPr id="10" name="Text Placeholder 7"/>
          <p:cNvSpPr>
            <a:spLocks noGrp="1"/>
          </p:cNvSpPr>
          <p:nvPr>
            <p:ph type="body" sz="quarter" idx="19" hasCustomPrompt="1"/>
          </p:nvPr>
        </p:nvSpPr>
        <p:spPr>
          <a:xfrm>
            <a:off x="6260703" y="8544985"/>
            <a:ext cx="3473815" cy="914400"/>
          </a:xfrm>
          <a:prstGeom prst="rect">
            <a:avLst/>
          </a:prstGeom>
        </p:spPr>
        <p:txBody>
          <a:bodyPr vert="horz" lIns="91440" tIns="45720" rIns="91440" bIns="45720" rtlCol="0" anchor="ctr" anchorCtr="0">
            <a:normAutofit/>
          </a:bodyPr>
          <a:lstStyle>
            <a:lvl1pPr algn="ctr">
              <a:lnSpc>
                <a:spcPct val="100000"/>
              </a:lnSpc>
              <a:buFontTx/>
              <a:buNone/>
              <a:defRPr lang="en-US" sz="3199" dirty="0">
                <a:solidFill>
                  <a:schemeClr val="bg2">
                    <a:lumMod val="25000"/>
                  </a:schemeClr>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None/>
              <a:tabLst>
                <a:tab pos="676107" algn="l"/>
              </a:tabLst>
            </a:pPr>
            <a:r>
              <a:rPr lang="en-US"/>
              <a:t>Subtitle</a:t>
            </a:r>
            <a:endParaRPr lang="en-US" dirty="0"/>
          </a:p>
        </p:txBody>
      </p:sp>
      <p:sp>
        <p:nvSpPr>
          <p:cNvPr id="11" name="Text Placeholder 2"/>
          <p:cNvSpPr>
            <a:spLocks noGrp="1"/>
          </p:cNvSpPr>
          <p:nvPr>
            <p:ph type="body" sz="quarter" idx="20"/>
          </p:nvPr>
        </p:nvSpPr>
        <p:spPr>
          <a:xfrm>
            <a:off x="6260153" y="9427244"/>
            <a:ext cx="3473815" cy="2738626"/>
          </a:xfrm>
          <a:prstGeom prst="rect">
            <a:avLst/>
          </a:prstGeom>
        </p:spPr>
        <p:txBody>
          <a:bodyPr vert="horz" lIns="91440" tIns="45720" rIns="91440" bIns="45720" rtlCol="0">
            <a:normAutofit/>
          </a:bodyPr>
          <a:lstStyle>
            <a:lvl1pPr marL="0" indent="0" algn="ctr">
              <a:lnSpc>
                <a:spcPct val="140000"/>
              </a:lnSpc>
              <a:spcAft>
                <a:spcPts val="3599"/>
              </a:spcAft>
              <a:buFontTx/>
              <a:buNone/>
              <a:defRPr lang="en-US" sz="2200" smtClean="0">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Click to edit Master text styles</a:t>
            </a:r>
          </a:p>
        </p:txBody>
      </p:sp>
      <p:sp>
        <p:nvSpPr>
          <p:cNvPr id="12" name="Text Placeholder 7"/>
          <p:cNvSpPr>
            <a:spLocks noGrp="1"/>
          </p:cNvSpPr>
          <p:nvPr>
            <p:ph type="body" sz="quarter" idx="21" hasCustomPrompt="1"/>
          </p:nvPr>
        </p:nvSpPr>
        <p:spPr>
          <a:xfrm>
            <a:off x="10468958" y="8544985"/>
            <a:ext cx="3473815" cy="914400"/>
          </a:xfrm>
          <a:prstGeom prst="rect">
            <a:avLst/>
          </a:prstGeom>
        </p:spPr>
        <p:txBody>
          <a:bodyPr vert="horz" lIns="91440" tIns="45720" rIns="91440" bIns="45720" rtlCol="0" anchor="ctr" anchorCtr="0">
            <a:normAutofit/>
          </a:bodyPr>
          <a:lstStyle>
            <a:lvl1pPr algn="ctr">
              <a:lnSpc>
                <a:spcPct val="100000"/>
              </a:lnSpc>
              <a:buFontTx/>
              <a:buNone/>
              <a:defRPr lang="en-US" sz="3199" dirty="0">
                <a:solidFill>
                  <a:schemeClr val="bg2">
                    <a:lumMod val="25000"/>
                  </a:schemeClr>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None/>
              <a:tabLst>
                <a:tab pos="676107" algn="l"/>
              </a:tabLst>
            </a:pPr>
            <a:r>
              <a:rPr lang="en-US"/>
              <a:t>Subtitle</a:t>
            </a:r>
            <a:endParaRPr lang="en-US" dirty="0"/>
          </a:p>
        </p:txBody>
      </p:sp>
      <p:sp>
        <p:nvSpPr>
          <p:cNvPr id="16" name="Text Placeholder 2"/>
          <p:cNvSpPr>
            <a:spLocks noGrp="1"/>
          </p:cNvSpPr>
          <p:nvPr>
            <p:ph type="body" sz="quarter" idx="22"/>
          </p:nvPr>
        </p:nvSpPr>
        <p:spPr>
          <a:xfrm>
            <a:off x="10468408" y="9427244"/>
            <a:ext cx="3473815" cy="2738626"/>
          </a:xfrm>
          <a:prstGeom prst="rect">
            <a:avLst/>
          </a:prstGeom>
        </p:spPr>
        <p:txBody>
          <a:bodyPr vert="horz" lIns="91440" tIns="45720" rIns="91440" bIns="45720" rtlCol="0">
            <a:normAutofit/>
          </a:bodyPr>
          <a:lstStyle>
            <a:lvl1pPr marL="0" indent="0" algn="ctr">
              <a:lnSpc>
                <a:spcPct val="140000"/>
              </a:lnSpc>
              <a:spcAft>
                <a:spcPts val="3599"/>
              </a:spcAft>
              <a:buFontTx/>
              <a:buNone/>
              <a:defRPr lang="en-US" sz="2200" smtClean="0">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Click to edit Master text styles</a:t>
            </a:r>
          </a:p>
        </p:txBody>
      </p:sp>
      <p:sp>
        <p:nvSpPr>
          <p:cNvPr id="17" name="Text Placeholder 7"/>
          <p:cNvSpPr>
            <a:spLocks noGrp="1"/>
          </p:cNvSpPr>
          <p:nvPr>
            <p:ph type="body" sz="quarter" idx="23" hasCustomPrompt="1"/>
          </p:nvPr>
        </p:nvSpPr>
        <p:spPr>
          <a:xfrm>
            <a:off x="14677213" y="8544985"/>
            <a:ext cx="3473815" cy="914400"/>
          </a:xfrm>
          <a:prstGeom prst="rect">
            <a:avLst/>
          </a:prstGeom>
        </p:spPr>
        <p:txBody>
          <a:bodyPr vert="horz" lIns="91440" tIns="45720" rIns="91440" bIns="45720" rtlCol="0" anchor="ctr" anchorCtr="0">
            <a:normAutofit/>
          </a:bodyPr>
          <a:lstStyle>
            <a:lvl1pPr algn="ctr">
              <a:lnSpc>
                <a:spcPct val="100000"/>
              </a:lnSpc>
              <a:buFontTx/>
              <a:buNone/>
              <a:defRPr lang="en-US" sz="3199" dirty="0">
                <a:solidFill>
                  <a:schemeClr val="bg2">
                    <a:lumMod val="25000"/>
                  </a:schemeClr>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None/>
              <a:tabLst>
                <a:tab pos="676107" algn="l"/>
              </a:tabLst>
            </a:pPr>
            <a:r>
              <a:rPr lang="en-US"/>
              <a:t>Subtitle</a:t>
            </a:r>
            <a:endParaRPr lang="en-US" dirty="0"/>
          </a:p>
        </p:txBody>
      </p:sp>
      <p:sp>
        <p:nvSpPr>
          <p:cNvPr id="18" name="Text Placeholder 2"/>
          <p:cNvSpPr>
            <a:spLocks noGrp="1"/>
          </p:cNvSpPr>
          <p:nvPr>
            <p:ph type="body" sz="quarter" idx="24"/>
          </p:nvPr>
        </p:nvSpPr>
        <p:spPr>
          <a:xfrm>
            <a:off x="14676663" y="9427244"/>
            <a:ext cx="3473815" cy="2738626"/>
          </a:xfrm>
          <a:prstGeom prst="rect">
            <a:avLst/>
          </a:prstGeom>
        </p:spPr>
        <p:txBody>
          <a:bodyPr vert="horz" lIns="91440" tIns="45720" rIns="91440" bIns="45720" rtlCol="0">
            <a:normAutofit/>
          </a:bodyPr>
          <a:lstStyle>
            <a:lvl1pPr marL="0" indent="0" algn="ctr">
              <a:lnSpc>
                <a:spcPct val="140000"/>
              </a:lnSpc>
              <a:spcAft>
                <a:spcPts val="3599"/>
              </a:spcAft>
              <a:buFontTx/>
              <a:buNone/>
              <a:defRPr lang="en-US" sz="2200" smtClean="0">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Click to edit Master text styles</a:t>
            </a:r>
          </a:p>
        </p:txBody>
      </p:sp>
      <p:sp>
        <p:nvSpPr>
          <p:cNvPr id="19" name="Text Placeholder 7"/>
          <p:cNvSpPr>
            <a:spLocks noGrp="1"/>
          </p:cNvSpPr>
          <p:nvPr>
            <p:ph type="body" sz="quarter" idx="25" hasCustomPrompt="1"/>
          </p:nvPr>
        </p:nvSpPr>
        <p:spPr>
          <a:xfrm>
            <a:off x="18885469" y="8544985"/>
            <a:ext cx="3473815" cy="914400"/>
          </a:xfrm>
          <a:prstGeom prst="rect">
            <a:avLst/>
          </a:prstGeom>
        </p:spPr>
        <p:txBody>
          <a:bodyPr vert="horz" lIns="91440" tIns="45720" rIns="91440" bIns="45720" rtlCol="0" anchor="ctr" anchorCtr="0">
            <a:normAutofit/>
          </a:bodyPr>
          <a:lstStyle>
            <a:lvl1pPr algn="ctr">
              <a:lnSpc>
                <a:spcPct val="100000"/>
              </a:lnSpc>
              <a:buFontTx/>
              <a:buNone/>
              <a:defRPr lang="en-US" sz="3199" dirty="0">
                <a:solidFill>
                  <a:schemeClr val="bg2">
                    <a:lumMod val="25000"/>
                  </a:schemeClr>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None/>
              <a:tabLst>
                <a:tab pos="676107" algn="l"/>
              </a:tabLst>
            </a:pPr>
            <a:r>
              <a:rPr lang="en-US"/>
              <a:t>Subtitle</a:t>
            </a:r>
            <a:endParaRPr lang="en-US" dirty="0"/>
          </a:p>
        </p:txBody>
      </p:sp>
      <p:sp>
        <p:nvSpPr>
          <p:cNvPr id="20" name="Text Placeholder 2"/>
          <p:cNvSpPr>
            <a:spLocks noGrp="1"/>
          </p:cNvSpPr>
          <p:nvPr>
            <p:ph type="body" sz="quarter" idx="26"/>
          </p:nvPr>
        </p:nvSpPr>
        <p:spPr>
          <a:xfrm>
            <a:off x="18884919" y="9427244"/>
            <a:ext cx="3473815" cy="2738626"/>
          </a:xfrm>
          <a:prstGeom prst="rect">
            <a:avLst/>
          </a:prstGeom>
        </p:spPr>
        <p:txBody>
          <a:bodyPr vert="horz" lIns="91440" tIns="45720" rIns="91440" bIns="45720" rtlCol="0">
            <a:normAutofit/>
          </a:bodyPr>
          <a:lstStyle>
            <a:lvl1pPr marL="0" indent="0" algn="ctr">
              <a:lnSpc>
                <a:spcPct val="140000"/>
              </a:lnSpc>
              <a:spcAft>
                <a:spcPts val="3599"/>
              </a:spcAft>
              <a:buFontTx/>
              <a:buNone/>
              <a:defRPr lang="en-US" sz="2200" smtClean="0">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Click to edit Master text styles</a:t>
            </a:r>
          </a:p>
        </p:txBody>
      </p:sp>
      <p:sp>
        <p:nvSpPr>
          <p:cNvPr id="25" name="Title 1"/>
          <p:cNvSpPr>
            <a:spLocks noGrp="1"/>
          </p:cNvSpPr>
          <p:nvPr>
            <p:ph type="title" hasCustomPrompt="1"/>
          </p:nvPr>
        </p:nvSpPr>
        <p:spPr>
          <a:xfrm>
            <a:off x="1990165" y="1417928"/>
            <a:ext cx="20520357" cy="1188720"/>
          </a:xfrm>
          <a:prstGeom prst="rect">
            <a:avLst/>
          </a:prstGeom>
        </p:spPr>
        <p:txBody>
          <a:bodyPr anchor="ctr" anchorCtr="0">
            <a:normAutofit/>
          </a:bodyPr>
          <a:lstStyle>
            <a:lvl1pPr>
              <a:defRPr sz="6600" b="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26" name="Text Placeholder 7"/>
          <p:cNvSpPr>
            <a:spLocks noGrp="1"/>
          </p:cNvSpPr>
          <p:nvPr>
            <p:ph type="body" sz="quarter" idx="14"/>
          </p:nvPr>
        </p:nvSpPr>
        <p:spPr>
          <a:xfrm>
            <a:off x="1990165" y="2515610"/>
            <a:ext cx="20520212" cy="882648"/>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Tree>
    <p:extLst>
      <p:ext uri="{BB962C8B-B14F-4D97-AF65-F5344CB8AC3E}">
        <p14:creationId xmlns:p14="http://schemas.microsoft.com/office/powerpoint/2010/main" val="2197102939"/>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width Smart Art">
    <p:spTree>
      <p:nvGrpSpPr>
        <p:cNvPr id="1" name=""/>
        <p:cNvGrpSpPr/>
        <p:nvPr/>
      </p:nvGrpSpPr>
      <p:grpSpPr>
        <a:xfrm>
          <a:off x="0" y="0"/>
          <a:ext cx="0" cy="0"/>
          <a:chOff x="0" y="0"/>
          <a:chExt cx="0" cy="0"/>
        </a:xfrm>
      </p:grpSpPr>
      <p:sp>
        <p:nvSpPr>
          <p:cNvPr id="10" name="SmartArt Placeholder 9"/>
          <p:cNvSpPr>
            <a:spLocks noGrp="1"/>
          </p:cNvSpPr>
          <p:nvPr>
            <p:ph type="dgm" sz="quarter" idx="14"/>
          </p:nvPr>
        </p:nvSpPr>
        <p:spPr>
          <a:xfrm>
            <a:off x="1990165" y="4140200"/>
            <a:ext cx="20336436" cy="7780894"/>
          </a:xfrm>
          <a:prstGeom prst="rect">
            <a:avLst/>
          </a:prstGeom>
        </p:spPr>
        <p:txBody>
          <a:bodyPr vert="horz" lIns="91440" tIns="45720" rIns="91440" bIns="45720" rtlCol="0">
            <a:normAutofit/>
          </a:bodyPr>
          <a:lstStyle>
            <a:lvl1pPr>
              <a:defRPr lang="en-US" sz="2799">
                <a:latin typeface="+mn-lt"/>
              </a:defRPr>
            </a:lvl1pPr>
          </a:lstStyle>
          <a:p>
            <a:pPr marL="0" lvl="0" indent="0">
              <a:lnSpc>
                <a:spcPct val="126000"/>
              </a:lnSpc>
              <a:spcAft>
                <a:spcPts val="3599"/>
              </a:spcAft>
              <a:buClr>
                <a:schemeClr val="accent1"/>
              </a:buClr>
              <a:buFontTx/>
              <a:buNone/>
              <a:tabLst>
                <a:tab pos="676107" algn="l"/>
              </a:tabLst>
            </a:pPr>
            <a:r>
              <a:rPr lang="en-US"/>
              <a:t>Click icon to add SmartArt graphic</a:t>
            </a:r>
          </a:p>
        </p:txBody>
      </p:sp>
      <p:sp>
        <p:nvSpPr>
          <p:cNvPr id="13" name="Title 1"/>
          <p:cNvSpPr>
            <a:spLocks noGrp="1"/>
          </p:cNvSpPr>
          <p:nvPr>
            <p:ph type="title" hasCustomPrompt="1"/>
          </p:nvPr>
        </p:nvSpPr>
        <p:spPr>
          <a:xfrm>
            <a:off x="1990165" y="1417928"/>
            <a:ext cx="20520357" cy="1188720"/>
          </a:xfrm>
          <a:prstGeom prst="rect">
            <a:avLst/>
          </a:prstGeom>
        </p:spPr>
        <p:txBody>
          <a:bodyPr anchor="ctr" anchorCtr="0">
            <a:normAutofit/>
          </a:bodyPr>
          <a:lstStyle>
            <a:lvl1pPr>
              <a:defRPr sz="660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4" name="Text Placeholder 7"/>
          <p:cNvSpPr>
            <a:spLocks noGrp="1"/>
          </p:cNvSpPr>
          <p:nvPr>
            <p:ph type="body" sz="quarter" idx="15"/>
          </p:nvPr>
        </p:nvSpPr>
        <p:spPr>
          <a:xfrm>
            <a:off x="1990165" y="2515610"/>
            <a:ext cx="20520212" cy="882648"/>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Tree>
    <p:extLst>
      <p:ext uri="{BB962C8B-B14F-4D97-AF65-F5344CB8AC3E}">
        <p14:creationId xmlns:p14="http://schemas.microsoft.com/office/powerpoint/2010/main" val="372617179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Title slide design">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F11E8DD-608C-3A4A-8448-F566FDACECF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36" y="0"/>
            <a:ext cx="24376777" cy="13716000"/>
          </a:xfrm>
          <a:prstGeom prst="rect">
            <a:avLst/>
          </a:prstGeom>
        </p:spPr>
      </p:pic>
      <p:sp>
        <p:nvSpPr>
          <p:cNvPr id="11" name="Round Single Corner Rectangle 10">
            <a:extLst>
              <a:ext uri="{FF2B5EF4-FFF2-40B4-BE49-F238E27FC236}">
                <a16:creationId xmlns:a16="http://schemas.microsoft.com/office/drawing/2014/main" id="{D950EC70-99C7-5442-A645-E159F71F7C82}"/>
              </a:ext>
            </a:extLst>
          </p:cNvPr>
          <p:cNvSpPr/>
          <p:nvPr userDrawn="1"/>
        </p:nvSpPr>
        <p:spPr>
          <a:xfrm>
            <a:off x="3508815" y="6618753"/>
            <a:ext cx="9871385" cy="885450"/>
          </a:xfrm>
          <a:prstGeom prst="round1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F7551F73-4B63-5B47-AEBB-4A2C251F3970}"/>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8189" r="46812" b="35003"/>
          <a:stretch/>
        </p:blipFill>
        <p:spPr>
          <a:xfrm>
            <a:off x="13131789" y="-2"/>
            <a:ext cx="11245424" cy="13716001"/>
          </a:xfrm>
          <a:prstGeom prst="rect">
            <a:avLst/>
          </a:prstGeom>
        </p:spPr>
      </p:pic>
      <p:sp>
        <p:nvSpPr>
          <p:cNvPr id="2" name="Title 1"/>
          <p:cNvSpPr>
            <a:spLocks noGrp="1"/>
          </p:cNvSpPr>
          <p:nvPr>
            <p:ph type="ctrTitle" hasCustomPrompt="1"/>
          </p:nvPr>
        </p:nvSpPr>
        <p:spPr>
          <a:xfrm>
            <a:off x="2188695" y="2461021"/>
            <a:ext cx="9182731" cy="3461446"/>
          </a:xfrm>
          <a:prstGeom prst="rect">
            <a:avLst/>
          </a:prstGeom>
        </p:spPr>
        <p:txBody>
          <a:bodyPr vert="horz" lIns="182832" tIns="91416" rIns="182832" bIns="91416" rtlCol="0" anchor="b">
            <a:noAutofit/>
          </a:bodyPr>
          <a:lstStyle>
            <a:lvl1pPr algn="l">
              <a:lnSpc>
                <a:spcPct val="110000"/>
              </a:lnSpc>
              <a:defRPr lang="en-US">
                <a:solidFill>
                  <a:schemeClr val="bg2"/>
                </a:solidFill>
                <a:latin typeface="Open Sans" panose="020B0606030504020204" pitchFamily="34" charset="0"/>
                <a:ea typeface="Open Sans" panose="020B0606030504020204" pitchFamily="34" charset="0"/>
                <a:cs typeface="Open Sans" panose="020B0606030504020204" pitchFamily="34" charset="0"/>
              </a:defRPr>
            </a:lvl1pPr>
          </a:lstStyle>
          <a:p>
            <a:pPr lvl="0" algn="r">
              <a:lnSpc>
                <a:spcPct val="110000"/>
              </a:lnSpc>
            </a:pPr>
            <a:r>
              <a:rPr lang="en-US" dirty="0"/>
              <a:t>CLICK TO EDIT MASTER TITLE STYLE</a:t>
            </a:r>
          </a:p>
        </p:txBody>
      </p:sp>
      <p:sp>
        <p:nvSpPr>
          <p:cNvPr id="14" name="Text Placeholder 13"/>
          <p:cNvSpPr>
            <a:spLocks noGrp="1"/>
          </p:cNvSpPr>
          <p:nvPr>
            <p:ph type="body" sz="quarter" idx="14"/>
          </p:nvPr>
        </p:nvSpPr>
        <p:spPr>
          <a:xfrm>
            <a:off x="2098953" y="6599646"/>
            <a:ext cx="9182731" cy="885450"/>
          </a:xfrm>
          <a:prstGeom prst="rect">
            <a:avLst/>
          </a:prstGeom>
          <a:noFill/>
        </p:spPr>
        <p:txBody>
          <a:bodyPr vert="horz" wrap="square" lIns="182832" tIns="91416" rIns="182832" bIns="91416" rtlCol="0" anchor="ctr" anchorCtr="0">
            <a:spAutoFit/>
          </a:bodyPr>
          <a:lstStyle>
            <a:lvl1pPr algn="l">
              <a:defRPr lang="en-US" sz="3600" b="1" i="0" dirty="0" smtClean="0">
                <a:solidFill>
                  <a:schemeClr val="tx1">
                    <a:lumMod val="20000"/>
                    <a:lumOff val="80000"/>
                  </a:schemeClr>
                </a:solidFill>
              </a:defRPr>
            </a:lvl1pPr>
          </a:lstStyle>
          <a:p>
            <a:pPr lvl="0" algn="r"/>
            <a:r>
              <a:rPr lang="en-US" dirty="0"/>
              <a:t>Click to edit Master text styles</a:t>
            </a:r>
          </a:p>
        </p:txBody>
      </p:sp>
      <p:sp>
        <p:nvSpPr>
          <p:cNvPr id="34" name="Text Placeholder 13"/>
          <p:cNvSpPr>
            <a:spLocks noGrp="1"/>
          </p:cNvSpPr>
          <p:nvPr>
            <p:ph type="body" sz="quarter" idx="16"/>
          </p:nvPr>
        </p:nvSpPr>
        <p:spPr>
          <a:xfrm>
            <a:off x="4803801" y="7899634"/>
            <a:ext cx="6567624" cy="627816"/>
          </a:xfrm>
          <a:prstGeom prst="rect">
            <a:avLst/>
          </a:prstGeom>
          <a:noFill/>
        </p:spPr>
        <p:txBody>
          <a:bodyPr vert="horz" wrap="square" lIns="182832" tIns="91416" rIns="182832" bIns="91416" rtlCol="0" anchor="ctr" anchorCtr="0">
            <a:spAutoFit/>
          </a:bodyPr>
          <a:lstStyle>
            <a:lvl1pPr algn="l">
              <a:defRPr lang="en-US" sz="3200" b="0" i="0" dirty="0" smtClean="0">
                <a:solidFill>
                  <a:schemeClr val="bg1">
                    <a:lumMod val="75000"/>
                  </a:schemeClr>
                </a:solidFill>
              </a:defRPr>
            </a:lvl1pPr>
          </a:lstStyle>
          <a:p>
            <a:pPr marL="228600" lvl="0" indent="-228600" algn="r" defTabSz="914400">
              <a:lnSpc>
                <a:spcPct val="90000"/>
              </a:lnSpc>
              <a:spcAft>
                <a:spcPts val="2400"/>
              </a:spcAft>
            </a:pPr>
            <a:r>
              <a:rPr lang="en-US" dirty="0"/>
              <a:t>Click to edit Master text styles</a:t>
            </a:r>
          </a:p>
        </p:txBody>
      </p:sp>
      <p:sp>
        <p:nvSpPr>
          <p:cNvPr id="5" name="TextBox 4">
            <a:extLst>
              <a:ext uri="{FF2B5EF4-FFF2-40B4-BE49-F238E27FC236}">
                <a16:creationId xmlns:a16="http://schemas.microsoft.com/office/drawing/2014/main" id="{5F79122D-B996-F245-AB45-BA71C2B61D95}"/>
              </a:ext>
            </a:extLst>
          </p:cNvPr>
          <p:cNvSpPr txBox="1"/>
          <p:nvPr userDrawn="1"/>
        </p:nvSpPr>
        <p:spPr>
          <a:xfrm>
            <a:off x="34747200" y="6858000"/>
            <a:ext cx="184731" cy="646203"/>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3DBB11A-8D68-7C4D-B5A9-7112C96DD717}"/>
              </a:ext>
            </a:extLst>
          </p:cNvPr>
          <p:cNvSpPr txBox="1"/>
          <p:nvPr userDrawn="1"/>
        </p:nvSpPr>
        <p:spPr>
          <a:xfrm>
            <a:off x="28868914" y="14401800"/>
            <a:ext cx="184731" cy="646203"/>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0C7D527F-C6C4-E44F-BDB4-A126DC0CD26B}"/>
              </a:ext>
            </a:extLst>
          </p:cNvPr>
          <p:cNvSpPr txBox="1"/>
          <p:nvPr userDrawn="1"/>
        </p:nvSpPr>
        <p:spPr>
          <a:xfrm>
            <a:off x="21259800" y="-5519057"/>
            <a:ext cx="184731" cy="646203"/>
          </a:xfrm>
          <a:prstGeom prst="rect">
            <a:avLst/>
          </a:prstGeom>
          <a:noFill/>
        </p:spPr>
        <p:txBody>
          <a:bodyPr wrap="none" rtlCol="0">
            <a:spAutoFit/>
          </a:bodyPr>
          <a:lstStyle/>
          <a:p>
            <a:endParaRPr lang="en-US" dirty="0"/>
          </a:p>
        </p:txBody>
      </p:sp>
      <p:pic>
        <p:nvPicPr>
          <p:cNvPr id="10" name="Graphic 9">
            <a:extLst>
              <a:ext uri="{FF2B5EF4-FFF2-40B4-BE49-F238E27FC236}">
                <a16:creationId xmlns:a16="http://schemas.microsoft.com/office/drawing/2014/main" id="{9ADAD61F-B8DC-F147-BB3D-D5EB44F19801}"/>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6784" t="36516"/>
          <a:stretch/>
        </p:blipFill>
        <p:spPr>
          <a:xfrm>
            <a:off x="0" y="0"/>
            <a:ext cx="1537939" cy="928921"/>
          </a:xfrm>
          <a:prstGeom prst="rect">
            <a:avLst/>
          </a:prstGeom>
        </p:spPr>
      </p:pic>
    </p:spTree>
    <p:extLst>
      <p:ext uri="{BB962C8B-B14F-4D97-AF65-F5344CB8AC3E}">
        <p14:creationId xmlns:p14="http://schemas.microsoft.com/office/powerpoint/2010/main" val="310048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4">
                                            <p:txEl>
                                              <p:pRg st="0" end="0"/>
                                            </p:txEl>
                                          </p:spTgt>
                                        </p:tgtEl>
                                        <p:attrNameLst>
                                          <p:attrName>style.visibility</p:attrName>
                                        </p:attrNameLst>
                                      </p:cBhvr>
                                      <p:to>
                                        <p:strVal val="visible"/>
                                      </p:to>
                                    </p:set>
                                    <p:anim calcmode="lin" valueType="num">
                                      <p:cBhvr additive="base">
                                        <p:cTn id="11"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4">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p:bldP spid="14" grpId="0" build="p">
        <p:tmplLst>
          <p:tmpl lvl="1">
            <p:tnLst>
              <p:par>
                <p:cTn presetID="2" presetClass="entr" presetSubtype="2"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4320">
          <p15:clr>
            <a:srgbClr val="FBAE40"/>
          </p15:clr>
        </p15:guide>
        <p15:guide id="2" pos="758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les layout">
    <p:spTree>
      <p:nvGrpSpPr>
        <p:cNvPr id="1" name=""/>
        <p:cNvGrpSpPr/>
        <p:nvPr/>
      </p:nvGrpSpPr>
      <p:grpSpPr>
        <a:xfrm>
          <a:off x="0" y="0"/>
          <a:ext cx="0" cy="0"/>
          <a:chOff x="0" y="0"/>
          <a:chExt cx="0" cy="0"/>
        </a:xfrm>
      </p:grpSpPr>
      <p:sp>
        <p:nvSpPr>
          <p:cNvPr id="23" name="Rectangle 22"/>
          <p:cNvSpPr>
            <a:spLocks/>
          </p:cNvSpPr>
          <p:nvPr userDrawn="1"/>
        </p:nvSpPr>
        <p:spPr>
          <a:xfrm>
            <a:off x="2053805" y="4217958"/>
            <a:ext cx="6766560" cy="38142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799">
              <a:latin typeface="+mn-lt"/>
            </a:endParaRPr>
          </a:p>
        </p:txBody>
      </p:sp>
      <p:sp>
        <p:nvSpPr>
          <p:cNvPr id="24" name="Rectangle 23"/>
          <p:cNvSpPr>
            <a:spLocks/>
          </p:cNvSpPr>
          <p:nvPr userDrawn="1"/>
        </p:nvSpPr>
        <p:spPr>
          <a:xfrm>
            <a:off x="8820513" y="4217958"/>
            <a:ext cx="6766560" cy="38142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799">
              <a:latin typeface="+mn-lt"/>
            </a:endParaRPr>
          </a:p>
        </p:txBody>
      </p:sp>
      <p:sp>
        <p:nvSpPr>
          <p:cNvPr id="25" name="Rectangle 24"/>
          <p:cNvSpPr>
            <a:spLocks/>
          </p:cNvSpPr>
          <p:nvPr userDrawn="1"/>
        </p:nvSpPr>
        <p:spPr>
          <a:xfrm>
            <a:off x="15587220" y="4217958"/>
            <a:ext cx="6766560" cy="38142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799">
              <a:latin typeface="+mn-lt"/>
            </a:endParaRPr>
          </a:p>
        </p:txBody>
      </p:sp>
      <p:sp>
        <p:nvSpPr>
          <p:cNvPr id="27" name="Rectangle 26"/>
          <p:cNvSpPr>
            <a:spLocks/>
          </p:cNvSpPr>
          <p:nvPr userDrawn="1"/>
        </p:nvSpPr>
        <p:spPr>
          <a:xfrm>
            <a:off x="2053805" y="8024783"/>
            <a:ext cx="6766560" cy="38142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US" sz="4799">
              <a:latin typeface="+mn-lt"/>
            </a:endParaRPr>
          </a:p>
        </p:txBody>
      </p:sp>
      <p:sp>
        <p:nvSpPr>
          <p:cNvPr id="28" name="Rectangle 27"/>
          <p:cNvSpPr>
            <a:spLocks/>
          </p:cNvSpPr>
          <p:nvPr userDrawn="1"/>
        </p:nvSpPr>
        <p:spPr>
          <a:xfrm>
            <a:off x="8820513" y="8024783"/>
            <a:ext cx="6766560" cy="38142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US" sz="4799">
              <a:latin typeface="+mn-lt"/>
            </a:endParaRPr>
          </a:p>
        </p:txBody>
      </p:sp>
      <p:sp>
        <p:nvSpPr>
          <p:cNvPr id="29" name="Rectangle 28"/>
          <p:cNvSpPr>
            <a:spLocks/>
          </p:cNvSpPr>
          <p:nvPr userDrawn="1"/>
        </p:nvSpPr>
        <p:spPr>
          <a:xfrm>
            <a:off x="15587220" y="8024783"/>
            <a:ext cx="6766560" cy="38142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None/>
            </a:pPr>
            <a:endParaRPr lang="en-US" sz="4799">
              <a:latin typeface="+mn-lt"/>
            </a:endParaRPr>
          </a:p>
        </p:txBody>
      </p:sp>
      <p:sp>
        <p:nvSpPr>
          <p:cNvPr id="12" name="Text Placeholder 11"/>
          <p:cNvSpPr>
            <a:spLocks noGrp="1"/>
          </p:cNvSpPr>
          <p:nvPr>
            <p:ph type="body" sz="quarter" idx="13"/>
          </p:nvPr>
        </p:nvSpPr>
        <p:spPr>
          <a:xfrm>
            <a:off x="2299681" y="4592275"/>
            <a:ext cx="6274808" cy="1048919"/>
          </a:xfrm>
          <a:prstGeom prst="rect">
            <a:avLst/>
          </a:prstGeom>
        </p:spPr>
        <p:txBody>
          <a:bodyPr vert="horz" lIns="91440" tIns="45720" rIns="91440" bIns="45720" rtlCol="0" anchor="ctr" anchorCtr="0">
            <a:normAutofit/>
          </a:bodyPr>
          <a:lstStyle>
            <a:lvl1pPr algn="ctr">
              <a:buFontTx/>
              <a:buNone/>
              <a:defRPr lang="en-US" sz="3199" dirty="0">
                <a:solidFill>
                  <a:schemeClr val="bg1"/>
                </a:solidFill>
                <a:latin typeface="+mn-lt"/>
                <a:ea typeface="Lato Light" panose="020F0502020204030203" pitchFamily="34" charset="0"/>
                <a:cs typeface="Lato Light" panose="020F0502020204030203" pitchFamily="34" charset="0"/>
              </a:defRPr>
            </a:lvl1pPr>
          </a:lstStyle>
          <a:p>
            <a:pPr marL="0" lvl="0" indent="0">
              <a:lnSpc>
                <a:spcPct val="130000"/>
              </a:lnSpc>
              <a:buClr>
                <a:srgbClr val="6D7B83"/>
              </a:buClr>
              <a:buFontTx/>
              <a:buNone/>
              <a:tabLst>
                <a:tab pos="676107" algn="l"/>
              </a:tabLst>
            </a:pPr>
            <a:r>
              <a:rPr lang="en-US" dirty="0"/>
              <a:t>Click to edit Master text styles</a:t>
            </a:r>
          </a:p>
        </p:txBody>
      </p:sp>
      <p:sp>
        <p:nvSpPr>
          <p:cNvPr id="22" name="Text Placeholder 11"/>
          <p:cNvSpPr>
            <a:spLocks noGrp="1"/>
          </p:cNvSpPr>
          <p:nvPr>
            <p:ph type="body" sz="quarter" idx="15"/>
          </p:nvPr>
        </p:nvSpPr>
        <p:spPr>
          <a:xfrm>
            <a:off x="9066389" y="4592275"/>
            <a:ext cx="6274808" cy="1048919"/>
          </a:xfrm>
          <a:prstGeom prst="rect">
            <a:avLst/>
          </a:prstGeom>
        </p:spPr>
        <p:txBody>
          <a:bodyPr vert="horz" lIns="91440" tIns="45720" rIns="91440" bIns="45720" rtlCol="0" anchor="ctr" anchorCtr="0">
            <a:normAutofit/>
          </a:bodyPr>
          <a:lstStyle>
            <a:lvl1pPr algn="ctr">
              <a:buFontTx/>
              <a:buNone/>
              <a:defRPr lang="en-US" sz="3199" dirty="0">
                <a:solidFill>
                  <a:schemeClr val="bg1"/>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FontTx/>
              <a:buNone/>
              <a:tabLst>
                <a:tab pos="676107" algn="l"/>
              </a:tabLst>
            </a:pPr>
            <a:r>
              <a:rPr lang="en-US"/>
              <a:t>Click to edit Master text styles</a:t>
            </a:r>
          </a:p>
        </p:txBody>
      </p:sp>
      <p:sp>
        <p:nvSpPr>
          <p:cNvPr id="26" name="Text Placeholder 11"/>
          <p:cNvSpPr>
            <a:spLocks noGrp="1"/>
          </p:cNvSpPr>
          <p:nvPr>
            <p:ph type="body" sz="quarter" idx="17"/>
          </p:nvPr>
        </p:nvSpPr>
        <p:spPr>
          <a:xfrm>
            <a:off x="15881351" y="4592275"/>
            <a:ext cx="6274808" cy="1048919"/>
          </a:xfrm>
          <a:prstGeom prst="rect">
            <a:avLst/>
          </a:prstGeom>
        </p:spPr>
        <p:txBody>
          <a:bodyPr vert="horz" lIns="91440" tIns="45720" rIns="91440" bIns="45720" rtlCol="0" anchor="ctr" anchorCtr="0">
            <a:normAutofit/>
          </a:bodyPr>
          <a:lstStyle>
            <a:lvl1pPr algn="ctr">
              <a:buFontTx/>
              <a:buNone/>
              <a:defRPr lang="en-US" sz="3199" dirty="0">
                <a:solidFill>
                  <a:schemeClr val="bg1"/>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FontTx/>
              <a:buNone/>
              <a:tabLst>
                <a:tab pos="676107" algn="l"/>
              </a:tabLst>
            </a:pPr>
            <a:r>
              <a:rPr lang="en-US"/>
              <a:t>Click to edit Master text styles</a:t>
            </a:r>
          </a:p>
        </p:txBody>
      </p:sp>
      <p:sp>
        <p:nvSpPr>
          <p:cNvPr id="30" name="Text Placeholder 13"/>
          <p:cNvSpPr>
            <a:spLocks noGrp="1"/>
          </p:cNvSpPr>
          <p:nvPr>
            <p:ph type="body" sz="quarter" idx="14"/>
          </p:nvPr>
        </p:nvSpPr>
        <p:spPr>
          <a:xfrm>
            <a:off x="2299681" y="5653230"/>
            <a:ext cx="6274808" cy="2467189"/>
          </a:xfrm>
          <a:prstGeom prst="rect">
            <a:avLst/>
          </a:prstGeom>
        </p:spPr>
        <p:txBody>
          <a:bodyPr vert="horz" lIns="91440" tIns="45720" rIns="91440" bIns="45720" rtlCol="0">
            <a:noAutofit/>
          </a:bodyPr>
          <a:lstStyle>
            <a:lvl1pPr marL="0" indent="0">
              <a:lnSpc>
                <a:spcPct val="140000"/>
              </a:lnSpc>
              <a:buFontTx/>
              <a:buNone/>
              <a:defRPr lang="en-US" sz="2200" dirty="0">
                <a:solidFill>
                  <a:schemeClr val="bg1"/>
                </a:solidFill>
                <a:latin typeface="+mn-lt"/>
              </a:defRPr>
            </a:lvl1pPr>
          </a:lstStyle>
          <a:p>
            <a:pPr marL="0" lvl="0" indent="0">
              <a:lnSpc>
                <a:spcPct val="126000"/>
              </a:lnSpc>
              <a:spcAft>
                <a:spcPts val="3599"/>
              </a:spcAft>
              <a:buClr>
                <a:schemeClr val="accent1"/>
              </a:buClr>
              <a:buFontTx/>
              <a:buNone/>
              <a:tabLst>
                <a:tab pos="676107" algn="l"/>
              </a:tabLst>
            </a:pPr>
            <a:r>
              <a:rPr lang="en-US"/>
              <a:t>Click to edit Master text styles</a:t>
            </a:r>
          </a:p>
        </p:txBody>
      </p:sp>
      <p:sp>
        <p:nvSpPr>
          <p:cNvPr id="31" name="Text Placeholder 13"/>
          <p:cNvSpPr>
            <a:spLocks noGrp="1"/>
          </p:cNvSpPr>
          <p:nvPr>
            <p:ph type="body" sz="quarter" idx="18"/>
          </p:nvPr>
        </p:nvSpPr>
        <p:spPr>
          <a:xfrm>
            <a:off x="9066389" y="5653230"/>
            <a:ext cx="6274808" cy="2467189"/>
          </a:xfrm>
          <a:prstGeom prst="rect">
            <a:avLst/>
          </a:prstGeom>
        </p:spPr>
        <p:txBody>
          <a:bodyPr vert="horz" lIns="91440" tIns="45720" rIns="91440" bIns="45720" rtlCol="0">
            <a:noAutofit/>
          </a:bodyPr>
          <a:lstStyle>
            <a:lvl1pPr marL="0" indent="0">
              <a:lnSpc>
                <a:spcPct val="140000"/>
              </a:lnSpc>
              <a:buFontTx/>
              <a:buNone/>
              <a:defRPr lang="en-US" sz="2200" dirty="0">
                <a:solidFill>
                  <a:schemeClr val="bg1"/>
                </a:solidFill>
                <a:latin typeface="+mn-lt"/>
              </a:defRPr>
            </a:lvl1pPr>
          </a:lstStyle>
          <a:p>
            <a:pPr marL="0" lvl="0" indent="0">
              <a:lnSpc>
                <a:spcPct val="126000"/>
              </a:lnSpc>
              <a:spcAft>
                <a:spcPts val="3599"/>
              </a:spcAft>
              <a:buClr>
                <a:schemeClr val="accent1"/>
              </a:buClr>
              <a:buFontTx/>
              <a:buNone/>
              <a:tabLst>
                <a:tab pos="676107" algn="l"/>
              </a:tabLst>
            </a:pPr>
            <a:r>
              <a:rPr lang="en-US"/>
              <a:t>Click to edit Master text styles</a:t>
            </a:r>
          </a:p>
        </p:txBody>
      </p:sp>
      <p:sp>
        <p:nvSpPr>
          <p:cNvPr id="32" name="Text Placeholder 13"/>
          <p:cNvSpPr>
            <a:spLocks noGrp="1"/>
          </p:cNvSpPr>
          <p:nvPr>
            <p:ph type="body" sz="quarter" idx="19"/>
          </p:nvPr>
        </p:nvSpPr>
        <p:spPr>
          <a:xfrm>
            <a:off x="15881351" y="5653230"/>
            <a:ext cx="6274808" cy="2467189"/>
          </a:xfrm>
          <a:prstGeom prst="rect">
            <a:avLst/>
          </a:prstGeom>
        </p:spPr>
        <p:txBody>
          <a:bodyPr vert="horz" lIns="91440" tIns="45720" rIns="91440" bIns="45720" rtlCol="0">
            <a:noAutofit/>
          </a:bodyPr>
          <a:lstStyle>
            <a:lvl1pPr marL="0" indent="0">
              <a:lnSpc>
                <a:spcPct val="140000"/>
              </a:lnSpc>
              <a:buFontTx/>
              <a:buNone/>
              <a:defRPr lang="en-US" sz="2200" dirty="0">
                <a:solidFill>
                  <a:schemeClr val="bg1"/>
                </a:solidFill>
                <a:latin typeface="+mn-lt"/>
              </a:defRPr>
            </a:lvl1pPr>
          </a:lstStyle>
          <a:p>
            <a:pPr marL="0" lvl="0" indent="0">
              <a:lnSpc>
                <a:spcPct val="126000"/>
              </a:lnSpc>
              <a:spcAft>
                <a:spcPts val="3599"/>
              </a:spcAft>
              <a:buClr>
                <a:schemeClr val="accent1"/>
              </a:buClr>
              <a:buFontTx/>
              <a:buNone/>
              <a:tabLst>
                <a:tab pos="676107" algn="l"/>
              </a:tabLst>
            </a:pPr>
            <a:r>
              <a:rPr lang="en-US"/>
              <a:t>Click to edit Master text styles</a:t>
            </a:r>
          </a:p>
        </p:txBody>
      </p:sp>
      <p:sp>
        <p:nvSpPr>
          <p:cNvPr id="33" name="Text Placeholder 11"/>
          <p:cNvSpPr>
            <a:spLocks noGrp="1"/>
          </p:cNvSpPr>
          <p:nvPr>
            <p:ph type="body" sz="quarter" idx="20"/>
          </p:nvPr>
        </p:nvSpPr>
        <p:spPr>
          <a:xfrm>
            <a:off x="2299681" y="8334928"/>
            <a:ext cx="6274808" cy="1048919"/>
          </a:xfrm>
          <a:prstGeom prst="rect">
            <a:avLst/>
          </a:prstGeom>
        </p:spPr>
        <p:txBody>
          <a:bodyPr vert="horz" lIns="91440" tIns="45720" rIns="91440" bIns="45720" rtlCol="0" anchor="ctr" anchorCtr="0">
            <a:normAutofit/>
          </a:bodyPr>
          <a:lstStyle>
            <a:lvl1pPr algn="ctr">
              <a:buFontTx/>
              <a:buNone/>
              <a:defRPr lang="en-US" sz="3199" dirty="0">
                <a:solidFill>
                  <a:schemeClr val="bg1"/>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FontTx/>
              <a:buNone/>
              <a:tabLst>
                <a:tab pos="676107" algn="l"/>
              </a:tabLst>
            </a:pPr>
            <a:r>
              <a:rPr lang="en-US"/>
              <a:t>Click to edit Master text styles</a:t>
            </a:r>
          </a:p>
        </p:txBody>
      </p:sp>
      <p:sp>
        <p:nvSpPr>
          <p:cNvPr id="34" name="Text Placeholder 11"/>
          <p:cNvSpPr>
            <a:spLocks noGrp="1"/>
          </p:cNvSpPr>
          <p:nvPr>
            <p:ph type="body" sz="quarter" idx="21"/>
          </p:nvPr>
        </p:nvSpPr>
        <p:spPr>
          <a:xfrm>
            <a:off x="9066389" y="8334928"/>
            <a:ext cx="6274808" cy="1048919"/>
          </a:xfrm>
          <a:prstGeom prst="rect">
            <a:avLst/>
          </a:prstGeom>
        </p:spPr>
        <p:txBody>
          <a:bodyPr vert="horz" lIns="91440" tIns="45720" rIns="91440" bIns="45720" rtlCol="0" anchor="ctr" anchorCtr="0">
            <a:normAutofit/>
          </a:bodyPr>
          <a:lstStyle>
            <a:lvl1pPr algn="ctr">
              <a:buFontTx/>
              <a:buNone/>
              <a:defRPr lang="en-US" sz="3199" dirty="0">
                <a:solidFill>
                  <a:schemeClr val="bg1"/>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FontTx/>
              <a:buNone/>
              <a:tabLst>
                <a:tab pos="676107" algn="l"/>
              </a:tabLst>
            </a:pPr>
            <a:r>
              <a:rPr lang="en-US"/>
              <a:t>Click to edit Master text styles</a:t>
            </a:r>
          </a:p>
        </p:txBody>
      </p:sp>
      <p:sp>
        <p:nvSpPr>
          <p:cNvPr id="35" name="Text Placeholder 11"/>
          <p:cNvSpPr>
            <a:spLocks noGrp="1"/>
          </p:cNvSpPr>
          <p:nvPr>
            <p:ph type="body" sz="quarter" idx="22"/>
          </p:nvPr>
        </p:nvSpPr>
        <p:spPr>
          <a:xfrm>
            <a:off x="15881351" y="8334928"/>
            <a:ext cx="6274808" cy="1048919"/>
          </a:xfrm>
          <a:prstGeom prst="rect">
            <a:avLst/>
          </a:prstGeom>
        </p:spPr>
        <p:txBody>
          <a:bodyPr vert="horz" lIns="91440" tIns="45720" rIns="91440" bIns="45720" rtlCol="0" anchor="ctr" anchorCtr="0">
            <a:normAutofit/>
          </a:bodyPr>
          <a:lstStyle>
            <a:lvl1pPr algn="ctr">
              <a:buFontTx/>
              <a:buNone/>
              <a:defRPr lang="en-US" sz="3199" dirty="0">
                <a:solidFill>
                  <a:schemeClr val="bg1"/>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FontTx/>
              <a:buNone/>
              <a:tabLst>
                <a:tab pos="676107" algn="l"/>
              </a:tabLst>
            </a:pPr>
            <a:r>
              <a:rPr lang="en-US"/>
              <a:t>Click to edit Master text styles</a:t>
            </a:r>
          </a:p>
        </p:txBody>
      </p:sp>
      <p:sp>
        <p:nvSpPr>
          <p:cNvPr id="36" name="Text Placeholder 13"/>
          <p:cNvSpPr>
            <a:spLocks noGrp="1"/>
          </p:cNvSpPr>
          <p:nvPr>
            <p:ph type="body" sz="quarter" idx="23"/>
          </p:nvPr>
        </p:nvSpPr>
        <p:spPr>
          <a:xfrm>
            <a:off x="2299681" y="9420011"/>
            <a:ext cx="6274808" cy="2467189"/>
          </a:xfrm>
          <a:prstGeom prst="rect">
            <a:avLst/>
          </a:prstGeom>
        </p:spPr>
        <p:txBody>
          <a:bodyPr vert="horz" lIns="91440" tIns="45720" rIns="91440" bIns="45720" rtlCol="0">
            <a:noAutofit/>
          </a:bodyPr>
          <a:lstStyle>
            <a:lvl1pPr marL="0" indent="0">
              <a:lnSpc>
                <a:spcPct val="140000"/>
              </a:lnSpc>
              <a:buFontTx/>
              <a:buNone/>
              <a:defRPr lang="en-US" sz="2200" dirty="0">
                <a:solidFill>
                  <a:schemeClr val="bg1"/>
                </a:solidFill>
                <a:latin typeface="+mn-lt"/>
              </a:defRPr>
            </a:lvl1pPr>
          </a:lstStyle>
          <a:p>
            <a:pPr marL="0" lvl="0" indent="0">
              <a:lnSpc>
                <a:spcPct val="126000"/>
              </a:lnSpc>
              <a:spcAft>
                <a:spcPts val="3599"/>
              </a:spcAft>
              <a:buClr>
                <a:schemeClr val="accent1"/>
              </a:buClr>
              <a:buFontTx/>
              <a:buNone/>
              <a:tabLst>
                <a:tab pos="676107" algn="l"/>
              </a:tabLst>
            </a:pPr>
            <a:r>
              <a:rPr lang="en-US"/>
              <a:t>Click to edit Master text styles</a:t>
            </a:r>
          </a:p>
        </p:txBody>
      </p:sp>
      <p:sp>
        <p:nvSpPr>
          <p:cNvPr id="37" name="Text Placeholder 13"/>
          <p:cNvSpPr>
            <a:spLocks noGrp="1"/>
          </p:cNvSpPr>
          <p:nvPr>
            <p:ph type="body" sz="quarter" idx="24"/>
          </p:nvPr>
        </p:nvSpPr>
        <p:spPr>
          <a:xfrm>
            <a:off x="9066389" y="9420011"/>
            <a:ext cx="6274808" cy="2467189"/>
          </a:xfrm>
          <a:prstGeom prst="rect">
            <a:avLst/>
          </a:prstGeom>
        </p:spPr>
        <p:txBody>
          <a:bodyPr vert="horz" lIns="91440" tIns="45720" rIns="91440" bIns="45720" rtlCol="0">
            <a:noAutofit/>
          </a:bodyPr>
          <a:lstStyle>
            <a:lvl1pPr marL="0" indent="0">
              <a:lnSpc>
                <a:spcPct val="140000"/>
              </a:lnSpc>
              <a:buFontTx/>
              <a:buNone/>
              <a:defRPr lang="en-US" sz="2200" dirty="0">
                <a:solidFill>
                  <a:schemeClr val="bg1"/>
                </a:solidFill>
                <a:latin typeface="+mn-lt"/>
              </a:defRPr>
            </a:lvl1pPr>
          </a:lstStyle>
          <a:p>
            <a:pPr marL="0" lvl="0" indent="0">
              <a:lnSpc>
                <a:spcPct val="126000"/>
              </a:lnSpc>
              <a:spcAft>
                <a:spcPts val="3599"/>
              </a:spcAft>
              <a:buClr>
                <a:schemeClr val="accent1"/>
              </a:buClr>
              <a:buFontTx/>
              <a:buNone/>
              <a:tabLst>
                <a:tab pos="676107" algn="l"/>
              </a:tabLst>
            </a:pPr>
            <a:r>
              <a:rPr lang="en-US"/>
              <a:t>Click to edit Master text styles</a:t>
            </a:r>
          </a:p>
        </p:txBody>
      </p:sp>
      <p:sp>
        <p:nvSpPr>
          <p:cNvPr id="38" name="Text Placeholder 13"/>
          <p:cNvSpPr>
            <a:spLocks noGrp="1"/>
          </p:cNvSpPr>
          <p:nvPr>
            <p:ph type="body" sz="quarter" idx="25"/>
          </p:nvPr>
        </p:nvSpPr>
        <p:spPr>
          <a:xfrm>
            <a:off x="15881351" y="9420011"/>
            <a:ext cx="6274808" cy="2467189"/>
          </a:xfrm>
          <a:prstGeom prst="rect">
            <a:avLst/>
          </a:prstGeom>
        </p:spPr>
        <p:txBody>
          <a:bodyPr vert="horz" lIns="91440" tIns="45720" rIns="91440" bIns="45720" rtlCol="0">
            <a:noAutofit/>
          </a:bodyPr>
          <a:lstStyle>
            <a:lvl1pPr marL="0" indent="0">
              <a:lnSpc>
                <a:spcPct val="140000"/>
              </a:lnSpc>
              <a:buFontTx/>
              <a:buNone/>
              <a:defRPr lang="en-US" sz="2200" dirty="0">
                <a:solidFill>
                  <a:schemeClr val="bg1"/>
                </a:solidFill>
                <a:latin typeface="+mn-lt"/>
              </a:defRPr>
            </a:lvl1pPr>
          </a:lstStyle>
          <a:p>
            <a:pPr marL="0" lvl="0" indent="0">
              <a:lnSpc>
                <a:spcPct val="126000"/>
              </a:lnSpc>
              <a:spcAft>
                <a:spcPts val="3599"/>
              </a:spcAft>
              <a:buClr>
                <a:schemeClr val="accent1"/>
              </a:buClr>
              <a:buFontTx/>
              <a:buNone/>
              <a:tabLst>
                <a:tab pos="676107" algn="l"/>
              </a:tabLst>
            </a:pPr>
            <a:r>
              <a:rPr lang="en-US"/>
              <a:t>Click to edit Master text styles</a:t>
            </a:r>
          </a:p>
        </p:txBody>
      </p:sp>
      <p:sp>
        <p:nvSpPr>
          <p:cNvPr id="45" name="Title 1"/>
          <p:cNvSpPr>
            <a:spLocks noGrp="1"/>
          </p:cNvSpPr>
          <p:nvPr>
            <p:ph type="title" hasCustomPrompt="1"/>
          </p:nvPr>
        </p:nvSpPr>
        <p:spPr>
          <a:xfrm>
            <a:off x="1990165" y="1417928"/>
            <a:ext cx="20520357" cy="1188720"/>
          </a:xfrm>
          <a:prstGeom prst="rect">
            <a:avLst/>
          </a:prstGeom>
        </p:spPr>
        <p:txBody>
          <a:bodyPr anchor="ctr" anchorCtr="0">
            <a:normAutofit/>
          </a:bodyPr>
          <a:lstStyle>
            <a:lvl1pPr>
              <a:defRPr sz="6600">
                <a:solidFill>
                  <a:schemeClr val="accent2"/>
                </a:solidFill>
              </a:defRPr>
            </a:lvl1pPr>
          </a:lstStyle>
          <a:p>
            <a:r>
              <a:rPr lang="en-US" dirty="0"/>
              <a:t>CLICK TO EDIT MASTER TITLE STYLE</a:t>
            </a:r>
          </a:p>
        </p:txBody>
      </p:sp>
      <p:sp>
        <p:nvSpPr>
          <p:cNvPr id="46" name="Text Placeholder 7"/>
          <p:cNvSpPr>
            <a:spLocks noGrp="1"/>
          </p:cNvSpPr>
          <p:nvPr>
            <p:ph type="body" sz="quarter" idx="26"/>
          </p:nvPr>
        </p:nvSpPr>
        <p:spPr>
          <a:xfrm>
            <a:off x="1990165" y="2515610"/>
            <a:ext cx="20520212" cy="882648"/>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Tree>
    <p:extLst>
      <p:ext uri="{BB962C8B-B14F-4D97-AF65-F5344CB8AC3E}">
        <p14:creationId xmlns:p14="http://schemas.microsoft.com/office/powerpoint/2010/main" val="2825267797"/>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1990165" y="1417928"/>
            <a:ext cx="20520357" cy="1188720"/>
          </a:xfrm>
          <a:prstGeom prst="rect">
            <a:avLst/>
          </a:prstGeom>
        </p:spPr>
        <p:txBody>
          <a:bodyPr anchor="ctr" anchorCtr="0">
            <a:normAutofit/>
          </a:bodyPr>
          <a:lstStyle>
            <a:lvl1pPr>
              <a:defRPr sz="6600">
                <a:solidFill>
                  <a:schemeClr val="accent2"/>
                </a:solidFill>
              </a:defRPr>
            </a:lvl1pPr>
          </a:lstStyle>
          <a:p>
            <a:r>
              <a:rPr lang="en-US" dirty="0"/>
              <a:t>CLICK TO EDIT MASTER TITLE STYLE</a:t>
            </a:r>
          </a:p>
        </p:txBody>
      </p:sp>
      <p:sp>
        <p:nvSpPr>
          <p:cNvPr id="21" name="Text Placeholder 7"/>
          <p:cNvSpPr>
            <a:spLocks noGrp="1"/>
          </p:cNvSpPr>
          <p:nvPr>
            <p:ph type="body" sz="quarter" idx="14"/>
          </p:nvPr>
        </p:nvSpPr>
        <p:spPr>
          <a:xfrm>
            <a:off x="1990165" y="2515610"/>
            <a:ext cx="20520212" cy="882648"/>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
        <p:nvSpPr>
          <p:cNvPr id="5" name="Picture Placeholder 4">
            <a:extLst>
              <a:ext uri="{FF2B5EF4-FFF2-40B4-BE49-F238E27FC236}">
                <a16:creationId xmlns:a16="http://schemas.microsoft.com/office/drawing/2014/main" id="{F89DABF2-8339-5848-AE51-20E6387A3E84}"/>
              </a:ext>
            </a:extLst>
          </p:cNvPr>
          <p:cNvSpPr>
            <a:spLocks noGrp="1"/>
          </p:cNvSpPr>
          <p:nvPr>
            <p:ph type="pic" sz="quarter" idx="16"/>
          </p:nvPr>
        </p:nvSpPr>
        <p:spPr>
          <a:xfrm>
            <a:off x="1990165" y="3766395"/>
            <a:ext cx="7280381" cy="8154698"/>
          </a:xfrm>
          <a:custGeom>
            <a:avLst/>
            <a:gdLst>
              <a:gd name="connsiteX0" fmla="*/ 3478397 w 6953579"/>
              <a:gd name="connsiteY0" fmla="*/ 0 h 7788650"/>
              <a:gd name="connsiteX1" fmla="*/ 3945375 w 6953579"/>
              <a:gd name="connsiteY1" fmla="*/ 125627 h 7788650"/>
              <a:gd name="connsiteX2" fmla="*/ 6489813 w 6953579"/>
              <a:gd name="connsiteY2" fmla="*/ 1606390 h 7788650"/>
              <a:gd name="connsiteX3" fmla="*/ 6953579 w 6953579"/>
              <a:gd name="connsiteY3" fmla="*/ 2411154 h 7788650"/>
              <a:gd name="connsiteX4" fmla="*/ 6953579 w 6953579"/>
              <a:gd name="connsiteY4" fmla="*/ 5377509 h 7788650"/>
              <a:gd name="connsiteX5" fmla="*/ 6489813 w 6953579"/>
              <a:gd name="connsiteY5" fmla="*/ 6182271 h 7788650"/>
              <a:gd name="connsiteX6" fmla="*/ 3943769 w 6953579"/>
              <a:gd name="connsiteY6" fmla="*/ 7663035 h 7788650"/>
              <a:gd name="connsiteX7" fmla="*/ 3009811 w 6953579"/>
              <a:gd name="connsiteY7" fmla="*/ 7663035 h 7788650"/>
              <a:gd name="connsiteX8" fmla="*/ 463765 w 6953579"/>
              <a:gd name="connsiteY8" fmla="*/ 6182271 h 7788650"/>
              <a:gd name="connsiteX9" fmla="*/ 0 w 6953579"/>
              <a:gd name="connsiteY9" fmla="*/ 5377509 h 7788650"/>
              <a:gd name="connsiteX10" fmla="*/ 0 w 6953579"/>
              <a:gd name="connsiteY10" fmla="*/ 2411154 h 7788650"/>
              <a:gd name="connsiteX11" fmla="*/ 465372 w 6953579"/>
              <a:gd name="connsiteY11" fmla="*/ 1606390 h 7788650"/>
              <a:gd name="connsiteX12" fmla="*/ 3011417 w 6953579"/>
              <a:gd name="connsiteY12" fmla="*/ 125627 h 7788650"/>
              <a:gd name="connsiteX13" fmla="*/ 3478397 w 6953579"/>
              <a:gd name="connsiteY13" fmla="*/ 0 h 778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53579" h="7788650">
                <a:moveTo>
                  <a:pt x="3478397" y="0"/>
                </a:moveTo>
                <a:cubicBezTo>
                  <a:pt x="3639669" y="0"/>
                  <a:pt x="3800943" y="41876"/>
                  <a:pt x="3945375" y="125627"/>
                </a:cubicBezTo>
                <a:lnTo>
                  <a:pt x="6489813" y="1606390"/>
                </a:lnTo>
                <a:cubicBezTo>
                  <a:pt x="6776171" y="1773057"/>
                  <a:pt x="6952743" y="2079421"/>
                  <a:pt x="6953579" y="2411154"/>
                </a:cubicBezTo>
                <a:lnTo>
                  <a:pt x="6953579" y="5377509"/>
                </a:lnTo>
                <a:cubicBezTo>
                  <a:pt x="6952743" y="5709231"/>
                  <a:pt x="6776171" y="6015589"/>
                  <a:pt x="6489813" y="6182271"/>
                </a:cubicBezTo>
                <a:lnTo>
                  <a:pt x="3943769" y="7663035"/>
                </a:lnTo>
                <a:cubicBezTo>
                  <a:pt x="3654903" y="7830522"/>
                  <a:pt x="3298675" y="7830522"/>
                  <a:pt x="3009811" y="7663035"/>
                </a:cubicBezTo>
                <a:lnTo>
                  <a:pt x="463765" y="6182271"/>
                </a:lnTo>
                <a:cubicBezTo>
                  <a:pt x="177398" y="6015589"/>
                  <a:pt x="848" y="5709231"/>
                  <a:pt x="0" y="5377509"/>
                </a:cubicBezTo>
                <a:lnTo>
                  <a:pt x="0" y="2411154"/>
                </a:lnTo>
                <a:cubicBezTo>
                  <a:pt x="1181" y="2079089"/>
                  <a:pt x="178387" y="1772652"/>
                  <a:pt x="465372" y="1606390"/>
                </a:cubicBezTo>
                <a:lnTo>
                  <a:pt x="3011417" y="125627"/>
                </a:lnTo>
                <a:cubicBezTo>
                  <a:pt x="3155851" y="41876"/>
                  <a:pt x="3317123" y="0"/>
                  <a:pt x="3478397" y="0"/>
                </a:cubicBezTo>
                <a:close/>
              </a:path>
            </a:pathLst>
          </a:custGeom>
          <a:solidFill>
            <a:schemeClr val="accent5"/>
          </a:solidFill>
        </p:spPr>
        <p:txBody>
          <a:bodyPr wrap="square">
            <a:noAutofit/>
          </a:bodyPr>
          <a:lstStyle/>
          <a:p>
            <a:endParaRPr lang="en-US"/>
          </a:p>
        </p:txBody>
      </p:sp>
    </p:spTree>
    <p:extLst>
      <p:ext uri="{BB962C8B-B14F-4D97-AF65-F5344CB8AC3E}">
        <p14:creationId xmlns:p14="http://schemas.microsoft.com/office/powerpoint/2010/main" val="4189400902"/>
      </p:ext>
    </p:extLst>
  </p:cSld>
  <p:clrMapOvr>
    <a:masterClrMapping/>
  </p:clrMapOvr>
  <p:transition spd="slow">
    <p:push dir="u"/>
  </p:transition>
  <p:extLst>
    <p:ext uri="{DCECCB84-F9BA-43D5-87BE-67443E8EF086}">
      <p15:sldGuideLst xmlns:p15="http://schemas.microsoft.com/office/powerpoint/2012/main">
        <p15:guide id="1" orient="horz" pos="4320" userDrawn="1">
          <p15:clr>
            <a:srgbClr val="FBAE40"/>
          </p15:clr>
        </p15:guide>
        <p15:guide id="2" pos="434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right two columns">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9143004" y="0"/>
            <a:ext cx="15234645" cy="13716000"/>
          </a:xfrm>
          <a:solidFill>
            <a:schemeClr val="bg1">
              <a:lumMod val="95000"/>
            </a:schemeClr>
          </a:solidFill>
        </p:spPr>
        <p:txBody>
          <a:bodyPr/>
          <a:lstStyle/>
          <a:p>
            <a:r>
              <a:rPr lang="en-US"/>
              <a:t>Click icon to add picture</a:t>
            </a:r>
          </a:p>
        </p:txBody>
      </p:sp>
      <p:sp>
        <p:nvSpPr>
          <p:cNvPr id="14" name="Rectangle 13"/>
          <p:cNvSpPr/>
          <p:nvPr userDrawn="1"/>
        </p:nvSpPr>
        <p:spPr>
          <a:xfrm>
            <a:off x="9143004" y="0"/>
            <a:ext cx="6091642" cy="13716000"/>
          </a:xfrm>
          <a:prstGeom prst="rect">
            <a:avLst/>
          </a:prstGeom>
          <a:gradFill flip="none" rotWithShape="1">
            <a:gsLst>
              <a:gs pos="100000">
                <a:schemeClr val="tx1">
                  <a:lumMod val="50000"/>
                  <a:alpha val="86000"/>
                </a:schemeClr>
              </a:gs>
              <a:gs pos="0">
                <a:srgbClr val="030433">
                  <a:alpha val="8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4" name="Date Placeholder 3"/>
          <p:cNvSpPr>
            <a:spLocks noGrp="1"/>
          </p:cNvSpPr>
          <p:nvPr>
            <p:ph type="dt" sz="half" idx="10"/>
          </p:nvPr>
        </p:nvSpPr>
        <p:spPr>
          <a:xfrm>
            <a:off x="1675964" y="12748531"/>
            <a:ext cx="5484971" cy="658593"/>
          </a:xfrm>
          <a:prstGeom prst="rect">
            <a:avLst/>
          </a:prstGeom>
        </p:spPr>
        <p:txBody>
          <a:bodyPr/>
          <a:lstStyle/>
          <a:p>
            <a:fld id="{756377DB-6421-466D-A038-B156AE725FFA}" type="datetime4">
              <a:rPr lang="en-US" smtClean="0"/>
              <a:t>May 20, 2022</a:t>
            </a:fld>
            <a:endParaRPr lang="en-US"/>
          </a:p>
        </p:txBody>
      </p:sp>
      <p:sp>
        <p:nvSpPr>
          <p:cNvPr id="5" name="Footer Placeholder 4"/>
          <p:cNvSpPr>
            <a:spLocks noGrp="1"/>
          </p:cNvSpPr>
          <p:nvPr>
            <p:ph type="ftr" sz="quarter" idx="11"/>
          </p:nvPr>
        </p:nvSpPr>
        <p:spPr>
          <a:xfrm>
            <a:off x="13178041" y="12748531"/>
            <a:ext cx="8227457" cy="658593"/>
          </a:xfrm>
          <a:prstGeom prst="rect">
            <a:avLst/>
          </a:prstGeom>
        </p:spPr>
        <p:txBody>
          <a:bodyPr/>
          <a:lstStyle/>
          <a:p>
            <a:r>
              <a:rPr lang="en-US"/>
              <a:t>©2020 Your Company. All Rights Reserved</a:t>
            </a:r>
          </a:p>
        </p:txBody>
      </p:sp>
      <p:sp>
        <p:nvSpPr>
          <p:cNvPr id="6" name="Slide Number Placeholder 5"/>
          <p:cNvSpPr>
            <a:spLocks noGrp="1"/>
          </p:cNvSpPr>
          <p:nvPr>
            <p:ph type="sldNum" sz="quarter" idx="12"/>
          </p:nvPr>
        </p:nvSpPr>
        <p:spPr>
          <a:xfrm>
            <a:off x="21604408" y="12748531"/>
            <a:ext cx="1097280" cy="658593"/>
          </a:xfrm>
          <a:prstGeom prst="rect">
            <a:avLst/>
          </a:prstGeom>
        </p:spPr>
        <p:txBody>
          <a:bodyPr/>
          <a:lstStyle/>
          <a:p>
            <a:fld id="{7AE94228-433E-43D0-8103-6AE90620E8D5}" type="slidenum">
              <a:rPr lang="en-US" smtClean="0"/>
              <a:t>‹#›</a:t>
            </a:fld>
            <a:endParaRPr lang="en-US"/>
          </a:p>
        </p:txBody>
      </p:sp>
      <p:sp>
        <p:nvSpPr>
          <p:cNvPr id="12" name="Title 1"/>
          <p:cNvSpPr>
            <a:spLocks noGrp="1"/>
          </p:cNvSpPr>
          <p:nvPr>
            <p:ph type="title" hasCustomPrompt="1"/>
          </p:nvPr>
        </p:nvSpPr>
        <p:spPr>
          <a:xfrm>
            <a:off x="9875521" y="1421165"/>
            <a:ext cx="4498880" cy="3584788"/>
          </a:xfrm>
          <a:prstGeom prst="rect">
            <a:avLst/>
          </a:prstGeom>
        </p:spPr>
        <p:txBody>
          <a:bodyPr anchor="ctr" anchorCtr="0">
            <a:noAutofit/>
          </a:bodyPr>
          <a:lstStyle>
            <a:lvl1pPr>
              <a:lnSpc>
                <a:spcPct val="110000"/>
              </a:lnSpc>
              <a:defRPr sz="6000">
                <a:solidFill>
                  <a:schemeClr val="accent2"/>
                </a:solidFill>
              </a:defRPr>
            </a:lvl1pPr>
          </a:lstStyle>
          <a:p>
            <a:r>
              <a:rPr lang="en-US" dirty="0"/>
              <a:t>CLICK TO EDIT MASTER TITLE STYLE</a:t>
            </a:r>
          </a:p>
        </p:txBody>
      </p:sp>
      <p:sp>
        <p:nvSpPr>
          <p:cNvPr id="13" name="Text Placeholder 7"/>
          <p:cNvSpPr>
            <a:spLocks noGrp="1"/>
          </p:cNvSpPr>
          <p:nvPr>
            <p:ph type="body" sz="quarter" idx="14"/>
          </p:nvPr>
        </p:nvSpPr>
        <p:spPr>
          <a:xfrm>
            <a:off x="9875519" y="5152767"/>
            <a:ext cx="4498849" cy="6050148"/>
          </a:xfrm>
          <a:prstGeom prst="rect">
            <a:avLst/>
          </a:prstGeom>
        </p:spPr>
        <p:txBody>
          <a:bodyPr vert="horz" lIns="91440" tIns="45720" rIns="91440" bIns="45720" rtlCol="0">
            <a:normAutofit/>
          </a:bodyPr>
          <a:lstStyle>
            <a:lvl1pPr marL="0" indent="0">
              <a:buFontTx/>
              <a:buNone/>
              <a:defRPr lang="en-US" sz="22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
        <p:nvSpPr>
          <p:cNvPr id="9" name="Content Placeholder 2"/>
          <p:cNvSpPr>
            <a:spLocks noGrp="1"/>
          </p:cNvSpPr>
          <p:nvPr>
            <p:ph idx="1"/>
          </p:nvPr>
        </p:nvSpPr>
        <p:spPr>
          <a:xfrm>
            <a:off x="1210234" y="1421165"/>
            <a:ext cx="7368989" cy="9605423"/>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40000"/>
              </a:lnSpc>
              <a:spcBef>
                <a:spcPts val="0"/>
              </a:spcBef>
              <a:spcAft>
                <a:spcPts val="23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2pPr>
            <a:lvl3pPr marL="1828343" indent="0" algn="l" defTabSz="1828343" rtl="0" eaLnBrk="1" latinLnBrk="0" hangingPunct="1">
              <a:lnSpc>
                <a:spcPct val="140000"/>
              </a:lnSpc>
              <a:spcBef>
                <a:spcPts val="0"/>
              </a:spcBef>
              <a:spcAft>
                <a:spcPts val="23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3pPr>
            <a:lvl4pPr marL="2742514" indent="0" algn="l" defTabSz="1828343" rtl="0" eaLnBrk="1" latinLnBrk="0" hangingPunct="1">
              <a:lnSpc>
                <a:spcPct val="140000"/>
              </a:lnSpc>
              <a:spcBef>
                <a:spcPts val="0"/>
              </a:spcBef>
              <a:spcAft>
                <a:spcPts val="23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4pPr>
            <a:lvl5pPr marL="3656686" indent="0" algn="l" defTabSz="1828343" rtl="0" eaLnBrk="1" latinLnBrk="0" hangingPunct="1">
              <a:lnSpc>
                <a:spcPct val="140000"/>
              </a:lnSpc>
              <a:spcBef>
                <a:spcPts val="0"/>
              </a:spcBef>
              <a:spcAft>
                <a:spcPts val="2399"/>
              </a:spcAft>
              <a:buClr>
                <a:schemeClr val="accent1"/>
              </a:buClr>
              <a:buFont typeface="Wingdings" panose="05000000000000000000" pitchFamily="2" charset="2"/>
              <a:buNone/>
              <a:tabLst>
                <a:tab pos="676107" algn="l"/>
              </a:tabLst>
              <a:defRPr lang="en-US" sz="22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0487263"/>
      </p:ext>
    </p:extLst>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evider">
    <p:spTree>
      <p:nvGrpSpPr>
        <p:cNvPr id="1" name=""/>
        <p:cNvGrpSpPr/>
        <p:nvPr/>
      </p:nvGrpSpPr>
      <p:grpSpPr>
        <a:xfrm>
          <a:off x="0" y="0"/>
          <a:ext cx="0" cy="0"/>
          <a:chOff x="0" y="0"/>
          <a:chExt cx="0" cy="0"/>
        </a:xfrm>
      </p:grpSpPr>
      <p:sp>
        <p:nvSpPr>
          <p:cNvPr id="11" name="Picture Placeholder 10"/>
          <p:cNvSpPr>
            <a:spLocks noGrp="1"/>
          </p:cNvSpPr>
          <p:nvPr>
            <p:ph type="pic" sz="quarter" idx="16"/>
          </p:nvPr>
        </p:nvSpPr>
        <p:spPr>
          <a:xfrm>
            <a:off x="0" y="1"/>
            <a:ext cx="24377649" cy="13716000"/>
          </a:xfrm>
          <a:prstGeom prst="rect">
            <a:avLst/>
          </a:prstGeom>
          <a:solidFill>
            <a:schemeClr val="bg1">
              <a:lumMod val="95000"/>
            </a:schemeClr>
          </a:solidFill>
        </p:spPr>
        <p:txBody>
          <a:bodyPr/>
          <a:lstStyle/>
          <a:p>
            <a:r>
              <a:rPr lang="en-US" dirty="0"/>
              <a:t>Click icon to add picture</a:t>
            </a:r>
          </a:p>
        </p:txBody>
      </p:sp>
      <p:pic>
        <p:nvPicPr>
          <p:cNvPr id="9" name="Graphic 8">
            <a:extLst>
              <a:ext uri="{FF2B5EF4-FFF2-40B4-BE49-F238E27FC236}">
                <a16:creationId xmlns:a16="http://schemas.microsoft.com/office/drawing/2014/main" id="{0E9B4EEA-0A45-5741-81F0-C3F6DA7670E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1245" t="-341" r="4278" b="79068"/>
          <a:stretch/>
        </p:blipFill>
        <p:spPr>
          <a:xfrm>
            <a:off x="0" y="3567339"/>
            <a:ext cx="22759337" cy="10148661"/>
          </a:xfrm>
          <a:prstGeom prst="rect">
            <a:avLst/>
          </a:prstGeom>
        </p:spPr>
      </p:pic>
      <p:sp>
        <p:nvSpPr>
          <p:cNvPr id="10" name="Rectangle 9">
            <a:extLst>
              <a:ext uri="{FF2B5EF4-FFF2-40B4-BE49-F238E27FC236}">
                <a16:creationId xmlns:a16="http://schemas.microsoft.com/office/drawing/2014/main" id="{CCDF93F6-E2ED-AE49-952D-AA63D5EB30E1}"/>
              </a:ext>
            </a:extLst>
          </p:cNvPr>
          <p:cNvSpPr/>
          <p:nvPr userDrawn="1"/>
        </p:nvSpPr>
        <p:spPr>
          <a:xfrm flipH="1">
            <a:off x="-2" y="10303039"/>
            <a:ext cx="9946579" cy="1812365"/>
          </a:xfrm>
          <a:prstGeom prst="rect">
            <a:avLst/>
          </a:prstGeom>
          <a:gradFill flip="none" rotWithShape="1">
            <a:gsLst>
              <a:gs pos="100000">
                <a:schemeClr val="tx1">
                  <a:lumMod val="50000"/>
                  <a:alpha val="86000"/>
                </a:schemeClr>
              </a:gs>
              <a:gs pos="0">
                <a:srgbClr val="030433">
                  <a:alpha val="8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3" name="Text Placeholder 4">
            <a:extLst>
              <a:ext uri="{FF2B5EF4-FFF2-40B4-BE49-F238E27FC236}">
                <a16:creationId xmlns:a16="http://schemas.microsoft.com/office/drawing/2014/main" id="{E91FCD77-31DB-604E-AC93-A16536BB7476}"/>
              </a:ext>
            </a:extLst>
          </p:cNvPr>
          <p:cNvSpPr>
            <a:spLocks noGrp="1"/>
          </p:cNvSpPr>
          <p:nvPr>
            <p:ph type="body" sz="quarter" idx="4294967295"/>
          </p:nvPr>
        </p:nvSpPr>
        <p:spPr>
          <a:xfrm>
            <a:off x="698090" y="10641295"/>
            <a:ext cx="9248487" cy="1135852"/>
          </a:xfrm>
        </p:spPr>
        <p:txBody>
          <a:bodyPr>
            <a:normAutofit/>
          </a:bodyPr>
          <a:lstStyle>
            <a:lvl1pPr>
              <a:defRPr sz="4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sz="4000" dirty="0">
                <a:solidFill>
                  <a:schemeClr val="bg1"/>
                </a:solidFill>
              </a:rPr>
              <a:t>Click to edit Master text styles</a:t>
            </a:r>
          </a:p>
        </p:txBody>
      </p:sp>
      <p:sp>
        <p:nvSpPr>
          <p:cNvPr id="17" name="Title 1">
            <a:extLst>
              <a:ext uri="{FF2B5EF4-FFF2-40B4-BE49-F238E27FC236}">
                <a16:creationId xmlns:a16="http://schemas.microsoft.com/office/drawing/2014/main" id="{D085DF0F-8119-374E-A6BA-71935FEBD1FA}"/>
              </a:ext>
            </a:extLst>
          </p:cNvPr>
          <p:cNvSpPr>
            <a:spLocks noGrp="1"/>
          </p:cNvSpPr>
          <p:nvPr>
            <p:ph type="title" hasCustomPrompt="1"/>
          </p:nvPr>
        </p:nvSpPr>
        <p:spPr>
          <a:xfrm>
            <a:off x="636200" y="8473407"/>
            <a:ext cx="8677133" cy="1491375"/>
          </a:xfrm>
          <a:prstGeom prst="rect">
            <a:avLst/>
          </a:prstGeom>
        </p:spPr>
        <p:txBody>
          <a:bodyPr vert="horz" lIns="91440" tIns="45720" rIns="91440" bIns="45720" rtlCol="0" anchor="ctr">
            <a:normAutofit/>
          </a:bodyPr>
          <a:lstStyle>
            <a:lvl1pPr>
              <a:defRPr lang="en-US"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marL="0" lvl="0"/>
            <a:r>
              <a:rPr lang="en-US" dirty="0"/>
              <a:t>CLICK TO EDIT MASTER TITLE STYLE</a:t>
            </a:r>
          </a:p>
        </p:txBody>
      </p:sp>
    </p:spTree>
    <p:extLst>
      <p:ext uri="{BB962C8B-B14F-4D97-AF65-F5344CB8AC3E}">
        <p14:creationId xmlns:p14="http://schemas.microsoft.com/office/powerpoint/2010/main" val="1773190650"/>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ntent blocks">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164" y="4143374"/>
            <a:ext cx="8143091" cy="7863444"/>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40000"/>
              </a:lnSpc>
              <a:spcBef>
                <a:spcPts val="0"/>
              </a:spcBef>
              <a:spcAft>
                <a:spcPts val="23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2pPr>
            <a:lvl3pPr marL="1828343" indent="0" algn="l" defTabSz="1828343" rtl="0" eaLnBrk="1" latinLnBrk="0" hangingPunct="1">
              <a:lnSpc>
                <a:spcPct val="140000"/>
              </a:lnSpc>
              <a:spcBef>
                <a:spcPts val="0"/>
              </a:spcBef>
              <a:spcAft>
                <a:spcPts val="23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3pPr>
            <a:lvl4pPr marL="2742514" indent="0" algn="l" defTabSz="1828343" rtl="0" eaLnBrk="1" latinLnBrk="0" hangingPunct="1">
              <a:lnSpc>
                <a:spcPct val="140000"/>
              </a:lnSpc>
              <a:spcBef>
                <a:spcPts val="0"/>
              </a:spcBef>
              <a:spcAft>
                <a:spcPts val="23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4pPr>
            <a:lvl5pPr marL="3656686" indent="0" algn="l" defTabSz="1828343" rtl="0" eaLnBrk="1" latinLnBrk="0" hangingPunct="1">
              <a:lnSpc>
                <a:spcPct val="140000"/>
              </a:lnSpc>
              <a:spcBef>
                <a:spcPts val="0"/>
              </a:spcBef>
              <a:spcAft>
                <a:spcPts val="2399"/>
              </a:spcAft>
              <a:buClr>
                <a:schemeClr val="accent1"/>
              </a:buClr>
              <a:buFont typeface="Wingdings" panose="05000000000000000000" pitchFamily="2" charset="2"/>
              <a:buNone/>
              <a:tabLst>
                <a:tab pos="676107" algn="l"/>
              </a:tabLst>
              <a:defRPr lang="en-US" sz="22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675964" y="12748531"/>
            <a:ext cx="5484971" cy="658593"/>
          </a:xfrm>
          <a:prstGeom prst="rect">
            <a:avLst/>
          </a:prstGeom>
        </p:spPr>
        <p:txBody>
          <a:bodyPr/>
          <a:lstStyle/>
          <a:p>
            <a:fld id="{DAC663EF-3062-4105-BF18-A098977330DD}" type="datetime4">
              <a:rPr lang="en-US" smtClean="0"/>
              <a:t>May 20, 2022</a:t>
            </a:fld>
            <a:endParaRPr lang="en-US"/>
          </a:p>
        </p:txBody>
      </p:sp>
      <p:sp>
        <p:nvSpPr>
          <p:cNvPr id="5" name="Footer Placeholder 4"/>
          <p:cNvSpPr>
            <a:spLocks noGrp="1"/>
          </p:cNvSpPr>
          <p:nvPr>
            <p:ph type="ftr" sz="quarter" idx="11"/>
          </p:nvPr>
        </p:nvSpPr>
        <p:spPr>
          <a:xfrm>
            <a:off x="13178041" y="12748531"/>
            <a:ext cx="8227457" cy="658593"/>
          </a:xfrm>
          <a:prstGeom prst="rect">
            <a:avLst/>
          </a:prstGeom>
        </p:spPr>
        <p:txBody>
          <a:bodyPr/>
          <a:lstStyle/>
          <a:p>
            <a:r>
              <a:rPr lang="en-US"/>
              <a:t>©2020 Your Company. All Rights Reserved</a:t>
            </a:r>
          </a:p>
        </p:txBody>
      </p:sp>
      <p:sp>
        <p:nvSpPr>
          <p:cNvPr id="6" name="Slide Number Placeholder 5"/>
          <p:cNvSpPr>
            <a:spLocks noGrp="1"/>
          </p:cNvSpPr>
          <p:nvPr>
            <p:ph type="sldNum" sz="quarter" idx="12"/>
          </p:nvPr>
        </p:nvSpPr>
        <p:spPr>
          <a:xfrm>
            <a:off x="21604408" y="12748531"/>
            <a:ext cx="1097280" cy="658593"/>
          </a:xfrm>
          <a:prstGeom prst="rect">
            <a:avLst/>
          </a:prstGeom>
        </p:spPr>
        <p:txBody>
          <a:bodyPr/>
          <a:lstStyle/>
          <a:p>
            <a:fld id="{7AE94228-433E-43D0-8103-6AE90620E8D5}" type="slidenum">
              <a:rPr lang="en-US" smtClean="0"/>
              <a:t>‹#›</a:t>
            </a:fld>
            <a:endParaRPr lang="en-US"/>
          </a:p>
        </p:txBody>
      </p:sp>
      <p:sp>
        <p:nvSpPr>
          <p:cNvPr id="9" name="Content Placeholder 2"/>
          <p:cNvSpPr>
            <a:spLocks noGrp="1"/>
          </p:cNvSpPr>
          <p:nvPr>
            <p:ph idx="13"/>
          </p:nvPr>
        </p:nvSpPr>
        <p:spPr>
          <a:xfrm>
            <a:off x="11251854" y="4143374"/>
            <a:ext cx="11065819" cy="4249445"/>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2pPr>
            <a:lvl3pPr marL="1828343"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3pPr>
            <a:lvl4pPr marL="2742514"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4pPr>
            <a:lvl5pPr marL="3656686"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11279831" y="8392817"/>
            <a:ext cx="11065819" cy="3614001"/>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2pPr>
            <a:lvl3pPr marL="1828343"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3pPr>
            <a:lvl4pPr marL="2742514"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4pPr>
            <a:lvl5pPr marL="3656686"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a:solidFill>
                  <a:schemeClr val="tx1"/>
                </a:solidFill>
                <a:latin typeface="Raleway Light" panose="020B0403030101060003" pitchFamily="34" charset="0"/>
                <a:ea typeface="+mn-ea"/>
                <a:cs typeface="+mn-cs"/>
              </a:defRPr>
            </a:lvl5pPr>
          </a:lstStyle>
          <a:p>
            <a:pPr lvl="0"/>
            <a:r>
              <a:rPr lang="en-US"/>
              <a:t>Click to edit Master text styles</a:t>
            </a:r>
          </a:p>
        </p:txBody>
      </p:sp>
      <p:sp>
        <p:nvSpPr>
          <p:cNvPr id="15" name="Title 1"/>
          <p:cNvSpPr>
            <a:spLocks noGrp="1"/>
          </p:cNvSpPr>
          <p:nvPr>
            <p:ph type="title" hasCustomPrompt="1"/>
          </p:nvPr>
        </p:nvSpPr>
        <p:spPr>
          <a:xfrm>
            <a:off x="1990165" y="1417928"/>
            <a:ext cx="20520357" cy="1188720"/>
          </a:xfrm>
          <a:prstGeom prst="rect">
            <a:avLst/>
          </a:prstGeom>
        </p:spPr>
        <p:txBody>
          <a:bodyPr anchor="ctr" anchorCtr="0">
            <a:normAutofit/>
          </a:bodyPr>
          <a:lstStyle>
            <a:lvl1pPr>
              <a:defRPr sz="660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6" name="Text Placeholder 7"/>
          <p:cNvSpPr>
            <a:spLocks noGrp="1"/>
          </p:cNvSpPr>
          <p:nvPr>
            <p:ph type="body" sz="quarter" idx="14"/>
          </p:nvPr>
        </p:nvSpPr>
        <p:spPr>
          <a:xfrm>
            <a:off x="1990165" y="2515610"/>
            <a:ext cx="20520212" cy="882648"/>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Tree>
    <p:extLst>
      <p:ext uri="{BB962C8B-B14F-4D97-AF65-F5344CB8AC3E}">
        <p14:creationId xmlns:p14="http://schemas.microsoft.com/office/powerpoint/2010/main" val="1111479345"/>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ultiple text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0165" y="4159045"/>
            <a:ext cx="9717524" cy="7762048"/>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2pPr>
            <a:lvl3pPr marL="1828343"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3pPr>
            <a:lvl4pPr marL="2742514"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4pPr>
            <a:lvl5pPr marL="3656686"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675964" y="12748531"/>
            <a:ext cx="5484971" cy="658593"/>
          </a:xfrm>
          <a:prstGeom prst="rect">
            <a:avLst/>
          </a:prstGeom>
        </p:spPr>
        <p:txBody>
          <a:bodyPr/>
          <a:lstStyle/>
          <a:p>
            <a:fld id="{B8391083-D2DD-4D07-89E3-0A25A858EE26}" type="datetime4">
              <a:rPr lang="en-US" smtClean="0"/>
              <a:t>May 20, 2022</a:t>
            </a:fld>
            <a:endParaRPr lang="en-US"/>
          </a:p>
        </p:txBody>
      </p:sp>
      <p:sp>
        <p:nvSpPr>
          <p:cNvPr id="5" name="Footer Placeholder 4"/>
          <p:cNvSpPr>
            <a:spLocks noGrp="1"/>
          </p:cNvSpPr>
          <p:nvPr>
            <p:ph type="ftr" sz="quarter" idx="11"/>
          </p:nvPr>
        </p:nvSpPr>
        <p:spPr>
          <a:xfrm>
            <a:off x="13178041" y="12748531"/>
            <a:ext cx="8227457" cy="658593"/>
          </a:xfrm>
          <a:prstGeom prst="rect">
            <a:avLst/>
          </a:prstGeom>
        </p:spPr>
        <p:txBody>
          <a:bodyPr/>
          <a:lstStyle/>
          <a:p>
            <a:r>
              <a:rPr lang="en-US"/>
              <a:t>©2020 Your Company. All Rights Reserved</a:t>
            </a:r>
          </a:p>
        </p:txBody>
      </p:sp>
      <p:sp>
        <p:nvSpPr>
          <p:cNvPr id="6" name="Slide Number Placeholder 5"/>
          <p:cNvSpPr>
            <a:spLocks noGrp="1"/>
          </p:cNvSpPr>
          <p:nvPr>
            <p:ph type="sldNum" sz="quarter" idx="12"/>
          </p:nvPr>
        </p:nvSpPr>
        <p:spPr>
          <a:xfrm>
            <a:off x="21604408" y="12748531"/>
            <a:ext cx="1097280" cy="658593"/>
          </a:xfrm>
          <a:prstGeom prst="rect">
            <a:avLst/>
          </a:prstGeom>
        </p:spPr>
        <p:txBody>
          <a:bodyPr/>
          <a:lstStyle/>
          <a:p>
            <a:fld id="{7AE94228-433E-43D0-8103-6AE90620E8D5}" type="slidenum">
              <a:rPr lang="en-US" smtClean="0"/>
              <a:t>‹#›</a:t>
            </a:fld>
            <a:endParaRPr lang="en-US"/>
          </a:p>
        </p:txBody>
      </p:sp>
      <p:sp>
        <p:nvSpPr>
          <p:cNvPr id="10" name="Text Placeholder 7"/>
          <p:cNvSpPr>
            <a:spLocks noGrp="1"/>
          </p:cNvSpPr>
          <p:nvPr>
            <p:ph type="body" sz="quarter" idx="17" hasCustomPrompt="1"/>
          </p:nvPr>
        </p:nvSpPr>
        <p:spPr>
          <a:xfrm>
            <a:off x="12798091" y="4146067"/>
            <a:ext cx="9502599" cy="914400"/>
          </a:xfrm>
          <a:prstGeom prst="rect">
            <a:avLst/>
          </a:prstGeom>
        </p:spPr>
        <p:txBody>
          <a:bodyPr vert="horz" lIns="91440" tIns="45720" rIns="91440" bIns="45720" rtlCol="0" anchor="ctr" anchorCtr="0">
            <a:normAutofit/>
          </a:bodyPr>
          <a:lstStyle>
            <a:lvl1pPr algn="l">
              <a:buFontTx/>
              <a:buNone/>
              <a:defRPr lang="en-US" sz="3199" dirty="0">
                <a:solidFill>
                  <a:schemeClr val="bg2">
                    <a:lumMod val="25000"/>
                  </a:schemeClr>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None/>
              <a:tabLst>
                <a:tab pos="676107" algn="l"/>
              </a:tabLst>
            </a:pPr>
            <a:r>
              <a:rPr lang="en-US" dirty="0"/>
              <a:t>Click to edit subtitle</a:t>
            </a:r>
          </a:p>
        </p:txBody>
      </p:sp>
      <p:sp>
        <p:nvSpPr>
          <p:cNvPr id="11" name="Text Placeholder 2"/>
          <p:cNvSpPr>
            <a:spLocks noGrp="1"/>
          </p:cNvSpPr>
          <p:nvPr>
            <p:ph type="body" sz="quarter" idx="18"/>
          </p:nvPr>
        </p:nvSpPr>
        <p:spPr>
          <a:xfrm>
            <a:off x="12825160" y="4925387"/>
            <a:ext cx="9501295" cy="1463701"/>
          </a:xfrm>
          <a:prstGeom prst="rect">
            <a:avLst/>
          </a:prstGeom>
        </p:spPr>
        <p:txBody>
          <a:bodyPr vert="horz" lIns="91440" tIns="45720" rIns="91440" bIns="45720" rtlCol="0">
            <a:normAutofit/>
          </a:bodyPr>
          <a:lstStyle>
            <a:lvl1pPr marL="0" indent="0" algn="l">
              <a:lnSpc>
                <a:spcPct val="140000"/>
              </a:lnSpc>
              <a:spcAft>
                <a:spcPts val="3599"/>
              </a:spcAft>
              <a:buFontTx/>
              <a:buNone/>
              <a:defRPr lang="en-US" sz="2200" smtClean="0">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Click to edit Master text styles</a:t>
            </a:r>
          </a:p>
        </p:txBody>
      </p:sp>
      <p:sp>
        <p:nvSpPr>
          <p:cNvPr id="12" name="Text Placeholder 7"/>
          <p:cNvSpPr>
            <a:spLocks noGrp="1"/>
          </p:cNvSpPr>
          <p:nvPr>
            <p:ph type="body" sz="quarter" idx="19" hasCustomPrompt="1"/>
          </p:nvPr>
        </p:nvSpPr>
        <p:spPr>
          <a:xfrm>
            <a:off x="12798091" y="6844835"/>
            <a:ext cx="9502599" cy="914400"/>
          </a:xfrm>
          <a:prstGeom prst="rect">
            <a:avLst/>
          </a:prstGeom>
        </p:spPr>
        <p:txBody>
          <a:bodyPr vert="horz" lIns="91440" tIns="45720" rIns="91440" bIns="45720" rtlCol="0" anchor="ctr" anchorCtr="0">
            <a:normAutofit/>
          </a:bodyPr>
          <a:lstStyle>
            <a:lvl1pPr algn="l">
              <a:buFontTx/>
              <a:buNone/>
              <a:defRPr lang="en-US" sz="3199" dirty="0">
                <a:solidFill>
                  <a:schemeClr val="bg2">
                    <a:lumMod val="25000"/>
                  </a:schemeClr>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None/>
              <a:tabLst>
                <a:tab pos="676107" algn="l"/>
              </a:tabLst>
            </a:pPr>
            <a:r>
              <a:rPr lang="en-US" dirty="0"/>
              <a:t>Click to edit subtitle</a:t>
            </a:r>
          </a:p>
        </p:txBody>
      </p:sp>
      <p:sp>
        <p:nvSpPr>
          <p:cNvPr id="13" name="Text Placeholder 2"/>
          <p:cNvSpPr>
            <a:spLocks noGrp="1"/>
          </p:cNvSpPr>
          <p:nvPr>
            <p:ph type="body" sz="quarter" idx="20"/>
          </p:nvPr>
        </p:nvSpPr>
        <p:spPr>
          <a:xfrm>
            <a:off x="12825160" y="7624155"/>
            <a:ext cx="9501295" cy="1463701"/>
          </a:xfrm>
          <a:prstGeom prst="rect">
            <a:avLst/>
          </a:prstGeom>
        </p:spPr>
        <p:txBody>
          <a:bodyPr vert="horz" lIns="91440" tIns="45720" rIns="91440" bIns="45720" rtlCol="0">
            <a:normAutofit/>
          </a:bodyPr>
          <a:lstStyle>
            <a:lvl1pPr marL="0" indent="0" algn="l">
              <a:lnSpc>
                <a:spcPct val="140000"/>
              </a:lnSpc>
              <a:spcAft>
                <a:spcPts val="3599"/>
              </a:spcAft>
              <a:buFontTx/>
              <a:buNone/>
              <a:defRPr lang="en-US" sz="2200" smtClean="0">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Click to edit Master text styles</a:t>
            </a:r>
          </a:p>
        </p:txBody>
      </p:sp>
      <p:sp>
        <p:nvSpPr>
          <p:cNvPr id="14" name="Text Placeholder 7"/>
          <p:cNvSpPr>
            <a:spLocks noGrp="1"/>
          </p:cNvSpPr>
          <p:nvPr>
            <p:ph type="body" sz="quarter" idx="21" hasCustomPrompt="1"/>
          </p:nvPr>
        </p:nvSpPr>
        <p:spPr>
          <a:xfrm>
            <a:off x="12798091" y="9543602"/>
            <a:ext cx="9502599" cy="914400"/>
          </a:xfrm>
          <a:prstGeom prst="rect">
            <a:avLst/>
          </a:prstGeom>
        </p:spPr>
        <p:txBody>
          <a:bodyPr vert="horz" lIns="91440" tIns="45720" rIns="91440" bIns="45720" rtlCol="0" anchor="ctr" anchorCtr="0">
            <a:normAutofit/>
          </a:bodyPr>
          <a:lstStyle>
            <a:lvl1pPr algn="l">
              <a:buFontTx/>
              <a:buNone/>
              <a:defRPr lang="en-US" sz="3199" dirty="0">
                <a:solidFill>
                  <a:schemeClr val="bg2">
                    <a:lumMod val="25000"/>
                  </a:schemeClr>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None/>
              <a:tabLst>
                <a:tab pos="676107" algn="l"/>
              </a:tabLst>
            </a:pPr>
            <a:r>
              <a:rPr lang="en-US" dirty="0"/>
              <a:t>Click to edit subtitle</a:t>
            </a:r>
          </a:p>
        </p:txBody>
      </p:sp>
      <p:sp>
        <p:nvSpPr>
          <p:cNvPr id="15" name="Text Placeholder 2"/>
          <p:cNvSpPr>
            <a:spLocks noGrp="1"/>
          </p:cNvSpPr>
          <p:nvPr>
            <p:ph type="body" sz="quarter" idx="22"/>
          </p:nvPr>
        </p:nvSpPr>
        <p:spPr>
          <a:xfrm>
            <a:off x="12825160" y="10322922"/>
            <a:ext cx="9501295" cy="1463701"/>
          </a:xfrm>
          <a:prstGeom prst="rect">
            <a:avLst/>
          </a:prstGeom>
        </p:spPr>
        <p:txBody>
          <a:bodyPr vert="horz" lIns="91440" tIns="45720" rIns="91440" bIns="45720" rtlCol="0">
            <a:normAutofit/>
          </a:bodyPr>
          <a:lstStyle>
            <a:lvl1pPr marL="0" indent="0" algn="l">
              <a:lnSpc>
                <a:spcPct val="140000"/>
              </a:lnSpc>
              <a:spcAft>
                <a:spcPts val="3599"/>
              </a:spcAft>
              <a:buFontTx/>
              <a:buNone/>
              <a:defRPr lang="en-US" sz="2200" smtClean="0">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Click to edit Master text styles</a:t>
            </a:r>
          </a:p>
        </p:txBody>
      </p:sp>
      <p:sp>
        <p:nvSpPr>
          <p:cNvPr id="26" name="Title 1"/>
          <p:cNvSpPr>
            <a:spLocks noGrp="1"/>
          </p:cNvSpPr>
          <p:nvPr>
            <p:ph type="title" hasCustomPrompt="1"/>
          </p:nvPr>
        </p:nvSpPr>
        <p:spPr>
          <a:xfrm>
            <a:off x="1990165" y="1417928"/>
            <a:ext cx="20520357" cy="1188720"/>
          </a:xfrm>
          <a:prstGeom prst="rect">
            <a:avLst/>
          </a:prstGeom>
        </p:spPr>
        <p:txBody>
          <a:bodyPr anchor="ctr" anchorCtr="0">
            <a:normAutofit/>
          </a:bodyPr>
          <a:lstStyle>
            <a:lvl1pPr>
              <a:defRPr sz="6600">
                <a:solidFill>
                  <a:schemeClr val="accent2"/>
                </a:solidFill>
              </a:defRPr>
            </a:lvl1pPr>
          </a:lstStyle>
          <a:p>
            <a:r>
              <a:rPr lang="en-US" dirty="0"/>
              <a:t>CLICK TO EDIT MASTER TITLE STYLE</a:t>
            </a:r>
          </a:p>
        </p:txBody>
      </p:sp>
      <p:sp>
        <p:nvSpPr>
          <p:cNvPr id="27" name="Text Placeholder 7"/>
          <p:cNvSpPr>
            <a:spLocks noGrp="1"/>
          </p:cNvSpPr>
          <p:nvPr>
            <p:ph type="body" sz="quarter" idx="14"/>
          </p:nvPr>
        </p:nvSpPr>
        <p:spPr>
          <a:xfrm>
            <a:off x="1990165" y="2515610"/>
            <a:ext cx="20520212" cy="882648"/>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Tree>
    <p:extLst>
      <p:ext uri="{BB962C8B-B14F-4D97-AF65-F5344CB8AC3E}">
        <p14:creationId xmlns:p14="http://schemas.microsoft.com/office/powerpoint/2010/main" val="1229164442"/>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54941" y="4130393"/>
            <a:ext cx="9733559" cy="7842532"/>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2pPr>
            <a:lvl3pPr marL="1828343"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3pPr>
            <a:lvl4pPr marL="2742514"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4pPr>
            <a:lvl5pPr marL="3656686"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7" hasCustomPrompt="1"/>
          </p:nvPr>
        </p:nvSpPr>
        <p:spPr>
          <a:xfrm>
            <a:off x="1990165" y="4130393"/>
            <a:ext cx="10071071" cy="914400"/>
          </a:xfrm>
          <a:prstGeom prst="rect">
            <a:avLst/>
          </a:prstGeom>
        </p:spPr>
        <p:txBody>
          <a:bodyPr vert="horz" lIns="91440" tIns="45720" rIns="91440" bIns="45720" rtlCol="0" anchor="ctr" anchorCtr="0">
            <a:normAutofit/>
          </a:bodyPr>
          <a:lstStyle>
            <a:lvl1pPr algn="l">
              <a:buFontTx/>
              <a:buNone/>
              <a:defRPr lang="en-US" sz="3199" dirty="0">
                <a:solidFill>
                  <a:schemeClr val="bg2">
                    <a:lumMod val="25000"/>
                  </a:schemeClr>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None/>
              <a:tabLst>
                <a:tab pos="676107" algn="l"/>
              </a:tabLst>
            </a:pPr>
            <a:r>
              <a:rPr lang="en-US" dirty="0"/>
              <a:t>Click to edit subtitle</a:t>
            </a:r>
          </a:p>
        </p:txBody>
      </p:sp>
      <p:sp>
        <p:nvSpPr>
          <p:cNvPr id="11" name="Text Placeholder 2"/>
          <p:cNvSpPr>
            <a:spLocks noGrp="1"/>
          </p:cNvSpPr>
          <p:nvPr>
            <p:ph type="body" sz="quarter" idx="18"/>
          </p:nvPr>
        </p:nvSpPr>
        <p:spPr>
          <a:xfrm>
            <a:off x="1990165" y="4963501"/>
            <a:ext cx="10069689" cy="1372658"/>
          </a:xfrm>
          <a:prstGeom prst="rect">
            <a:avLst/>
          </a:prstGeom>
        </p:spPr>
        <p:txBody>
          <a:bodyPr vert="horz" lIns="91440" tIns="45720" rIns="91440" bIns="45720" rtlCol="0">
            <a:normAutofit/>
          </a:bodyPr>
          <a:lstStyle>
            <a:lvl1pPr marL="0" indent="0" algn="l">
              <a:lnSpc>
                <a:spcPct val="140000"/>
              </a:lnSpc>
              <a:spcAft>
                <a:spcPts val="3599"/>
              </a:spcAft>
              <a:buFontTx/>
              <a:buNone/>
              <a:defRPr lang="en-US" sz="2200" smtClean="0">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Click to edit Master text styles</a:t>
            </a:r>
          </a:p>
        </p:txBody>
      </p:sp>
      <p:sp>
        <p:nvSpPr>
          <p:cNvPr id="12" name="Text Placeholder 7"/>
          <p:cNvSpPr>
            <a:spLocks noGrp="1"/>
          </p:cNvSpPr>
          <p:nvPr>
            <p:ph type="body" sz="quarter" idx="19" hasCustomPrompt="1"/>
          </p:nvPr>
        </p:nvSpPr>
        <p:spPr>
          <a:xfrm>
            <a:off x="1990165" y="6908435"/>
            <a:ext cx="10071071" cy="914400"/>
          </a:xfrm>
          <a:prstGeom prst="rect">
            <a:avLst/>
          </a:prstGeom>
        </p:spPr>
        <p:txBody>
          <a:bodyPr vert="horz" lIns="91440" tIns="45720" rIns="91440" bIns="45720" rtlCol="0" anchor="ctr" anchorCtr="0">
            <a:normAutofit/>
          </a:bodyPr>
          <a:lstStyle>
            <a:lvl1pPr algn="l">
              <a:buFontTx/>
              <a:buNone/>
              <a:defRPr lang="en-US" sz="3199" dirty="0">
                <a:solidFill>
                  <a:schemeClr val="bg2">
                    <a:lumMod val="25000"/>
                  </a:schemeClr>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None/>
              <a:tabLst>
                <a:tab pos="676107" algn="l"/>
              </a:tabLst>
            </a:pPr>
            <a:r>
              <a:rPr lang="en-US" dirty="0"/>
              <a:t>Click to edit subtitle</a:t>
            </a:r>
          </a:p>
        </p:txBody>
      </p:sp>
      <p:sp>
        <p:nvSpPr>
          <p:cNvPr id="13" name="Text Placeholder 2"/>
          <p:cNvSpPr>
            <a:spLocks noGrp="1"/>
          </p:cNvSpPr>
          <p:nvPr>
            <p:ph type="body" sz="quarter" idx="20"/>
          </p:nvPr>
        </p:nvSpPr>
        <p:spPr>
          <a:xfrm>
            <a:off x="1990165" y="7741543"/>
            <a:ext cx="10069689" cy="1372658"/>
          </a:xfrm>
          <a:prstGeom prst="rect">
            <a:avLst/>
          </a:prstGeom>
        </p:spPr>
        <p:txBody>
          <a:bodyPr vert="horz" lIns="91440" tIns="45720" rIns="91440" bIns="45720" rtlCol="0">
            <a:normAutofit/>
          </a:bodyPr>
          <a:lstStyle>
            <a:lvl1pPr marL="0" indent="0" algn="l">
              <a:lnSpc>
                <a:spcPct val="140000"/>
              </a:lnSpc>
              <a:spcAft>
                <a:spcPts val="3599"/>
              </a:spcAft>
              <a:buFontTx/>
              <a:buNone/>
              <a:defRPr lang="en-US" sz="2200" smtClean="0">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Click to edit Master text styles</a:t>
            </a:r>
          </a:p>
        </p:txBody>
      </p:sp>
      <p:sp>
        <p:nvSpPr>
          <p:cNvPr id="14" name="Text Placeholder 7"/>
          <p:cNvSpPr>
            <a:spLocks noGrp="1"/>
          </p:cNvSpPr>
          <p:nvPr>
            <p:ph type="body" sz="quarter" idx="21" hasCustomPrompt="1"/>
          </p:nvPr>
        </p:nvSpPr>
        <p:spPr>
          <a:xfrm>
            <a:off x="1990165" y="9686477"/>
            <a:ext cx="10071071" cy="914400"/>
          </a:xfrm>
          <a:prstGeom prst="rect">
            <a:avLst/>
          </a:prstGeom>
        </p:spPr>
        <p:txBody>
          <a:bodyPr vert="horz" lIns="91440" tIns="45720" rIns="91440" bIns="45720" rtlCol="0" anchor="ctr" anchorCtr="0">
            <a:normAutofit/>
          </a:bodyPr>
          <a:lstStyle>
            <a:lvl1pPr algn="l">
              <a:buFontTx/>
              <a:buNone/>
              <a:defRPr lang="en-US" sz="3199" dirty="0">
                <a:solidFill>
                  <a:schemeClr val="bg2">
                    <a:lumMod val="25000"/>
                  </a:schemeClr>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None/>
              <a:tabLst>
                <a:tab pos="676107" algn="l"/>
              </a:tabLst>
            </a:pPr>
            <a:r>
              <a:rPr lang="en-US" dirty="0"/>
              <a:t>Click to edit subtitle</a:t>
            </a:r>
          </a:p>
        </p:txBody>
      </p:sp>
      <p:sp>
        <p:nvSpPr>
          <p:cNvPr id="15" name="Text Placeholder 2"/>
          <p:cNvSpPr>
            <a:spLocks noGrp="1"/>
          </p:cNvSpPr>
          <p:nvPr>
            <p:ph type="body" sz="quarter" idx="22"/>
          </p:nvPr>
        </p:nvSpPr>
        <p:spPr>
          <a:xfrm>
            <a:off x="1990165" y="10519585"/>
            <a:ext cx="10069689" cy="1372658"/>
          </a:xfrm>
          <a:prstGeom prst="rect">
            <a:avLst/>
          </a:prstGeom>
        </p:spPr>
        <p:txBody>
          <a:bodyPr vert="horz" lIns="91440" tIns="45720" rIns="91440" bIns="45720" rtlCol="0">
            <a:normAutofit/>
          </a:bodyPr>
          <a:lstStyle>
            <a:lvl1pPr marL="0" indent="0" algn="l">
              <a:lnSpc>
                <a:spcPct val="140000"/>
              </a:lnSpc>
              <a:spcAft>
                <a:spcPts val="3599"/>
              </a:spcAft>
              <a:buFontTx/>
              <a:buNone/>
              <a:defRPr lang="en-US" sz="2200" smtClean="0">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Click to edit Master text styles</a:t>
            </a:r>
          </a:p>
        </p:txBody>
      </p:sp>
      <p:sp>
        <p:nvSpPr>
          <p:cNvPr id="22" name="Title 1"/>
          <p:cNvSpPr>
            <a:spLocks noGrp="1"/>
          </p:cNvSpPr>
          <p:nvPr>
            <p:ph type="title" hasCustomPrompt="1"/>
          </p:nvPr>
        </p:nvSpPr>
        <p:spPr>
          <a:xfrm>
            <a:off x="1990165" y="1417928"/>
            <a:ext cx="20520357" cy="1188720"/>
          </a:xfrm>
          <a:prstGeom prst="rect">
            <a:avLst/>
          </a:prstGeom>
        </p:spPr>
        <p:txBody>
          <a:bodyPr anchor="ctr" anchorCtr="0">
            <a:normAutofit/>
          </a:bodyPr>
          <a:lstStyle>
            <a:lvl1pPr>
              <a:defRPr sz="6600">
                <a:solidFill>
                  <a:schemeClr val="accent2"/>
                </a:solidFill>
              </a:defRPr>
            </a:lvl1pPr>
          </a:lstStyle>
          <a:p>
            <a:r>
              <a:rPr lang="en-US" dirty="0"/>
              <a:t>CLICK TO EDIT MASTER TITLE STYLE</a:t>
            </a:r>
          </a:p>
        </p:txBody>
      </p:sp>
      <p:sp>
        <p:nvSpPr>
          <p:cNvPr id="23" name="Text Placeholder 7"/>
          <p:cNvSpPr>
            <a:spLocks noGrp="1"/>
          </p:cNvSpPr>
          <p:nvPr>
            <p:ph type="body" sz="quarter" idx="14"/>
          </p:nvPr>
        </p:nvSpPr>
        <p:spPr>
          <a:xfrm>
            <a:off x="1990165" y="2515610"/>
            <a:ext cx="20520212" cy="882648"/>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Tree>
    <p:extLst>
      <p:ext uri="{BB962C8B-B14F-4D97-AF65-F5344CB8AC3E}">
        <p14:creationId xmlns:p14="http://schemas.microsoft.com/office/powerpoint/2010/main" val="3425573444"/>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rvices slide - 4 text blocks">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sky, star&#10;&#10;Description automatically generated">
            <a:extLst>
              <a:ext uri="{FF2B5EF4-FFF2-40B4-BE49-F238E27FC236}">
                <a16:creationId xmlns:a16="http://schemas.microsoft.com/office/drawing/2014/main" id="{A61D53FC-F3E2-2C4B-952D-847D60EDC11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64331" b="19266"/>
          <a:stretch/>
        </p:blipFill>
        <p:spPr>
          <a:xfrm>
            <a:off x="0" y="4237460"/>
            <a:ext cx="24377650" cy="2645234"/>
          </a:xfrm>
          <a:prstGeom prst="rect">
            <a:avLst/>
          </a:prstGeom>
        </p:spPr>
      </p:pic>
      <p:sp>
        <p:nvSpPr>
          <p:cNvPr id="4" name="Date Placeholder 3"/>
          <p:cNvSpPr>
            <a:spLocks noGrp="1"/>
          </p:cNvSpPr>
          <p:nvPr>
            <p:ph type="dt" sz="half" idx="10"/>
          </p:nvPr>
        </p:nvSpPr>
        <p:spPr>
          <a:xfrm>
            <a:off x="1675964" y="12748531"/>
            <a:ext cx="5484971" cy="658593"/>
          </a:xfrm>
          <a:prstGeom prst="rect">
            <a:avLst/>
          </a:prstGeom>
        </p:spPr>
        <p:txBody>
          <a:bodyPr/>
          <a:lstStyle/>
          <a:p>
            <a:fld id="{9A83FFFF-B3AE-4C00-8DE6-FCD71DDF6556}" type="datetime4">
              <a:rPr lang="en-US" smtClean="0"/>
              <a:t>May 20, 2022</a:t>
            </a:fld>
            <a:endParaRPr lang="en-US"/>
          </a:p>
        </p:txBody>
      </p:sp>
      <p:sp>
        <p:nvSpPr>
          <p:cNvPr id="5" name="Footer Placeholder 4"/>
          <p:cNvSpPr>
            <a:spLocks noGrp="1"/>
          </p:cNvSpPr>
          <p:nvPr>
            <p:ph type="ftr" sz="quarter" idx="11"/>
          </p:nvPr>
        </p:nvSpPr>
        <p:spPr>
          <a:xfrm>
            <a:off x="13178041" y="12748531"/>
            <a:ext cx="8227457" cy="658593"/>
          </a:xfrm>
          <a:prstGeom prst="rect">
            <a:avLst/>
          </a:prstGeom>
        </p:spPr>
        <p:txBody>
          <a:bodyPr/>
          <a:lstStyle/>
          <a:p>
            <a:r>
              <a:rPr lang="en-US"/>
              <a:t>©2020 Your Company. All Rights Reserved</a:t>
            </a:r>
          </a:p>
        </p:txBody>
      </p:sp>
      <p:sp>
        <p:nvSpPr>
          <p:cNvPr id="6" name="Slide Number Placeholder 5"/>
          <p:cNvSpPr>
            <a:spLocks noGrp="1"/>
          </p:cNvSpPr>
          <p:nvPr>
            <p:ph type="sldNum" sz="quarter" idx="12"/>
          </p:nvPr>
        </p:nvSpPr>
        <p:spPr>
          <a:xfrm>
            <a:off x="21604408" y="12748531"/>
            <a:ext cx="1097280" cy="658593"/>
          </a:xfrm>
          <a:prstGeom prst="rect">
            <a:avLst/>
          </a:prstGeom>
        </p:spPr>
        <p:txBody>
          <a:bodyPr/>
          <a:lstStyle/>
          <a:p>
            <a:fld id="{7AE94228-433E-43D0-8103-6AE90620E8D5}" type="slidenum">
              <a:rPr lang="en-US" smtClean="0"/>
              <a:t>‹#›</a:t>
            </a:fld>
            <a:endParaRPr lang="en-US"/>
          </a:p>
        </p:txBody>
      </p:sp>
      <p:sp>
        <p:nvSpPr>
          <p:cNvPr id="10" name="Text Placeholder 7"/>
          <p:cNvSpPr>
            <a:spLocks noGrp="1"/>
          </p:cNvSpPr>
          <p:nvPr>
            <p:ph type="body" sz="quarter" idx="17" hasCustomPrompt="1"/>
          </p:nvPr>
        </p:nvSpPr>
        <p:spPr>
          <a:xfrm>
            <a:off x="3422650" y="5061856"/>
            <a:ext cx="3600557" cy="914400"/>
          </a:xfrm>
          <a:prstGeom prst="rect">
            <a:avLst/>
          </a:prstGeom>
        </p:spPr>
        <p:txBody>
          <a:bodyPr vert="horz" lIns="91440" tIns="45720" rIns="91440" bIns="45720" rtlCol="0" anchor="ctr" anchorCtr="0">
            <a:normAutofit/>
          </a:bodyPr>
          <a:lstStyle>
            <a:lvl1pPr algn="l">
              <a:buFontTx/>
              <a:buNone/>
              <a:defRPr lang="en-US" sz="3599" dirty="0">
                <a:solidFill>
                  <a:schemeClr val="bg1"/>
                </a:solidFill>
                <a:latin typeface="+mn-lt"/>
                <a:ea typeface="Lato Light" panose="020F0502020204030203" pitchFamily="34" charset="0"/>
                <a:cs typeface="Lato Light" panose="020F0502020204030203" pitchFamily="34" charset="0"/>
              </a:defRPr>
            </a:lvl1pPr>
          </a:lstStyle>
          <a:p>
            <a:pPr marL="0" lvl="0" indent="0">
              <a:lnSpc>
                <a:spcPct val="130000"/>
              </a:lnSpc>
              <a:buClr>
                <a:srgbClr val="6D7B83"/>
              </a:buClr>
              <a:buFontTx/>
              <a:buNone/>
              <a:tabLst>
                <a:tab pos="676107" algn="l"/>
              </a:tabLst>
            </a:pPr>
            <a:r>
              <a:rPr lang="en-US"/>
              <a:t>EDIT SUBTITLE</a:t>
            </a:r>
            <a:endParaRPr lang="en-US" dirty="0"/>
          </a:p>
        </p:txBody>
      </p:sp>
      <p:sp>
        <p:nvSpPr>
          <p:cNvPr id="13" name="Text Placeholder 2"/>
          <p:cNvSpPr>
            <a:spLocks noGrp="1"/>
          </p:cNvSpPr>
          <p:nvPr>
            <p:ph type="body" sz="quarter" idx="20"/>
          </p:nvPr>
        </p:nvSpPr>
        <p:spPr>
          <a:xfrm>
            <a:off x="1990165" y="7368023"/>
            <a:ext cx="4274403" cy="4384298"/>
          </a:xfrm>
          <a:prstGeom prst="rect">
            <a:avLst/>
          </a:prstGeom>
        </p:spPr>
        <p:txBody>
          <a:bodyPr vert="horz" lIns="91440" tIns="45720" rIns="91440" bIns="45720" rtlCol="0">
            <a:normAutofit/>
          </a:bodyPr>
          <a:lstStyle>
            <a:lvl1pPr marL="0" indent="0" algn="l">
              <a:lnSpc>
                <a:spcPct val="140000"/>
              </a:lnSpc>
              <a:spcAft>
                <a:spcPts val="3599"/>
              </a:spcAft>
              <a:buFontTx/>
              <a:buNone/>
              <a:defRPr lang="en-US" sz="2200" smtClean="0">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Click to edit Master text styles</a:t>
            </a:r>
          </a:p>
        </p:txBody>
      </p:sp>
      <p:sp>
        <p:nvSpPr>
          <p:cNvPr id="17" name="Text Placeholder 7"/>
          <p:cNvSpPr>
            <a:spLocks noGrp="1"/>
          </p:cNvSpPr>
          <p:nvPr>
            <p:ph type="body" sz="quarter" idx="23" hasCustomPrompt="1"/>
          </p:nvPr>
        </p:nvSpPr>
        <p:spPr>
          <a:xfrm>
            <a:off x="8787389" y="5061856"/>
            <a:ext cx="3600557" cy="914400"/>
          </a:xfrm>
          <a:prstGeom prst="rect">
            <a:avLst/>
          </a:prstGeom>
        </p:spPr>
        <p:txBody>
          <a:bodyPr vert="horz" lIns="91440" tIns="45720" rIns="91440" bIns="45720" rtlCol="0" anchor="ctr" anchorCtr="0">
            <a:normAutofit/>
          </a:bodyPr>
          <a:lstStyle>
            <a:lvl1pPr algn="l">
              <a:buFontTx/>
              <a:buNone/>
              <a:defRPr lang="en-US" sz="3599" dirty="0">
                <a:solidFill>
                  <a:schemeClr val="bg1"/>
                </a:solidFill>
                <a:latin typeface="+mn-lt"/>
                <a:ea typeface="Lato Light" panose="020F0502020204030203" pitchFamily="34" charset="0"/>
                <a:cs typeface="Lato Light" panose="020F0502020204030203" pitchFamily="34" charset="0"/>
              </a:defRPr>
            </a:lvl1pPr>
          </a:lstStyle>
          <a:p>
            <a:pPr marL="0" lvl="0" indent="0">
              <a:lnSpc>
                <a:spcPct val="130000"/>
              </a:lnSpc>
              <a:buClr>
                <a:srgbClr val="6D7B83"/>
              </a:buClr>
              <a:buFontTx/>
              <a:buNone/>
              <a:tabLst>
                <a:tab pos="676107" algn="l"/>
              </a:tabLst>
            </a:pPr>
            <a:r>
              <a:rPr lang="en-US"/>
              <a:t>EDIT SUBTITLE</a:t>
            </a:r>
            <a:endParaRPr lang="en-US" dirty="0"/>
          </a:p>
        </p:txBody>
      </p:sp>
      <p:sp>
        <p:nvSpPr>
          <p:cNvPr id="20" name="Text Placeholder 2"/>
          <p:cNvSpPr>
            <a:spLocks noGrp="1"/>
          </p:cNvSpPr>
          <p:nvPr>
            <p:ph type="body" sz="quarter" idx="26"/>
          </p:nvPr>
        </p:nvSpPr>
        <p:spPr>
          <a:xfrm>
            <a:off x="7354904" y="7368023"/>
            <a:ext cx="4274403" cy="4384298"/>
          </a:xfrm>
          <a:prstGeom prst="rect">
            <a:avLst/>
          </a:prstGeom>
        </p:spPr>
        <p:txBody>
          <a:bodyPr vert="horz" lIns="91440" tIns="45720" rIns="91440" bIns="45720" rtlCol="0">
            <a:normAutofit/>
          </a:bodyPr>
          <a:lstStyle>
            <a:lvl1pPr marL="0" indent="0" algn="l">
              <a:lnSpc>
                <a:spcPct val="140000"/>
              </a:lnSpc>
              <a:spcAft>
                <a:spcPts val="3599"/>
              </a:spcAft>
              <a:buFontTx/>
              <a:buNone/>
              <a:defRPr lang="en-US" sz="2200" smtClean="0">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Click to edit Master text styles</a:t>
            </a:r>
          </a:p>
        </p:txBody>
      </p:sp>
      <p:sp>
        <p:nvSpPr>
          <p:cNvPr id="22" name="Text Placeholder 7"/>
          <p:cNvSpPr>
            <a:spLocks noGrp="1"/>
          </p:cNvSpPr>
          <p:nvPr>
            <p:ph type="body" sz="quarter" idx="27" hasCustomPrompt="1"/>
          </p:nvPr>
        </p:nvSpPr>
        <p:spPr>
          <a:xfrm>
            <a:off x="14152128" y="5061856"/>
            <a:ext cx="3600557" cy="914400"/>
          </a:xfrm>
          <a:prstGeom prst="rect">
            <a:avLst/>
          </a:prstGeom>
        </p:spPr>
        <p:txBody>
          <a:bodyPr vert="horz" lIns="91440" tIns="45720" rIns="91440" bIns="45720" rtlCol="0" anchor="ctr" anchorCtr="0">
            <a:normAutofit/>
          </a:bodyPr>
          <a:lstStyle>
            <a:lvl1pPr algn="l">
              <a:buFontTx/>
              <a:buNone/>
              <a:defRPr lang="en-US" sz="3599" dirty="0">
                <a:solidFill>
                  <a:schemeClr val="bg1"/>
                </a:solidFill>
                <a:latin typeface="+mn-lt"/>
                <a:ea typeface="Lato Light" panose="020F0502020204030203" pitchFamily="34" charset="0"/>
                <a:cs typeface="Lato Light" panose="020F0502020204030203" pitchFamily="34" charset="0"/>
              </a:defRPr>
            </a:lvl1pPr>
          </a:lstStyle>
          <a:p>
            <a:pPr marL="0" lvl="0" indent="0">
              <a:lnSpc>
                <a:spcPct val="130000"/>
              </a:lnSpc>
              <a:buClr>
                <a:srgbClr val="6D7B83"/>
              </a:buClr>
              <a:buFontTx/>
              <a:buNone/>
              <a:tabLst>
                <a:tab pos="676107" algn="l"/>
              </a:tabLst>
            </a:pPr>
            <a:r>
              <a:rPr lang="en-US"/>
              <a:t>EDIT SUBTITLE</a:t>
            </a:r>
            <a:endParaRPr lang="en-US" dirty="0"/>
          </a:p>
        </p:txBody>
      </p:sp>
      <p:sp>
        <p:nvSpPr>
          <p:cNvPr id="23" name="Text Placeholder 2"/>
          <p:cNvSpPr>
            <a:spLocks noGrp="1"/>
          </p:cNvSpPr>
          <p:nvPr>
            <p:ph type="body" sz="quarter" idx="28"/>
          </p:nvPr>
        </p:nvSpPr>
        <p:spPr>
          <a:xfrm>
            <a:off x="18084383" y="7368023"/>
            <a:ext cx="4274403" cy="4384298"/>
          </a:xfrm>
          <a:prstGeom prst="rect">
            <a:avLst/>
          </a:prstGeom>
        </p:spPr>
        <p:txBody>
          <a:bodyPr vert="horz" lIns="91440" tIns="45720" rIns="91440" bIns="45720" rtlCol="0">
            <a:normAutofit/>
          </a:bodyPr>
          <a:lstStyle>
            <a:lvl1pPr marL="0" indent="0" algn="l">
              <a:lnSpc>
                <a:spcPct val="140000"/>
              </a:lnSpc>
              <a:spcAft>
                <a:spcPts val="3599"/>
              </a:spcAft>
              <a:buFontTx/>
              <a:buNone/>
              <a:defRPr lang="en-US" sz="2200" smtClean="0">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Click to edit Master text styles</a:t>
            </a:r>
          </a:p>
        </p:txBody>
      </p:sp>
      <p:sp>
        <p:nvSpPr>
          <p:cNvPr id="14" name="Text Placeholder 2"/>
          <p:cNvSpPr>
            <a:spLocks noGrp="1"/>
          </p:cNvSpPr>
          <p:nvPr>
            <p:ph type="body" sz="quarter" idx="29"/>
          </p:nvPr>
        </p:nvSpPr>
        <p:spPr>
          <a:xfrm>
            <a:off x="12719643" y="7368023"/>
            <a:ext cx="4274403" cy="4384298"/>
          </a:xfrm>
          <a:prstGeom prst="rect">
            <a:avLst/>
          </a:prstGeom>
        </p:spPr>
        <p:txBody>
          <a:bodyPr vert="horz" lIns="91440" tIns="45720" rIns="91440" bIns="45720" rtlCol="0">
            <a:normAutofit/>
          </a:bodyPr>
          <a:lstStyle>
            <a:lvl1pPr marL="0" indent="0" algn="l">
              <a:lnSpc>
                <a:spcPct val="140000"/>
              </a:lnSpc>
              <a:spcAft>
                <a:spcPts val="3599"/>
              </a:spcAft>
              <a:buFontTx/>
              <a:buNone/>
              <a:defRPr lang="en-US" sz="2200" smtClean="0">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Click to edit Master text styles</a:t>
            </a:r>
          </a:p>
        </p:txBody>
      </p:sp>
      <p:sp>
        <p:nvSpPr>
          <p:cNvPr id="15" name="Text Placeholder 7"/>
          <p:cNvSpPr>
            <a:spLocks noGrp="1"/>
          </p:cNvSpPr>
          <p:nvPr>
            <p:ph type="body" sz="quarter" idx="30" hasCustomPrompt="1"/>
          </p:nvPr>
        </p:nvSpPr>
        <p:spPr>
          <a:xfrm>
            <a:off x="19516868" y="5061856"/>
            <a:ext cx="3600557" cy="914400"/>
          </a:xfrm>
          <a:prstGeom prst="rect">
            <a:avLst/>
          </a:prstGeom>
        </p:spPr>
        <p:txBody>
          <a:bodyPr vert="horz" lIns="91440" tIns="45720" rIns="91440" bIns="45720" rtlCol="0" anchor="ctr" anchorCtr="0">
            <a:normAutofit/>
          </a:bodyPr>
          <a:lstStyle>
            <a:lvl1pPr algn="l">
              <a:buFontTx/>
              <a:buNone/>
              <a:defRPr lang="en-US" sz="3599" dirty="0">
                <a:solidFill>
                  <a:schemeClr val="bg1"/>
                </a:solidFill>
                <a:latin typeface="+mn-lt"/>
                <a:ea typeface="Lato Light" panose="020F0502020204030203" pitchFamily="34" charset="0"/>
                <a:cs typeface="Lato Light" panose="020F0502020204030203" pitchFamily="34" charset="0"/>
              </a:defRPr>
            </a:lvl1pPr>
          </a:lstStyle>
          <a:p>
            <a:pPr marL="0" lvl="0" indent="0">
              <a:lnSpc>
                <a:spcPct val="130000"/>
              </a:lnSpc>
              <a:buClr>
                <a:srgbClr val="6D7B83"/>
              </a:buClr>
              <a:buFontTx/>
              <a:buNone/>
              <a:tabLst>
                <a:tab pos="676107" algn="l"/>
              </a:tabLst>
            </a:pPr>
            <a:r>
              <a:rPr lang="en-US" dirty="0"/>
              <a:t>EDIT SUBTITLE</a:t>
            </a:r>
          </a:p>
        </p:txBody>
      </p:sp>
      <p:sp>
        <p:nvSpPr>
          <p:cNvPr id="29" name="Title 1"/>
          <p:cNvSpPr>
            <a:spLocks noGrp="1"/>
          </p:cNvSpPr>
          <p:nvPr>
            <p:ph type="title" hasCustomPrompt="1"/>
          </p:nvPr>
        </p:nvSpPr>
        <p:spPr>
          <a:xfrm>
            <a:off x="1990165" y="1417928"/>
            <a:ext cx="20520357" cy="1188720"/>
          </a:xfrm>
          <a:prstGeom prst="rect">
            <a:avLst/>
          </a:prstGeom>
        </p:spPr>
        <p:txBody>
          <a:bodyPr anchor="ctr" anchorCtr="0">
            <a:normAutofit/>
          </a:bodyPr>
          <a:lstStyle>
            <a:lvl1pPr>
              <a:defRPr sz="660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30" name="Text Placeholder 7"/>
          <p:cNvSpPr>
            <a:spLocks noGrp="1"/>
          </p:cNvSpPr>
          <p:nvPr>
            <p:ph type="body" sz="quarter" idx="14"/>
          </p:nvPr>
        </p:nvSpPr>
        <p:spPr>
          <a:xfrm>
            <a:off x="1990165" y="2515610"/>
            <a:ext cx="20520212" cy="882648"/>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Tree>
    <p:extLst>
      <p:ext uri="{BB962C8B-B14F-4D97-AF65-F5344CB8AC3E}">
        <p14:creationId xmlns:p14="http://schemas.microsoft.com/office/powerpoint/2010/main" val="2824946608"/>
      </p:ext>
    </p:extLst>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simple text boxes with headings">
    <p:spTree>
      <p:nvGrpSpPr>
        <p:cNvPr id="1" name=""/>
        <p:cNvGrpSpPr/>
        <p:nvPr/>
      </p:nvGrpSpPr>
      <p:grpSpPr>
        <a:xfrm>
          <a:off x="0" y="0"/>
          <a:ext cx="0" cy="0"/>
          <a:chOff x="0" y="0"/>
          <a:chExt cx="0" cy="0"/>
        </a:xfrm>
      </p:grpSpPr>
      <p:sp>
        <p:nvSpPr>
          <p:cNvPr id="3" name="Content Placeholder 2"/>
          <p:cNvSpPr>
            <a:spLocks noGrp="1"/>
          </p:cNvSpPr>
          <p:nvPr>
            <p:ph idx="1"/>
          </p:nvPr>
        </p:nvSpPr>
        <p:spPr>
          <a:xfrm>
            <a:off x="9126790" y="5300268"/>
            <a:ext cx="6151712" cy="6620825"/>
          </a:xfrm>
          <a:prstGeom prst="rect">
            <a:avLst/>
          </a:prstGeom>
          <a:solidFill>
            <a:schemeClr val="bg1">
              <a:lumMod val="95000"/>
            </a:schemeClr>
          </a:solidFill>
        </p:spPr>
        <p:txBody>
          <a:bodyPr lIns="365760" tIns="182880" rIns="365760">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2pPr>
            <a:lvl3pPr marL="1828343"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3pPr>
            <a:lvl4pPr marL="2742514"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4pPr>
            <a:lvl5pPr marL="3656686"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5"/>
          </p:nvPr>
        </p:nvSpPr>
        <p:spPr>
          <a:xfrm>
            <a:off x="16165363" y="5300268"/>
            <a:ext cx="6151712" cy="6620825"/>
          </a:xfrm>
          <a:prstGeom prst="rect">
            <a:avLst/>
          </a:prstGeom>
          <a:solidFill>
            <a:schemeClr val="bg1">
              <a:lumMod val="95000"/>
            </a:schemeClr>
          </a:solidFill>
        </p:spPr>
        <p:txBody>
          <a:bodyPr lIns="365760" tIns="182880" rIns="365760">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2pPr>
            <a:lvl3pPr marL="1828343"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3pPr>
            <a:lvl4pPr marL="2742514"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4pPr>
            <a:lvl5pPr marL="3656686"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6"/>
          </p:nvPr>
        </p:nvSpPr>
        <p:spPr>
          <a:xfrm>
            <a:off x="2088216" y="5300268"/>
            <a:ext cx="6151712" cy="6620825"/>
          </a:xfrm>
          <a:prstGeom prst="rect">
            <a:avLst/>
          </a:prstGeom>
          <a:solidFill>
            <a:schemeClr val="bg1">
              <a:lumMod val="95000"/>
            </a:schemeClr>
          </a:solidFill>
        </p:spPr>
        <p:txBody>
          <a:bodyPr lIns="365760" tIns="182880" rIns="365760">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2pPr>
            <a:lvl3pPr marL="1828343"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3pPr>
            <a:lvl4pPr marL="2742514"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4pPr>
            <a:lvl5pPr marL="3656686"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8"/>
          <p:cNvSpPr>
            <a:spLocks noGrp="1"/>
          </p:cNvSpPr>
          <p:nvPr>
            <p:ph type="body" sz="quarter" idx="21" hasCustomPrompt="1"/>
          </p:nvPr>
        </p:nvSpPr>
        <p:spPr>
          <a:xfrm>
            <a:off x="2088219" y="4202402"/>
            <a:ext cx="6151710" cy="1097864"/>
          </a:xfrm>
          <a:prstGeom prst="rect">
            <a:avLst/>
          </a:prstGeom>
          <a:solidFill>
            <a:schemeClr val="accent1"/>
          </a:solidFill>
        </p:spPr>
        <p:txBody>
          <a:bodyPr lIns="365760" tIns="0" rIns="365760" bIns="0" anchor="ctr" anchorCtr="0">
            <a:normAutofit/>
          </a:bodyPr>
          <a:lstStyle>
            <a:lvl1pPr marL="0" indent="0">
              <a:lnSpc>
                <a:spcPct val="130000"/>
              </a:lnSpc>
              <a:spcAft>
                <a:spcPts val="2399"/>
              </a:spcAft>
              <a:buNone/>
              <a:defRPr sz="3199" baseline="0">
                <a:solidFill>
                  <a:schemeClr val="bg1"/>
                </a:solidFill>
                <a:latin typeface="+mn-lt"/>
              </a:defRPr>
            </a:lvl1pPr>
            <a:lvl2pPr marL="914171" indent="0">
              <a:buNone/>
              <a:defRPr sz="2799"/>
            </a:lvl2pPr>
            <a:lvl3pPr marL="1828343" indent="0">
              <a:buNone/>
              <a:defRPr sz="2799"/>
            </a:lvl3pPr>
            <a:lvl4pPr marL="2742514" indent="0">
              <a:buNone/>
              <a:defRPr sz="2799"/>
            </a:lvl4pPr>
            <a:lvl5pPr marL="3656686" indent="0">
              <a:buNone/>
              <a:defRPr sz="2799"/>
            </a:lvl5pPr>
          </a:lstStyle>
          <a:p>
            <a:pPr lvl="0"/>
            <a:r>
              <a:rPr lang="en-US"/>
              <a:t>Add Title</a:t>
            </a:r>
          </a:p>
        </p:txBody>
      </p:sp>
      <p:sp>
        <p:nvSpPr>
          <p:cNvPr id="13" name="Text Placeholder 8"/>
          <p:cNvSpPr>
            <a:spLocks noGrp="1"/>
          </p:cNvSpPr>
          <p:nvPr>
            <p:ph type="body" sz="quarter" idx="22" hasCustomPrompt="1"/>
          </p:nvPr>
        </p:nvSpPr>
        <p:spPr>
          <a:xfrm>
            <a:off x="9126792" y="4202402"/>
            <a:ext cx="6151710" cy="1097864"/>
          </a:xfrm>
          <a:prstGeom prst="rect">
            <a:avLst/>
          </a:prstGeom>
          <a:solidFill>
            <a:schemeClr val="accent2"/>
          </a:solidFill>
        </p:spPr>
        <p:txBody>
          <a:bodyPr lIns="365760" tIns="0" rIns="365760" bIns="0" anchor="ctr" anchorCtr="0">
            <a:normAutofit/>
          </a:bodyPr>
          <a:lstStyle>
            <a:lvl1pPr marL="0" indent="0">
              <a:lnSpc>
                <a:spcPct val="130000"/>
              </a:lnSpc>
              <a:spcAft>
                <a:spcPts val="2399"/>
              </a:spcAft>
              <a:buNone/>
              <a:defRPr sz="3199" baseline="0">
                <a:solidFill>
                  <a:schemeClr val="bg1"/>
                </a:solidFill>
                <a:latin typeface="+mn-lt"/>
              </a:defRPr>
            </a:lvl1pPr>
            <a:lvl2pPr marL="914171" indent="0">
              <a:buNone/>
              <a:defRPr sz="2799"/>
            </a:lvl2pPr>
            <a:lvl3pPr marL="1828343" indent="0">
              <a:buNone/>
              <a:defRPr sz="2799"/>
            </a:lvl3pPr>
            <a:lvl4pPr marL="2742514" indent="0">
              <a:buNone/>
              <a:defRPr sz="2799"/>
            </a:lvl4pPr>
            <a:lvl5pPr marL="3656686" indent="0">
              <a:buNone/>
              <a:defRPr sz="2799"/>
            </a:lvl5pPr>
          </a:lstStyle>
          <a:p>
            <a:pPr lvl="0"/>
            <a:r>
              <a:rPr lang="en-US"/>
              <a:t>Add Title</a:t>
            </a:r>
          </a:p>
        </p:txBody>
      </p:sp>
      <p:sp>
        <p:nvSpPr>
          <p:cNvPr id="14" name="Text Placeholder 8"/>
          <p:cNvSpPr>
            <a:spLocks noGrp="1"/>
          </p:cNvSpPr>
          <p:nvPr>
            <p:ph type="body" sz="quarter" idx="23" hasCustomPrompt="1"/>
          </p:nvPr>
        </p:nvSpPr>
        <p:spPr>
          <a:xfrm>
            <a:off x="16165364" y="4202402"/>
            <a:ext cx="6151710" cy="1097864"/>
          </a:xfrm>
          <a:prstGeom prst="rect">
            <a:avLst/>
          </a:prstGeom>
          <a:solidFill>
            <a:schemeClr val="accent3"/>
          </a:solidFill>
        </p:spPr>
        <p:txBody>
          <a:bodyPr lIns="365760" tIns="0" rIns="365760" bIns="0" anchor="ctr" anchorCtr="0">
            <a:normAutofit/>
          </a:bodyPr>
          <a:lstStyle>
            <a:lvl1pPr marL="0" indent="0">
              <a:lnSpc>
                <a:spcPct val="130000"/>
              </a:lnSpc>
              <a:spcAft>
                <a:spcPts val="2399"/>
              </a:spcAft>
              <a:buNone/>
              <a:defRPr sz="3199" baseline="0">
                <a:solidFill>
                  <a:schemeClr val="bg1"/>
                </a:solidFill>
                <a:latin typeface="+mn-lt"/>
              </a:defRPr>
            </a:lvl1pPr>
            <a:lvl2pPr marL="914171" indent="0">
              <a:buNone/>
              <a:defRPr sz="2799"/>
            </a:lvl2pPr>
            <a:lvl3pPr marL="1828343" indent="0">
              <a:buNone/>
              <a:defRPr sz="2799"/>
            </a:lvl3pPr>
            <a:lvl4pPr marL="2742514" indent="0">
              <a:buNone/>
              <a:defRPr sz="2799"/>
            </a:lvl4pPr>
            <a:lvl5pPr marL="3656686" indent="0">
              <a:buNone/>
              <a:defRPr sz="2799"/>
            </a:lvl5pPr>
          </a:lstStyle>
          <a:p>
            <a:pPr lvl="0"/>
            <a:r>
              <a:rPr lang="en-US"/>
              <a:t>Add Title</a:t>
            </a:r>
          </a:p>
        </p:txBody>
      </p:sp>
      <p:sp>
        <p:nvSpPr>
          <p:cNvPr id="21" name="Title 1"/>
          <p:cNvSpPr>
            <a:spLocks noGrp="1"/>
          </p:cNvSpPr>
          <p:nvPr>
            <p:ph type="title" hasCustomPrompt="1"/>
          </p:nvPr>
        </p:nvSpPr>
        <p:spPr>
          <a:xfrm>
            <a:off x="1990165" y="1417928"/>
            <a:ext cx="20520357" cy="1188720"/>
          </a:xfrm>
          <a:prstGeom prst="rect">
            <a:avLst/>
          </a:prstGeom>
        </p:spPr>
        <p:txBody>
          <a:bodyPr anchor="ctr" anchorCtr="0">
            <a:normAutofit/>
          </a:bodyPr>
          <a:lstStyle>
            <a:lvl1pPr>
              <a:defRPr sz="6600">
                <a:solidFill>
                  <a:schemeClr val="accent2"/>
                </a:solidFill>
              </a:defRPr>
            </a:lvl1pPr>
          </a:lstStyle>
          <a:p>
            <a:r>
              <a:rPr lang="en-US" dirty="0"/>
              <a:t>CLICK TO EDIT MASTER TITLE STYLE</a:t>
            </a:r>
          </a:p>
        </p:txBody>
      </p:sp>
      <p:sp>
        <p:nvSpPr>
          <p:cNvPr id="22" name="Text Placeholder 7"/>
          <p:cNvSpPr>
            <a:spLocks noGrp="1"/>
          </p:cNvSpPr>
          <p:nvPr>
            <p:ph type="body" sz="quarter" idx="14"/>
          </p:nvPr>
        </p:nvSpPr>
        <p:spPr>
          <a:xfrm>
            <a:off x="1990165" y="2515610"/>
            <a:ext cx="20520212" cy="882648"/>
          </a:xfrm>
          <a:prstGeom prst="rect">
            <a:avLst/>
          </a:prstGeom>
        </p:spPr>
        <p:txBody>
          <a:bodyPr vert="horz" lIns="91440" tIns="45720" rIns="91440" bIns="45720" rtlCol="0">
            <a:normAutofit/>
          </a:bodyPr>
          <a:lstStyle>
            <a:lvl1pPr marL="685629" indent="-685629">
              <a:buFontTx/>
              <a:buNone/>
              <a:defRPr lang="en-US" sz="36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Tree>
    <p:extLst>
      <p:ext uri="{BB962C8B-B14F-4D97-AF65-F5344CB8AC3E}">
        <p14:creationId xmlns:p14="http://schemas.microsoft.com/office/powerpoint/2010/main" val="909502087"/>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 text blocks - 3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9061183" y="4130396"/>
            <a:ext cx="6213447" cy="3976003"/>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2pPr>
            <a:lvl3pPr marL="1828343"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3pPr>
            <a:lvl4pPr marL="2742514"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4pPr>
            <a:lvl5pPr marL="3656686"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a:solidFill>
                  <a:schemeClr val="tx1"/>
                </a:solidFill>
                <a:latin typeface="Raleway Light" panose="020B0403030101060003" pitchFamily="34" charset="0"/>
                <a:ea typeface="+mn-ea"/>
                <a:cs typeface="+mn-cs"/>
              </a:defRPr>
            </a:lvl5pPr>
          </a:lstStyle>
          <a:p>
            <a:pPr lvl="0"/>
            <a:r>
              <a:rPr lang="en-US"/>
              <a:t>Click to edit Master text styles</a:t>
            </a:r>
          </a:p>
        </p:txBody>
      </p:sp>
      <p:sp>
        <p:nvSpPr>
          <p:cNvPr id="11" name="Content Placeholder 2"/>
          <p:cNvSpPr>
            <a:spLocks noGrp="1"/>
          </p:cNvSpPr>
          <p:nvPr>
            <p:ph idx="15"/>
          </p:nvPr>
        </p:nvSpPr>
        <p:spPr>
          <a:xfrm>
            <a:off x="16132202" y="4130396"/>
            <a:ext cx="6213447" cy="3976003"/>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2pPr>
            <a:lvl3pPr marL="1828343"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3pPr>
            <a:lvl4pPr marL="2742514"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4pPr>
            <a:lvl5pPr marL="3656686"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a:solidFill>
                  <a:schemeClr val="tx1"/>
                </a:solidFill>
                <a:latin typeface="Raleway Light" panose="020B0403030101060003" pitchFamily="34" charset="0"/>
                <a:ea typeface="+mn-ea"/>
                <a:cs typeface="+mn-cs"/>
              </a:defRPr>
            </a:lvl5pPr>
          </a:lstStyle>
          <a:p>
            <a:pPr lvl="0"/>
            <a:r>
              <a:rPr lang="en-US"/>
              <a:t>Click to edit Master text styles</a:t>
            </a:r>
          </a:p>
        </p:txBody>
      </p:sp>
      <p:sp>
        <p:nvSpPr>
          <p:cNvPr id="12" name="Content Placeholder 2"/>
          <p:cNvSpPr>
            <a:spLocks noGrp="1"/>
          </p:cNvSpPr>
          <p:nvPr>
            <p:ph idx="16"/>
          </p:nvPr>
        </p:nvSpPr>
        <p:spPr>
          <a:xfrm>
            <a:off x="1990164" y="4130396"/>
            <a:ext cx="6213447" cy="3976003"/>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2pPr>
            <a:lvl3pPr marL="1828343"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3pPr>
            <a:lvl4pPr marL="2742514"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4pPr>
            <a:lvl5pPr marL="3656686"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a:solidFill>
                  <a:schemeClr val="tx1"/>
                </a:solidFill>
                <a:latin typeface="Raleway Light" panose="020B0403030101060003" pitchFamily="34" charset="0"/>
                <a:ea typeface="+mn-ea"/>
                <a:cs typeface="+mn-cs"/>
              </a:defRPr>
            </a:lvl5pPr>
          </a:lstStyle>
          <a:p>
            <a:pPr lvl="0"/>
            <a:r>
              <a:rPr lang="en-US"/>
              <a:t>Click to edit Master text styles</a:t>
            </a:r>
          </a:p>
        </p:txBody>
      </p:sp>
      <p:sp>
        <p:nvSpPr>
          <p:cNvPr id="10" name="Content Placeholder 2"/>
          <p:cNvSpPr>
            <a:spLocks noGrp="1"/>
          </p:cNvSpPr>
          <p:nvPr>
            <p:ph idx="17"/>
          </p:nvPr>
        </p:nvSpPr>
        <p:spPr>
          <a:xfrm>
            <a:off x="9061183" y="8357051"/>
            <a:ext cx="6213447" cy="3558723"/>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2pPr>
            <a:lvl3pPr marL="1828343"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3pPr>
            <a:lvl4pPr marL="2742514"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4pPr>
            <a:lvl5pPr marL="3656686"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a:solidFill>
                  <a:schemeClr val="tx1"/>
                </a:solidFill>
                <a:latin typeface="Raleway Light" panose="020B0403030101060003" pitchFamily="34" charset="0"/>
                <a:ea typeface="+mn-ea"/>
                <a:cs typeface="+mn-cs"/>
              </a:defRPr>
            </a:lvl5pPr>
          </a:lstStyle>
          <a:p>
            <a:pPr lvl="0"/>
            <a:r>
              <a:rPr lang="en-US"/>
              <a:t>Click to edit Master text styles</a:t>
            </a:r>
          </a:p>
        </p:txBody>
      </p:sp>
      <p:sp>
        <p:nvSpPr>
          <p:cNvPr id="13" name="Content Placeholder 2"/>
          <p:cNvSpPr>
            <a:spLocks noGrp="1"/>
          </p:cNvSpPr>
          <p:nvPr>
            <p:ph idx="18"/>
          </p:nvPr>
        </p:nvSpPr>
        <p:spPr>
          <a:xfrm>
            <a:off x="16132202" y="8357051"/>
            <a:ext cx="6213447" cy="3558723"/>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2pPr>
            <a:lvl3pPr marL="1828343"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3pPr>
            <a:lvl4pPr marL="2742514"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4pPr>
            <a:lvl5pPr marL="3656686"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a:solidFill>
                  <a:schemeClr val="tx1"/>
                </a:solidFill>
                <a:latin typeface="Raleway Light" panose="020B0403030101060003" pitchFamily="34" charset="0"/>
                <a:ea typeface="+mn-ea"/>
                <a:cs typeface="+mn-cs"/>
              </a:defRPr>
            </a:lvl5pPr>
          </a:lstStyle>
          <a:p>
            <a:pPr lvl="0"/>
            <a:r>
              <a:rPr lang="en-US"/>
              <a:t>Click to edit Master text styles</a:t>
            </a:r>
          </a:p>
        </p:txBody>
      </p:sp>
      <p:sp>
        <p:nvSpPr>
          <p:cNvPr id="14" name="Content Placeholder 2"/>
          <p:cNvSpPr>
            <a:spLocks noGrp="1"/>
          </p:cNvSpPr>
          <p:nvPr>
            <p:ph idx="19"/>
          </p:nvPr>
        </p:nvSpPr>
        <p:spPr>
          <a:xfrm>
            <a:off x="1990164" y="8357051"/>
            <a:ext cx="6213447" cy="3558723"/>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2pPr>
            <a:lvl3pPr marL="1828343"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3pPr>
            <a:lvl4pPr marL="2742514"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4pPr>
            <a:lvl5pPr marL="3656686"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a:solidFill>
                  <a:schemeClr val="tx1"/>
                </a:solidFill>
                <a:latin typeface="Raleway Light" panose="020B0403030101060003" pitchFamily="34" charset="0"/>
                <a:ea typeface="+mn-ea"/>
                <a:cs typeface="+mn-cs"/>
              </a:defRPr>
            </a:lvl5pPr>
          </a:lstStyle>
          <a:p>
            <a:pPr lvl="0"/>
            <a:r>
              <a:rPr lang="en-US"/>
              <a:t>Click to edit Master text styles</a:t>
            </a:r>
          </a:p>
        </p:txBody>
      </p:sp>
      <p:sp>
        <p:nvSpPr>
          <p:cNvPr id="19" name="Title 1"/>
          <p:cNvSpPr>
            <a:spLocks noGrp="1"/>
          </p:cNvSpPr>
          <p:nvPr>
            <p:ph type="title" hasCustomPrompt="1"/>
          </p:nvPr>
        </p:nvSpPr>
        <p:spPr>
          <a:xfrm>
            <a:off x="1990165" y="1417928"/>
            <a:ext cx="20520357" cy="1188720"/>
          </a:xfrm>
          <a:prstGeom prst="rect">
            <a:avLst/>
          </a:prstGeom>
        </p:spPr>
        <p:txBody>
          <a:bodyPr anchor="ctr" anchorCtr="0">
            <a:normAutofit/>
          </a:bodyPr>
          <a:lstStyle>
            <a:lvl1pPr>
              <a:defRPr sz="6600">
                <a:solidFill>
                  <a:schemeClr val="accent2"/>
                </a:solidFill>
              </a:defRPr>
            </a:lvl1pPr>
          </a:lstStyle>
          <a:p>
            <a:r>
              <a:rPr lang="en-US" dirty="0"/>
              <a:t>CLICK TO EDIT MASTER TITLE STYLE</a:t>
            </a:r>
          </a:p>
        </p:txBody>
      </p:sp>
      <p:sp>
        <p:nvSpPr>
          <p:cNvPr id="20" name="Text Placeholder 7"/>
          <p:cNvSpPr>
            <a:spLocks noGrp="1"/>
          </p:cNvSpPr>
          <p:nvPr>
            <p:ph type="body" sz="quarter" idx="14"/>
          </p:nvPr>
        </p:nvSpPr>
        <p:spPr>
          <a:xfrm>
            <a:off x="1990165" y="2515610"/>
            <a:ext cx="20520212" cy="882648"/>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Tree>
    <p:extLst>
      <p:ext uri="{BB962C8B-B14F-4D97-AF65-F5344CB8AC3E}">
        <p14:creationId xmlns:p14="http://schemas.microsoft.com/office/powerpoint/2010/main" val="324935050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design 3">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B717D7B-36A2-8347-BDA4-9CCF01D3D0E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37" y="0"/>
            <a:ext cx="24376777" cy="13716000"/>
          </a:xfrm>
          <a:prstGeom prst="rect">
            <a:avLst/>
          </a:prstGeom>
        </p:spPr>
      </p:pic>
      <p:pic>
        <p:nvPicPr>
          <p:cNvPr id="14" name="Graphic 13">
            <a:extLst>
              <a:ext uri="{FF2B5EF4-FFF2-40B4-BE49-F238E27FC236}">
                <a16:creationId xmlns:a16="http://schemas.microsoft.com/office/drawing/2014/main" id="{C1E4E547-B52A-B143-8A18-AB5E5AF0C4F3}"/>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66811" r="55568" b="-1923"/>
          <a:stretch/>
        </p:blipFill>
        <p:spPr>
          <a:xfrm>
            <a:off x="13131789" y="-1"/>
            <a:ext cx="11245862" cy="10148661"/>
          </a:xfrm>
          <a:prstGeom prst="rect">
            <a:avLst/>
          </a:prstGeom>
        </p:spPr>
      </p:pic>
      <p:pic>
        <p:nvPicPr>
          <p:cNvPr id="3" name="Picture 2" descr="A picture containing drawing&#10;&#10;Description automatically generated">
            <a:extLst>
              <a:ext uri="{FF2B5EF4-FFF2-40B4-BE49-F238E27FC236}">
                <a16:creationId xmlns:a16="http://schemas.microsoft.com/office/drawing/2014/main" id="{5DA8BEB2-9467-8349-AC97-F2726205071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504682" y="11381922"/>
            <a:ext cx="6350000" cy="1663700"/>
          </a:xfrm>
          <a:prstGeom prst="rect">
            <a:avLst/>
          </a:prstGeom>
        </p:spPr>
      </p:pic>
      <p:sp>
        <p:nvSpPr>
          <p:cNvPr id="2" name="TextBox 1">
            <a:extLst>
              <a:ext uri="{FF2B5EF4-FFF2-40B4-BE49-F238E27FC236}">
                <a16:creationId xmlns:a16="http://schemas.microsoft.com/office/drawing/2014/main" id="{DD916AB2-9DCE-FA41-AF37-87020D800DF7}"/>
              </a:ext>
            </a:extLst>
          </p:cNvPr>
          <p:cNvSpPr txBox="1"/>
          <p:nvPr userDrawn="1"/>
        </p:nvSpPr>
        <p:spPr>
          <a:xfrm>
            <a:off x="33909000" y="17297400"/>
            <a:ext cx="184731" cy="646203"/>
          </a:xfrm>
          <a:prstGeom prst="rect">
            <a:avLst/>
          </a:prstGeom>
          <a:noFill/>
        </p:spPr>
        <p:txBody>
          <a:bodyPr wrap="none" rtlCol="0">
            <a:spAutoFit/>
          </a:bodyPr>
          <a:lstStyle/>
          <a:p>
            <a:endParaRPr lang="en-US" dirty="0"/>
          </a:p>
        </p:txBody>
      </p:sp>
      <p:pic>
        <p:nvPicPr>
          <p:cNvPr id="8" name="Graphic 7">
            <a:extLst>
              <a:ext uri="{FF2B5EF4-FFF2-40B4-BE49-F238E27FC236}">
                <a16:creationId xmlns:a16="http://schemas.microsoft.com/office/drawing/2014/main" id="{F72D9C58-AD8D-7944-96E5-EF3620895E88}"/>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9264" t="-341" r="22385" b="79068"/>
          <a:stretch/>
        </p:blipFill>
        <p:spPr>
          <a:xfrm>
            <a:off x="-1" y="3567339"/>
            <a:ext cx="24377651" cy="10148661"/>
          </a:xfrm>
          <a:prstGeom prst="rect">
            <a:avLst/>
          </a:prstGeom>
        </p:spPr>
      </p:pic>
      <p:pic>
        <p:nvPicPr>
          <p:cNvPr id="10" name="Graphic 9">
            <a:extLst>
              <a:ext uri="{FF2B5EF4-FFF2-40B4-BE49-F238E27FC236}">
                <a16:creationId xmlns:a16="http://schemas.microsoft.com/office/drawing/2014/main" id="{3D27B946-B255-BB41-A3B7-525877319859}"/>
              </a:ext>
            </a:extLst>
          </p:cNvPr>
          <p:cNvPicPr>
            <a:picLocks noChangeAspect="1"/>
          </p:cNvPicPr>
          <p:nvPr userDrawn="1"/>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6784" t="-35" b="64662"/>
          <a:stretch/>
        </p:blipFill>
        <p:spPr>
          <a:xfrm>
            <a:off x="0" y="13198415"/>
            <a:ext cx="1537939" cy="517585"/>
          </a:xfrm>
          <a:prstGeom prst="rect">
            <a:avLst/>
          </a:prstGeom>
        </p:spPr>
      </p:pic>
      <p:sp>
        <p:nvSpPr>
          <p:cNvPr id="11" name="Title 1">
            <a:extLst>
              <a:ext uri="{FF2B5EF4-FFF2-40B4-BE49-F238E27FC236}">
                <a16:creationId xmlns:a16="http://schemas.microsoft.com/office/drawing/2014/main" id="{C7E1F0E8-2873-BC43-97CF-439D7DD4A008}"/>
              </a:ext>
            </a:extLst>
          </p:cNvPr>
          <p:cNvSpPr>
            <a:spLocks noGrp="1"/>
          </p:cNvSpPr>
          <p:nvPr>
            <p:ph type="ctrTitle" hasCustomPrompt="1"/>
          </p:nvPr>
        </p:nvSpPr>
        <p:spPr>
          <a:xfrm>
            <a:off x="6302770" y="6687214"/>
            <a:ext cx="9182731" cy="3461446"/>
          </a:xfrm>
          <a:prstGeom prst="rect">
            <a:avLst/>
          </a:prstGeom>
        </p:spPr>
        <p:txBody>
          <a:bodyPr vert="horz" lIns="182832" tIns="91416" rIns="182832" bIns="91416" rtlCol="0" anchor="b">
            <a:noAutofit/>
          </a:bodyPr>
          <a:lstStyle>
            <a:lvl1pPr algn="l">
              <a:lnSpc>
                <a:spcPct val="110000"/>
              </a:lnSpc>
              <a:defRPr lang="en-US">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stStyle>
          <a:p>
            <a:pPr lvl="0" algn="r">
              <a:lnSpc>
                <a:spcPct val="110000"/>
              </a:lnSpc>
            </a:pPr>
            <a:r>
              <a:rPr lang="en-US" dirty="0"/>
              <a:t>CLICK TO EDIT MASTER TITLE STYLE</a:t>
            </a:r>
          </a:p>
        </p:txBody>
      </p:sp>
      <p:sp>
        <p:nvSpPr>
          <p:cNvPr id="12" name="Text Placeholder 13">
            <a:extLst>
              <a:ext uri="{FF2B5EF4-FFF2-40B4-BE49-F238E27FC236}">
                <a16:creationId xmlns:a16="http://schemas.microsoft.com/office/drawing/2014/main" id="{6A5881C1-1A9C-6C46-BE8E-F1015117746D}"/>
              </a:ext>
            </a:extLst>
          </p:cNvPr>
          <p:cNvSpPr>
            <a:spLocks noGrp="1"/>
          </p:cNvSpPr>
          <p:nvPr>
            <p:ph type="body" sz="quarter" idx="14"/>
          </p:nvPr>
        </p:nvSpPr>
        <p:spPr>
          <a:xfrm>
            <a:off x="6213028" y="10825839"/>
            <a:ext cx="9182731" cy="885450"/>
          </a:xfrm>
          <a:prstGeom prst="rect">
            <a:avLst/>
          </a:prstGeom>
          <a:noFill/>
        </p:spPr>
        <p:txBody>
          <a:bodyPr vert="horz" wrap="square" lIns="182832" tIns="91416" rIns="182832" bIns="91416" rtlCol="0" anchor="ctr" anchorCtr="0">
            <a:spAutoFit/>
          </a:bodyPr>
          <a:lstStyle>
            <a:lvl1pPr algn="l">
              <a:defRPr lang="en-US" sz="3600" b="1" i="0" dirty="0" smtClean="0">
                <a:solidFill>
                  <a:schemeClr val="tx1">
                    <a:lumMod val="20000"/>
                    <a:lumOff val="80000"/>
                  </a:schemeClr>
                </a:solidFill>
              </a:defRPr>
            </a:lvl1pPr>
          </a:lstStyle>
          <a:p>
            <a:pPr lvl="0" algn="r"/>
            <a:r>
              <a:rPr lang="en-US" dirty="0"/>
              <a:t>Click to edit Master text styles</a:t>
            </a:r>
          </a:p>
        </p:txBody>
      </p:sp>
    </p:spTree>
    <p:extLst>
      <p:ext uri="{BB962C8B-B14F-4D97-AF65-F5344CB8AC3E}">
        <p14:creationId xmlns:p14="http://schemas.microsoft.com/office/powerpoint/2010/main" val="35092767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2" presetClass="entr" presetSubtype="2"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4320">
          <p15:clr>
            <a:srgbClr val="FBAE40"/>
          </p15:clr>
        </p15:guide>
        <p15:guide id="2" pos="758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 content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8837168" y="4143375"/>
            <a:ext cx="6217920" cy="3857628"/>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2pPr>
            <a:lvl3pPr marL="1828343"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3pPr>
            <a:lvl4pPr marL="2742514"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4pPr>
            <a:lvl5pPr marL="3656686"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a:solidFill>
                  <a:schemeClr val="tx1"/>
                </a:solidFill>
                <a:latin typeface="Raleway Light" panose="020B0403030101060003" pitchFamily="34" charset="0"/>
                <a:ea typeface="+mn-ea"/>
                <a:cs typeface="+mn-cs"/>
              </a:defRPr>
            </a:lvl5pPr>
          </a:lstStyle>
          <a:p>
            <a:pPr lvl="0"/>
            <a:r>
              <a:rPr lang="en-US"/>
              <a:t>Click to edit Master text styles</a:t>
            </a:r>
          </a:p>
        </p:txBody>
      </p:sp>
      <p:sp>
        <p:nvSpPr>
          <p:cNvPr id="11" name="Content Placeholder 2"/>
          <p:cNvSpPr>
            <a:spLocks noGrp="1"/>
          </p:cNvSpPr>
          <p:nvPr>
            <p:ph idx="15"/>
          </p:nvPr>
        </p:nvSpPr>
        <p:spPr>
          <a:xfrm>
            <a:off x="16136788" y="4143375"/>
            <a:ext cx="6217920" cy="3857628"/>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2pPr>
            <a:lvl3pPr marL="1828343"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3pPr>
            <a:lvl4pPr marL="2742514"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4pPr>
            <a:lvl5pPr marL="3656686"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a:solidFill>
                  <a:schemeClr val="tx1"/>
                </a:solidFill>
                <a:latin typeface="Raleway Light" panose="020B0403030101060003" pitchFamily="34" charset="0"/>
                <a:ea typeface="+mn-ea"/>
                <a:cs typeface="+mn-cs"/>
              </a:defRPr>
            </a:lvl5pPr>
          </a:lstStyle>
          <a:p>
            <a:pPr lvl="0"/>
            <a:r>
              <a:rPr lang="en-US"/>
              <a:t>Click to edit Master text styles</a:t>
            </a:r>
          </a:p>
        </p:txBody>
      </p:sp>
      <p:sp>
        <p:nvSpPr>
          <p:cNvPr id="12" name="Content Placeholder 2"/>
          <p:cNvSpPr>
            <a:spLocks noGrp="1"/>
          </p:cNvSpPr>
          <p:nvPr>
            <p:ph idx="16"/>
          </p:nvPr>
        </p:nvSpPr>
        <p:spPr>
          <a:xfrm>
            <a:off x="1990165" y="4143375"/>
            <a:ext cx="6217920" cy="3857628"/>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2pPr>
            <a:lvl3pPr marL="1828343"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3pPr>
            <a:lvl4pPr marL="2742514"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4pPr>
            <a:lvl5pPr marL="3656686"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a:solidFill>
                  <a:schemeClr val="tx1"/>
                </a:solidFill>
                <a:latin typeface="Raleway Light" panose="020B0403030101060003" pitchFamily="34" charset="0"/>
                <a:ea typeface="+mn-ea"/>
                <a:cs typeface="+mn-cs"/>
              </a:defRPr>
            </a:lvl5pPr>
          </a:lstStyle>
          <a:p>
            <a:pPr lvl="0"/>
            <a:r>
              <a:rPr lang="en-US"/>
              <a:t>Click to edit Master text styles</a:t>
            </a:r>
          </a:p>
        </p:txBody>
      </p:sp>
      <p:sp>
        <p:nvSpPr>
          <p:cNvPr id="10" name="Content Placeholder 2"/>
          <p:cNvSpPr>
            <a:spLocks noGrp="1"/>
          </p:cNvSpPr>
          <p:nvPr>
            <p:ph idx="17"/>
          </p:nvPr>
        </p:nvSpPr>
        <p:spPr>
          <a:xfrm>
            <a:off x="8837168" y="9068009"/>
            <a:ext cx="6217920" cy="2853084"/>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2pPr>
            <a:lvl3pPr marL="1828343"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3pPr>
            <a:lvl4pPr marL="2742514"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4pPr>
            <a:lvl5pPr marL="3656686"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a:solidFill>
                  <a:schemeClr val="tx1"/>
                </a:solidFill>
                <a:latin typeface="Raleway Light" panose="020B0403030101060003" pitchFamily="34" charset="0"/>
                <a:ea typeface="+mn-ea"/>
                <a:cs typeface="+mn-cs"/>
              </a:defRPr>
            </a:lvl5pPr>
          </a:lstStyle>
          <a:p>
            <a:pPr lvl="0"/>
            <a:r>
              <a:rPr lang="en-US"/>
              <a:t>Click to edit Master text styles</a:t>
            </a:r>
          </a:p>
        </p:txBody>
      </p:sp>
      <p:sp>
        <p:nvSpPr>
          <p:cNvPr id="13" name="Content Placeholder 2"/>
          <p:cNvSpPr>
            <a:spLocks noGrp="1"/>
          </p:cNvSpPr>
          <p:nvPr>
            <p:ph idx="18"/>
          </p:nvPr>
        </p:nvSpPr>
        <p:spPr>
          <a:xfrm>
            <a:off x="16136788" y="9068009"/>
            <a:ext cx="6217920" cy="2853084"/>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2pPr>
            <a:lvl3pPr marL="1828343"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3pPr>
            <a:lvl4pPr marL="2742514"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4pPr>
            <a:lvl5pPr marL="3656686"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a:solidFill>
                  <a:schemeClr val="tx1"/>
                </a:solidFill>
                <a:latin typeface="Raleway Light" panose="020B0403030101060003" pitchFamily="34" charset="0"/>
                <a:ea typeface="+mn-ea"/>
                <a:cs typeface="+mn-cs"/>
              </a:defRPr>
            </a:lvl5pPr>
          </a:lstStyle>
          <a:p>
            <a:pPr lvl="0"/>
            <a:r>
              <a:rPr lang="en-US"/>
              <a:t>Click to edit Master text styles</a:t>
            </a:r>
          </a:p>
        </p:txBody>
      </p:sp>
      <p:sp>
        <p:nvSpPr>
          <p:cNvPr id="14" name="Content Placeholder 2"/>
          <p:cNvSpPr>
            <a:spLocks noGrp="1"/>
          </p:cNvSpPr>
          <p:nvPr>
            <p:ph idx="19"/>
          </p:nvPr>
        </p:nvSpPr>
        <p:spPr>
          <a:xfrm>
            <a:off x="1990165" y="9068009"/>
            <a:ext cx="6217920" cy="2853084"/>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mn-ea"/>
                <a:cs typeface="+mn-cs"/>
              </a:defRPr>
            </a:lvl1pPr>
            <a:lvl2pPr marL="914171"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2pPr>
            <a:lvl3pPr marL="1828343"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3pPr>
            <a:lvl4pPr marL="2742514"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smtClean="0">
                <a:solidFill>
                  <a:schemeClr val="tx1"/>
                </a:solidFill>
                <a:latin typeface="Raleway Light" panose="020B0403030101060003" pitchFamily="34" charset="0"/>
                <a:ea typeface="+mn-ea"/>
                <a:cs typeface="+mn-cs"/>
              </a:defRPr>
            </a:lvl4pPr>
            <a:lvl5pPr marL="3656686" indent="0" algn="l" defTabSz="1828343" rtl="0" eaLnBrk="1" latinLnBrk="0" hangingPunct="1">
              <a:lnSpc>
                <a:spcPct val="126000"/>
              </a:lnSpc>
              <a:spcBef>
                <a:spcPts val="0"/>
              </a:spcBef>
              <a:spcAft>
                <a:spcPts val="3599"/>
              </a:spcAft>
              <a:buClr>
                <a:schemeClr val="accent1"/>
              </a:buClr>
              <a:buFont typeface="Wingdings" panose="05000000000000000000" pitchFamily="2" charset="2"/>
              <a:buNone/>
              <a:tabLst>
                <a:tab pos="676107" algn="l"/>
              </a:tabLst>
              <a:defRPr lang="en-US" sz="2799" kern="1200" dirty="0">
                <a:solidFill>
                  <a:schemeClr val="tx1"/>
                </a:solidFill>
                <a:latin typeface="Raleway Light" panose="020B0403030101060003" pitchFamily="34" charset="0"/>
                <a:ea typeface="+mn-ea"/>
                <a:cs typeface="+mn-cs"/>
              </a:defRPr>
            </a:lvl5pPr>
          </a:lstStyle>
          <a:p>
            <a:pPr lvl="0"/>
            <a:r>
              <a:rPr lang="en-US"/>
              <a:t>Click to edit Master text styles</a:t>
            </a:r>
          </a:p>
        </p:txBody>
      </p:sp>
      <p:sp>
        <p:nvSpPr>
          <p:cNvPr id="15" name="Text Placeholder 7"/>
          <p:cNvSpPr>
            <a:spLocks noGrp="1"/>
          </p:cNvSpPr>
          <p:nvPr>
            <p:ph type="body" sz="quarter" idx="20" hasCustomPrompt="1"/>
          </p:nvPr>
        </p:nvSpPr>
        <p:spPr>
          <a:xfrm>
            <a:off x="1990165" y="8336486"/>
            <a:ext cx="6217920" cy="731520"/>
          </a:xfrm>
          <a:prstGeom prst="rect">
            <a:avLst/>
          </a:prstGeom>
        </p:spPr>
        <p:txBody>
          <a:bodyPr vert="horz" lIns="91440" tIns="45720" rIns="91440" bIns="45720" rtlCol="0" anchor="ctr" anchorCtr="0">
            <a:noAutofit/>
          </a:bodyPr>
          <a:lstStyle>
            <a:lvl1pPr algn="ctr">
              <a:buFontTx/>
              <a:buNone/>
              <a:defRPr lang="en-US" sz="3199" dirty="0">
                <a:solidFill>
                  <a:schemeClr val="bg2">
                    <a:lumMod val="25000"/>
                  </a:schemeClr>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None/>
              <a:tabLst>
                <a:tab pos="676107" algn="l"/>
              </a:tabLst>
            </a:pPr>
            <a:r>
              <a:rPr lang="en-US" dirty="0"/>
              <a:t>Click to </a:t>
            </a:r>
            <a:r>
              <a:rPr lang="en-US"/>
              <a:t>edit subtitle.</a:t>
            </a:r>
            <a:endParaRPr lang="en-US" dirty="0"/>
          </a:p>
        </p:txBody>
      </p:sp>
      <p:sp>
        <p:nvSpPr>
          <p:cNvPr id="16" name="Text Placeholder 7"/>
          <p:cNvSpPr>
            <a:spLocks noGrp="1"/>
          </p:cNvSpPr>
          <p:nvPr>
            <p:ph type="body" sz="quarter" idx="21" hasCustomPrompt="1"/>
          </p:nvPr>
        </p:nvSpPr>
        <p:spPr>
          <a:xfrm>
            <a:off x="8837168" y="8336486"/>
            <a:ext cx="6217920" cy="731520"/>
          </a:xfrm>
          <a:prstGeom prst="rect">
            <a:avLst/>
          </a:prstGeom>
        </p:spPr>
        <p:txBody>
          <a:bodyPr vert="horz" lIns="91440" tIns="45720" rIns="91440" bIns="45720" rtlCol="0" anchor="ctr" anchorCtr="0">
            <a:noAutofit/>
          </a:bodyPr>
          <a:lstStyle>
            <a:lvl1pPr algn="ctr">
              <a:buFontTx/>
              <a:buNone/>
              <a:defRPr lang="en-US" sz="3199" dirty="0">
                <a:solidFill>
                  <a:schemeClr val="bg2">
                    <a:lumMod val="25000"/>
                  </a:schemeClr>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None/>
              <a:tabLst>
                <a:tab pos="676107" algn="l"/>
              </a:tabLst>
            </a:pPr>
            <a:r>
              <a:rPr lang="en-US" dirty="0"/>
              <a:t>Click to </a:t>
            </a:r>
            <a:r>
              <a:rPr lang="en-US"/>
              <a:t>edit subtitle.</a:t>
            </a:r>
            <a:endParaRPr lang="en-US" dirty="0"/>
          </a:p>
        </p:txBody>
      </p:sp>
      <p:sp>
        <p:nvSpPr>
          <p:cNvPr id="17" name="Text Placeholder 7"/>
          <p:cNvSpPr>
            <a:spLocks noGrp="1"/>
          </p:cNvSpPr>
          <p:nvPr>
            <p:ph type="body" sz="quarter" idx="22" hasCustomPrompt="1"/>
          </p:nvPr>
        </p:nvSpPr>
        <p:spPr>
          <a:xfrm>
            <a:off x="16136788" y="8336486"/>
            <a:ext cx="6217920" cy="731520"/>
          </a:xfrm>
          <a:prstGeom prst="rect">
            <a:avLst/>
          </a:prstGeom>
        </p:spPr>
        <p:txBody>
          <a:bodyPr vert="horz" lIns="91440" tIns="45720" rIns="91440" bIns="45720" rtlCol="0" anchor="ctr" anchorCtr="0">
            <a:noAutofit/>
          </a:bodyPr>
          <a:lstStyle>
            <a:lvl1pPr algn="ctr">
              <a:buFontTx/>
              <a:buNone/>
              <a:defRPr lang="en-US" sz="3199" dirty="0">
                <a:solidFill>
                  <a:schemeClr val="bg2">
                    <a:lumMod val="25000"/>
                  </a:schemeClr>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None/>
              <a:tabLst>
                <a:tab pos="676107" algn="l"/>
              </a:tabLst>
            </a:pPr>
            <a:r>
              <a:rPr lang="en-US" dirty="0"/>
              <a:t>Click to </a:t>
            </a:r>
            <a:r>
              <a:rPr lang="en-US"/>
              <a:t>edit subtitle.</a:t>
            </a:r>
            <a:endParaRPr lang="en-US" dirty="0"/>
          </a:p>
        </p:txBody>
      </p:sp>
      <p:sp>
        <p:nvSpPr>
          <p:cNvPr id="22" name="Title 1"/>
          <p:cNvSpPr>
            <a:spLocks noGrp="1"/>
          </p:cNvSpPr>
          <p:nvPr>
            <p:ph type="title" hasCustomPrompt="1"/>
          </p:nvPr>
        </p:nvSpPr>
        <p:spPr>
          <a:xfrm>
            <a:off x="1990165" y="1417928"/>
            <a:ext cx="20520357" cy="1188720"/>
          </a:xfrm>
          <a:prstGeom prst="rect">
            <a:avLst/>
          </a:prstGeom>
        </p:spPr>
        <p:txBody>
          <a:bodyPr anchor="ctr" anchorCtr="0">
            <a:normAutofit/>
          </a:bodyPr>
          <a:lstStyle>
            <a:lvl1pPr>
              <a:defRPr sz="660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23" name="Text Placeholder 7"/>
          <p:cNvSpPr>
            <a:spLocks noGrp="1"/>
          </p:cNvSpPr>
          <p:nvPr>
            <p:ph type="body" sz="quarter" idx="14"/>
          </p:nvPr>
        </p:nvSpPr>
        <p:spPr>
          <a:xfrm>
            <a:off x="1990165" y="2515610"/>
            <a:ext cx="20520212" cy="882648"/>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Tree>
    <p:extLst>
      <p:ext uri="{BB962C8B-B14F-4D97-AF65-F5344CB8AC3E}">
        <p14:creationId xmlns:p14="http://schemas.microsoft.com/office/powerpoint/2010/main" val="2703585660"/>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ingle Profile layout">
    <p:spTree>
      <p:nvGrpSpPr>
        <p:cNvPr id="1" name=""/>
        <p:cNvGrpSpPr/>
        <p:nvPr/>
      </p:nvGrpSpPr>
      <p:grpSpPr>
        <a:xfrm>
          <a:off x="0" y="0"/>
          <a:ext cx="0" cy="0"/>
          <a:chOff x="0" y="0"/>
          <a:chExt cx="0" cy="0"/>
        </a:xfrm>
      </p:grpSpPr>
      <p:sp>
        <p:nvSpPr>
          <p:cNvPr id="13" name="Text Placeholder 12"/>
          <p:cNvSpPr>
            <a:spLocks noGrp="1"/>
          </p:cNvSpPr>
          <p:nvPr>
            <p:ph type="body" sz="quarter" idx="17"/>
          </p:nvPr>
        </p:nvSpPr>
        <p:spPr>
          <a:xfrm>
            <a:off x="1990165" y="9398885"/>
            <a:ext cx="4995565" cy="2475886"/>
          </a:xfrm>
          <a:prstGeom prst="rect">
            <a:avLst/>
          </a:prstGeom>
          <a:noFill/>
        </p:spPr>
        <p:txBody>
          <a:bodyPr vert="horz" lIns="91440" tIns="45720" rIns="91440" bIns="45720" rtlCol="0">
            <a:noAutofit/>
          </a:bodyPr>
          <a:lstStyle>
            <a:lvl1pPr marL="0" indent="0" algn="ctr">
              <a:lnSpc>
                <a:spcPct val="130000"/>
              </a:lnSpc>
              <a:spcAft>
                <a:spcPts val="0"/>
              </a:spcAft>
              <a:buFontTx/>
              <a:buNone/>
              <a:defRPr lang="en-US" sz="2799" baseline="0">
                <a:solidFill>
                  <a:schemeClr val="tx1"/>
                </a:solidFill>
                <a:latin typeface="+mn-lt"/>
              </a:defRPr>
            </a:lvl1pPr>
          </a:lstStyle>
          <a:p>
            <a:pPr lvl="0"/>
            <a:r>
              <a:rPr lang="en-US"/>
              <a:t>Click to edit Master text styles</a:t>
            </a:r>
          </a:p>
        </p:txBody>
      </p:sp>
      <p:sp>
        <p:nvSpPr>
          <p:cNvPr id="16" name="Text Placeholder 7"/>
          <p:cNvSpPr>
            <a:spLocks noGrp="1"/>
          </p:cNvSpPr>
          <p:nvPr>
            <p:ph type="body" sz="quarter" idx="19" hasCustomPrompt="1"/>
          </p:nvPr>
        </p:nvSpPr>
        <p:spPr>
          <a:xfrm>
            <a:off x="8076354" y="4149621"/>
            <a:ext cx="14242673" cy="1069978"/>
          </a:xfrm>
          <a:prstGeom prst="rect">
            <a:avLst/>
          </a:prstGeom>
        </p:spPr>
        <p:txBody>
          <a:bodyPr vert="horz" lIns="91440" tIns="45720" rIns="91440" bIns="45720" rtlCol="0" anchor="ctr" anchorCtr="0">
            <a:normAutofit/>
          </a:bodyPr>
          <a:lstStyle>
            <a:lvl1pPr algn="l">
              <a:buFontTx/>
              <a:buNone/>
              <a:defRPr lang="en-US" sz="3599" dirty="0">
                <a:solidFill>
                  <a:schemeClr val="bg2">
                    <a:lumMod val="25000"/>
                  </a:schemeClr>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None/>
              <a:tabLst>
                <a:tab pos="676107" algn="l"/>
              </a:tabLst>
            </a:pPr>
            <a:r>
              <a:rPr lang="en-US" dirty="0"/>
              <a:t>Click to edit subtitle</a:t>
            </a:r>
          </a:p>
        </p:txBody>
      </p:sp>
      <p:sp>
        <p:nvSpPr>
          <p:cNvPr id="17" name="Text Placeholder 2"/>
          <p:cNvSpPr>
            <a:spLocks noGrp="1"/>
          </p:cNvSpPr>
          <p:nvPr>
            <p:ph type="body" sz="quarter" idx="20"/>
          </p:nvPr>
        </p:nvSpPr>
        <p:spPr>
          <a:xfrm>
            <a:off x="8076356" y="5063408"/>
            <a:ext cx="14240720" cy="3022800"/>
          </a:xfrm>
          <a:prstGeom prst="rect">
            <a:avLst/>
          </a:prstGeom>
        </p:spPr>
        <p:txBody>
          <a:bodyPr vert="horz" lIns="91440" tIns="45720" rIns="91440" bIns="45720" rtlCol="0">
            <a:normAutofit/>
          </a:bodyPr>
          <a:lstStyle>
            <a:lvl1pPr marL="0" indent="0" algn="l">
              <a:lnSpc>
                <a:spcPct val="140000"/>
              </a:lnSpc>
              <a:spcAft>
                <a:spcPts val="3599"/>
              </a:spcAft>
              <a:buFontTx/>
              <a:buNone/>
              <a:defRPr lang="en-US" sz="2200" smtClean="0">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Click to edit Master text styles</a:t>
            </a:r>
          </a:p>
        </p:txBody>
      </p:sp>
      <p:sp>
        <p:nvSpPr>
          <p:cNvPr id="18" name="Text Placeholder 7"/>
          <p:cNvSpPr>
            <a:spLocks noGrp="1"/>
          </p:cNvSpPr>
          <p:nvPr>
            <p:ph type="body" sz="quarter" idx="21" hasCustomPrompt="1"/>
          </p:nvPr>
        </p:nvSpPr>
        <p:spPr>
          <a:xfrm>
            <a:off x="8076354" y="8409929"/>
            <a:ext cx="14242673" cy="1069978"/>
          </a:xfrm>
          <a:prstGeom prst="rect">
            <a:avLst/>
          </a:prstGeom>
        </p:spPr>
        <p:txBody>
          <a:bodyPr vert="horz" lIns="91440" tIns="45720" rIns="91440" bIns="45720" rtlCol="0" anchor="ctr" anchorCtr="0">
            <a:normAutofit/>
          </a:bodyPr>
          <a:lstStyle>
            <a:lvl1pPr algn="l">
              <a:buFontTx/>
              <a:buNone/>
              <a:defRPr lang="en-US" sz="3599" dirty="0">
                <a:solidFill>
                  <a:schemeClr val="bg2">
                    <a:lumMod val="25000"/>
                  </a:schemeClr>
                </a:solidFill>
                <a:latin typeface="+mn-lt"/>
                <a:ea typeface="Lato Light" panose="020F0502020204030203" pitchFamily="34" charset="0"/>
                <a:cs typeface="Lato Light" panose="020F0502020204030203" pitchFamily="34" charset="0"/>
              </a:defRPr>
            </a:lvl1pPr>
          </a:lstStyle>
          <a:p>
            <a:pPr marL="0" lvl="0" indent="0" algn="ctr">
              <a:lnSpc>
                <a:spcPct val="130000"/>
              </a:lnSpc>
              <a:buClr>
                <a:srgbClr val="6D7B83"/>
              </a:buClr>
              <a:buNone/>
              <a:tabLst>
                <a:tab pos="676107" algn="l"/>
              </a:tabLst>
            </a:pPr>
            <a:r>
              <a:rPr lang="en-US" dirty="0"/>
              <a:t>Click to edit subtitle</a:t>
            </a:r>
          </a:p>
        </p:txBody>
      </p:sp>
      <p:sp>
        <p:nvSpPr>
          <p:cNvPr id="19" name="Text Placeholder 2"/>
          <p:cNvSpPr>
            <a:spLocks noGrp="1"/>
          </p:cNvSpPr>
          <p:nvPr>
            <p:ph type="body" sz="quarter" idx="22"/>
          </p:nvPr>
        </p:nvSpPr>
        <p:spPr>
          <a:xfrm>
            <a:off x="8076356" y="9323718"/>
            <a:ext cx="14240720" cy="2597375"/>
          </a:xfrm>
          <a:prstGeom prst="rect">
            <a:avLst/>
          </a:prstGeom>
        </p:spPr>
        <p:txBody>
          <a:bodyPr vert="horz" lIns="91440" tIns="45720" rIns="91440" bIns="45720" rtlCol="0">
            <a:normAutofit/>
          </a:bodyPr>
          <a:lstStyle>
            <a:lvl1pPr marL="0" indent="0" algn="l">
              <a:lnSpc>
                <a:spcPct val="140000"/>
              </a:lnSpc>
              <a:spcAft>
                <a:spcPts val="2399"/>
              </a:spcAft>
              <a:buFontTx/>
              <a:buNone/>
              <a:tabLst>
                <a:tab pos="310818" algn="l"/>
              </a:tabLst>
              <a:defRPr lang="en-US" sz="2200" smtClean="0">
                <a:latin typeface="+mn-lt"/>
              </a:defRPr>
            </a:lvl1pPr>
            <a:lvl2pPr>
              <a:defRPr lang="en-US" sz="2799" smtClean="0"/>
            </a:lvl2pPr>
            <a:lvl3pPr>
              <a:defRPr lang="en-US" sz="2799" smtClean="0"/>
            </a:lvl3pPr>
            <a:lvl4pPr>
              <a:defRPr lang="en-US" sz="2799" smtClean="0"/>
            </a:lvl4pPr>
            <a:lvl5pPr>
              <a:defRPr lang="en-US" sz="2799"/>
            </a:lvl5pPr>
          </a:lstStyle>
          <a:p>
            <a:pPr marL="0" lvl="0" indent="0">
              <a:lnSpc>
                <a:spcPct val="126000"/>
              </a:lnSpc>
              <a:spcAft>
                <a:spcPts val="3599"/>
              </a:spcAft>
              <a:buClr>
                <a:schemeClr val="accent1"/>
              </a:buClr>
              <a:buNone/>
              <a:tabLst>
                <a:tab pos="676107" algn="l"/>
              </a:tabLst>
            </a:pPr>
            <a:r>
              <a:rPr lang="en-US"/>
              <a:t>Click to edit Master text styles</a:t>
            </a:r>
          </a:p>
        </p:txBody>
      </p:sp>
      <p:sp>
        <p:nvSpPr>
          <p:cNvPr id="22" name="Title 1"/>
          <p:cNvSpPr>
            <a:spLocks noGrp="1"/>
          </p:cNvSpPr>
          <p:nvPr>
            <p:ph type="title" hasCustomPrompt="1"/>
          </p:nvPr>
        </p:nvSpPr>
        <p:spPr>
          <a:xfrm>
            <a:off x="1990165" y="1417928"/>
            <a:ext cx="20520357" cy="1188720"/>
          </a:xfrm>
          <a:prstGeom prst="rect">
            <a:avLst/>
          </a:prstGeom>
        </p:spPr>
        <p:txBody>
          <a:bodyPr anchor="ctr" anchorCtr="0">
            <a:normAutofit/>
          </a:bodyPr>
          <a:lstStyle>
            <a:lvl1pPr>
              <a:defRPr sz="6600">
                <a:solidFill>
                  <a:schemeClr val="accent2"/>
                </a:solidFill>
              </a:defRPr>
            </a:lvl1pPr>
          </a:lstStyle>
          <a:p>
            <a:r>
              <a:rPr lang="en-US" dirty="0"/>
              <a:t>CLICK TO EDIT MASTER TITLE STYLE</a:t>
            </a:r>
          </a:p>
        </p:txBody>
      </p:sp>
      <p:sp>
        <p:nvSpPr>
          <p:cNvPr id="23" name="Text Placeholder 7"/>
          <p:cNvSpPr>
            <a:spLocks noGrp="1"/>
          </p:cNvSpPr>
          <p:nvPr>
            <p:ph type="body" sz="quarter" idx="23"/>
          </p:nvPr>
        </p:nvSpPr>
        <p:spPr>
          <a:xfrm>
            <a:off x="1990165" y="2515610"/>
            <a:ext cx="20520212" cy="882648"/>
          </a:xfrm>
          <a:prstGeom prst="rect">
            <a:avLst/>
          </a:prstGeom>
        </p:spPr>
        <p:txBody>
          <a:bodyPr vert="horz" lIns="91440" tIns="45720" rIns="91440" bIns="45720" rtlCol="0">
            <a:normAutofit/>
          </a:bodyPr>
          <a:lstStyle>
            <a:lvl1pPr marL="685629" indent="-685629">
              <a:buFontTx/>
              <a:buNone/>
              <a:defRPr lang="en-US" sz="36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
        <p:nvSpPr>
          <p:cNvPr id="10" name="Picture Placeholder 9">
            <a:extLst>
              <a:ext uri="{FF2B5EF4-FFF2-40B4-BE49-F238E27FC236}">
                <a16:creationId xmlns:a16="http://schemas.microsoft.com/office/drawing/2014/main" id="{59AF7058-718A-AC42-A34F-6EB93165724B}"/>
              </a:ext>
            </a:extLst>
          </p:cNvPr>
          <p:cNvSpPr>
            <a:spLocks noGrp="1"/>
          </p:cNvSpPr>
          <p:nvPr>
            <p:ph type="pic" sz="quarter" idx="15"/>
          </p:nvPr>
        </p:nvSpPr>
        <p:spPr>
          <a:xfrm>
            <a:off x="2058623" y="3864270"/>
            <a:ext cx="4927107" cy="5518814"/>
          </a:xfrm>
          <a:custGeom>
            <a:avLst/>
            <a:gdLst>
              <a:gd name="connsiteX0" fmla="*/ 3478397 w 6953579"/>
              <a:gd name="connsiteY0" fmla="*/ 0 h 7788650"/>
              <a:gd name="connsiteX1" fmla="*/ 3945375 w 6953579"/>
              <a:gd name="connsiteY1" fmla="*/ 125627 h 7788650"/>
              <a:gd name="connsiteX2" fmla="*/ 6489813 w 6953579"/>
              <a:gd name="connsiteY2" fmla="*/ 1606390 h 7788650"/>
              <a:gd name="connsiteX3" fmla="*/ 6953579 w 6953579"/>
              <a:gd name="connsiteY3" fmla="*/ 2411154 h 7788650"/>
              <a:gd name="connsiteX4" fmla="*/ 6953579 w 6953579"/>
              <a:gd name="connsiteY4" fmla="*/ 5377509 h 7788650"/>
              <a:gd name="connsiteX5" fmla="*/ 6489813 w 6953579"/>
              <a:gd name="connsiteY5" fmla="*/ 6182271 h 7788650"/>
              <a:gd name="connsiteX6" fmla="*/ 3943769 w 6953579"/>
              <a:gd name="connsiteY6" fmla="*/ 7663035 h 7788650"/>
              <a:gd name="connsiteX7" fmla="*/ 3009811 w 6953579"/>
              <a:gd name="connsiteY7" fmla="*/ 7663035 h 7788650"/>
              <a:gd name="connsiteX8" fmla="*/ 463765 w 6953579"/>
              <a:gd name="connsiteY8" fmla="*/ 6182271 h 7788650"/>
              <a:gd name="connsiteX9" fmla="*/ 0 w 6953579"/>
              <a:gd name="connsiteY9" fmla="*/ 5377509 h 7788650"/>
              <a:gd name="connsiteX10" fmla="*/ 0 w 6953579"/>
              <a:gd name="connsiteY10" fmla="*/ 2411154 h 7788650"/>
              <a:gd name="connsiteX11" fmla="*/ 465372 w 6953579"/>
              <a:gd name="connsiteY11" fmla="*/ 1606390 h 7788650"/>
              <a:gd name="connsiteX12" fmla="*/ 3011417 w 6953579"/>
              <a:gd name="connsiteY12" fmla="*/ 125627 h 7788650"/>
              <a:gd name="connsiteX13" fmla="*/ 3478397 w 6953579"/>
              <a:gd name="connsiteY13" fmla="*/ 0 h 778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53579" h="7788650">
                <a:moveTo>
                  <a:pt x="3478397" y="0"/>
                </a:moveTo>
                <a:cubicBezTo>
                  <a:pt x="3639669" y="0"/>
                  <a:pt x="3800943" y="41876"/>
                  <a:pt x="3945375" y="125627"/>
                </a:cubicBezTo>
                <a:lnTo>
                  <a:pt x="6489813" y="1606390"/>
                </a:lnTo>
                <a:cubicBezTo>
                  <a:pt x="6776171" y="1773057"/>
                  <a:pt x="6952743" y="2079421"/>
                  <a:pt x="6953579" y="2411154"/>
                </a:cubicBezTo>
                <a:lnTo>
                  <a:pt x="6953579" y="5377509"/>
                </a:lnTo>
                <a:cubicBezTo>
                  <a:pt x="6952743" y="5709231"/>
                  <a:pt x="6776171" y="6015589"/>
                  <a:pt x="6489813" y="6182271"/>
                </a:cubicBezTo>
                <a:lnTo>
                  <a:pt x="3943769" y="7663035"/>
                </a:lnTo>
                <a:cubicBezTo>
                  <a:pt x="3654903" y="7830522"/>
                  <a:pt x="3298675" y="7830522"/>
                  <a:pt x="3009811" y="7663035"/>
                </a:cubicBezTo>
                <a:lnTo>
                  <a:pt x="463765" y="6182271"/>
                </a:lnTo>
                <a:cubicBezTo>
                  <a:pt x="177398" y="6015589"/>
                  <a:pt x="848" y="5709231"/>
                  <a:pt x="0" y="5377509"/>
                </a:cubicBezTo>
                <a:lnTo>
                  <a:pt x="0" y="2411154"/>
                </a:lnTo>
                <a:cubicBezTo>
                  <a:pt x="1181" y="2079089"/>
                  <a:pt x="178387" y="1772652"/>
                  <a:pt x="465372" y="1606390"/>
                </a:cubicBezTo>
                <a:lnTo>
                  <a:pt x="3011417" y="125627"/>
                </a:lnTo>
                <a:cubicBezTo>
                  <a:pt x="3155851" y="41876"/>
                  <a:pt x="3317123" y="0"/>
                  <a:pt x="3478397" y="0"/>
                </a:cubicBezTo>
                <a:close/>
              </a:path>
            </a:pathLst>
          </a:custGeom>
          <a:solidFill>
            <a:schemeClr val="accent5"/>
          </a:solidFill>
        </p:spPr>
        <p:txBody>
          <a:bodyPr wrap="square">
            <a:noAutofit/>
          </a:bodyPr>
          <a:lstStyle/>
          <a:p>
            <a:endParaRPr lang="en-US"/>
          </a:p>
        </p:txBody>
      </p:sp>
    </p:spTree>
    <p:extLst>
      <p:ext uri="{BB962C8B-B14F-4D97-AF65-F5344CB8AC3E}">
        <p14:creationId xmlns:p14="http://schemas.microsoft.com/office/powerpoint/2010/main" val="492767832"/>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07F149-3EE4-CD41-B5D8-0203A6409C12}"/>
              </a:ext>
            </a:extLst>
          </p:cNvPr>
          <p:cNvSpPr>
            <a:spLocks noGrp="1"/>
          </p:cNvSpPr>
          <p:nvPr>
            <p:ph type="dt" sz="half" idx="10"/>
          </p:nvPr>
        </p:nvSpPr>
        <p:spPr/>
        <p:txBody>
          <a:bodyPr/>
          <a:lstStyle/>
          <a:p>
            <a:fld id="{74B6EF19-FB86-7144-8328-E636FE42A8AE}" type="datetimeFigureOut">
              <a:rPr lang="en-US" smtClean="0"/>
              <a:t>5/20/22</a:t>
            </a:fld>
            <a:endParaRPr lang="en-US"/>
          </a:p>
        </p:txBody>
      </p:sp>
      <p:sp>
        <p:nvSpPr>
          <p:cNvPr id="3" name="Footer Placeholder 2">
            <a:extLst>
              <a:ext uri="{FF2B5EF4-FFF2-40B4-BE49-F238E27FC236}">
                <a16:creationId xmlns:a16="http://schemas.microsoft.com/office/drawing/2014/main" id="{36626C36-8212-C543-9DD5-3356876B16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0E51B4-16D1-C94C-8D25-EB04934FAEA6}"/>
              </a:ext>
            </a:extLst>
          </p:cNvPr>
          <p:cNvSpPr>
            <a:spLocks noGrp="1"/>
          </p:cNvSpPr>
          <p:nvPr>
            <p:ph type="sldNum" sz="quarter" idx="12"/>
          </p:nvPr>
        </p:nvSpPr>
        <p:spPr/>
        <p:txBody>
          <a:bodyPr/>
          <a:lstStyle/>
          <a:p>
            <a:fld id="{B95D26DE-3370-444A-9D25-21CBB81C156C}" type="slidenum">
              <a:rPr lang="en-US" smtClean="0"/>
              <a:t>‹#›</a:t>
            </a:fld>
            <a:endParaRPr lang="en-US"/>
          </a:p>
        </p:txBody>
      </p:sp>
    </p:spTree>
    <p:extLst>
      <p:ext uri="{BB962C8B-B14F-4D97-AF65-F5344CB8AC3E}">
        <p14:creationId xmlns:p14="http://schemas.microsoft.com/office/powerpoint/2010/main" val="404139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design">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F11E8DD-608C-3A4A-8448-F566FDACECF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flipH="1">
            <a:off x="436" y="0"/>
            <a:ext cx="24376777" cy="13716000"/>
          </a:xfrm>
          <a:prstGeom prst="rect">
            <a:avLst/>
          </a:prstGeom>
        </p:spPr>
      </p:pic>
      <p:pic>
        <p:nvPicPr>
          <p:cNvPr id="4" name="Graphic 3">
            <a:extLst>
              <a:ext uri="{FF2B5EF4-FFF2-40B4-BE49-F238E27FC236}">
                <a16:creationId xmlns:a16="http://schemas.microsoft.com/office/drawing/2014/main" id="{F7551F73-4B63-5B47-AEBB-4A2C251F3970}"/>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12751" r="24521" b="30441"/>
          <a:stretch/>
        </p:blipFill>
        <p:spPr>
          <a:xfrm>
            <a:off x="8418855" y="0"/>
            <a:ext cx="15958358" cy="13716000"/>
          </a:xfrm>
          <a:prstGeom prst="rect">
            <a:avLst/>
          </a:prstGeom>
        </p:spPr>
      </p:pic>
      <p:sp>
        <p:nvSpPr>
          <p:cNvPr id="2" name="Title 1"/>
          <p:cNvSpPr>
            <a:spLocks noGrp="1"/>
          </p:cNvSpPr>
          <p:nvPr>
            <p:ph type="ctrTitle" hasCustomPrompt="1"/>
          </p:nvPr>
        </p:nvSpPr>
        <p:spPr>
          <a:xfrm>
            <a:off x="13945266" y="860821"/>
            <a:ext cx="9182731" cy="3461446"/>
          </a:xfrm>
          <a:prstGeom prst="rect">
            <a:avLst/>
          </a:prstGeom>
        </p:spPr>
        <p:txBody>
          <a:bodyPr vert="horz" lIns="182832" tIns="91416" rIns="182832" bIns="91416" rtlCol="0" anchor="b">
            <a:noAutofit/>
          </a:bodyPr>
          <a:lstStyle>
            <a:lvl1pPr algn="l">
              <a:lnSpc>
                <a:spcPct val="110000"/>
              </a:lnSpc>
              <a:defRPr lang="en-US">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stStyle>
          <a:p>
            <a:pPr lvl="0" algn="r">
              <a:lnSpc>
                <a:spcPct val="110000"/>
              </a:lnSpc>
            </a:pPr>
            <a:r>
              <a:rPr lang="en-US" dirty="0"/>
              <a:t>CLICK TO EDIT MASTER TITLE STYLE</a:t>
            </a:r>
          </a:p>
        </p:txBody>
      </p:sp>
      <p:sp>
        <p:nvSpPr>
          <p:cNvPr id="14" name="Text Placeholder 13"/>
          <p:cNvSpPr>
            <a:spLocks noGrp="1"/>
          </p:cNvSpPr>
          <p:nvPr>
            <p:ph type="body" sz="quarter" idx="14"/>
          </p:nvPr>
        </p:nvSpPr>
        <p:spPr>
          <a:xfrm>
            <a:off x="13945265" y="4723978"/>
            <a:ext cx="9182731" cy="885450"/>
          </a:xfrm>
          <a:prstGeom prst="rect">
            <a:avLst/>
          </a:prstGeom>
          <a:noFill/>
        </p:spPr>
        <p:txBody>
          <a:bodyPr vert="horz" wrap="square" lIns="182832" tIns="91416" rIns="182832" bIns="91416" rtlCol="0" anchor="ctr" anchorCtr="0">
            <a:spAutoFit/>
          </a:bodyPr>
          <a:lstStyle>
            <a:lvl1pPr algn="l">
              <a:defRPr lang="en-US" sz="3600" b="1" i="0" dirty="0" smtClean="0">
                <a:solidFill>
                  <a:schemeClr val="tx1"/>
                </a:solidFill>
              </a:defRPr>
            </a:lvl1pPr>
          </a:lstStyle>
          <a:p>
            <a:pPr lvl="0" algn="r"/>
            <a:r>
              <a:rPr lang="en-US" dirty="0"/>
              <a:t>Click to edit Master text styles</a:t>
            </a:r>
          </a:p>
        </p:txBody>
      </p:sp>
      <p:sp>
        <p:nvSpPr>
          <p:cNvPr id="34" name="Text Placeholder 13"/>
          <p:cNvSpPr>
            <a:spLocks noGrp="1"/>
          </p:cNvSpPr>
          <p:nvPr>
            <p:ph type="body" sz="quarter" idx="16"/>
          </p:nvPr>
        </p:nvSpPr>
        <p:spPr>
          <a:xfrm>
            <a:off x="16560372" y="6299434"/>
            <a:ext cx="6567624" cy="627816"/>
          </a:xfrm>
          <a:prstGeom prst="rect">
            <a:avLst/>
          </a:prstGeom>
          <a:noFill/>
        </p:spPr>
        <p:txBody>
          <a:bodyPr vert="horz" wrap="square" lIns="182832" tIns="91416" rIns="182832" bIns="91416" rtlCol="0" anchor="ctr" anchorCtr="0">
            <a:spAutoFit/>
          </a:bodyPr>
          <a:lstStyle>
            <a:lvl1pPr algn="l">
              <a:defRPr lang="en-US" sz="3200" b="0" i="0" dirty="0" smtClean="0">
                <a:solidFill>
                  <a:schemeClr val="bg1">
                    <a:lumMod val="75000"/>
                  </a:schemeClr>
                </a:solidFill>
              </a:defRPr>
            </a:lvl1pPr>
          </a:lstStyle>
          <a:p>
            <a:pPr marL="228600" lvl="0" indent="-228600" algn="r" defTabSz="914400">
              <a:lnSpc>
                <a:spcPct val="90000"/>
              </a:lnSpc>
              <a:spcAft>
                <a:spcPts val="2400"/>
              </a:spcAft>
            </a:pPr>
            <a:r>
              <a:rPr lang="en-US" dirty="0"/>
              <a:t>Click to edit Master text styles</a:t>
            </a:r>
          </a:p>
        </p:txBody>
      </p:sp>
      <p:sp>
        <p:nvSpPr>
          <p:cNvPr id="5" name="TextBox 4">
            <a:extLst>
              <a:ext uri="{FF2B5EF4-FFF2-40B4-BE49-F238E27FC236}">
                <a16:creationId xmlns:a16="http://schemas.microsoft.com/office/drawing/2014/main" id="{5F79122D-B996-F245-AB45-BA71C2B61D95}"/>
              </a:ext>
            </a:extLst>
          </p:cNvPr>
          <p:cNvSpPr txBox="1"/>
          <p:nvPr userDrawn="1"/>
        </p:nvSpPr>
        <p:spPr>
          <a:xfrm>
            <a:off x="34747200" y="6858000"/>
            <a:ext cx="184731" cy="646203"/>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3DBB11A-8D68-7C4D-B5A9-7112C96DD717}"/>
              </a:ext>
            </a:extLst>
          </p:cNvPr>
          <p:cNvSpPr txBox="1"/>
          <p:nvPr userDrawn="1"/>
        </p:nvSpPr>
        <p:spPr>
          <a:xfrm>
            <a:off x="28868914" y="14401800"/>
            <a:ext cx="184731" cy="646203"/>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011316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4">
                                            <p:txEl>
                                              <p:pRg st="0" end="0"/>
                                            </p:txEl>
                                          </p:spTgt>
                                        </p:tgtEl>
                                        <p:attrNameLst>
                                          <p:attrName>style.visibility</p:attrName>
                                        </p:attrNameLst>
                                      </p:cBhvr>
                                      <p:to>
                                        <p:strVal val="visible"/>
                                      </p:to>
                                    </p:set>
                                    <p:anim calcmode="lin" valueType="num">
                                      <p:cBhvr additive="base">
                                        <p:cTn id="11"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4">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build="p">
        <p:tmplLst>
          <p:tmpl lvl="1">
            <p:tnLst>
              <p:par>
                <p:cTn presetID="2" presetClass="entr" presetSubtype="2"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Lst>
  </p:timing>
  <p:extLst>
    <p:ext uri="{DCECCB84-F9BA-43D5-87BE-67443E8EF086}">
      <p15:sldGuideLst xmlns:p15="http://schemas.microsoft.com/office/powerpoint/2012/main">
        <p15:guide id="1" orient="horz" pos="4320">
          <p15:clr>
            <a:srgbClr val="FBAE40"/>
          </p15:clr>
        </p15:guide>
        <p15:guide id="2" pos="758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design 4">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075005" y="6118621"/>
            <a:ext cx="9182731" cy="3461446"/>
          </a:xfrm>
          <a:prstGeom prst="rect">
            <a:avLst/>
          </a:prstGeom>
        </p:spPr>
        <p:txBody>
          <a:bodyPr vert="horz" lIns="182832" tIns="91416" rIns="182832" bIns="91416" rtlCol="0" anchor="b">
            <a:noAutofit/>
          </a:bodyPr>
          <a:lstStyle>
            <a:lvl1pPr algn="l">
              <a:lnSpc>
                <a:spcPct val="110000"/>
              </a:lnSpc>
              <a:defRPr lang="en-US">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lgn="r">
              <a:lnSpc>
                <a:spcPct val="110000"/>
              </a:lnSpc>
            </a:pPr>
            <a:r>
              <a:rPr lang="en-US" dirty="0"/>
              <a:t>CLICK TO EDIT MASTER TITLE STYLE</a:t>
            </a:r>
          </a:p>
        </p:txBody>
      </p:sp>
      <p:sp>
        <p:nvSpPr>
          <p:cNvPr id="14" name="Text Placeholder 13"/>
          <p:cNvSpPr>
            <a:spLocks noGrp="1"/>
          </p:cNvSpPr>
          <p:nvPr>
            <p:ph type="body" sz="quarter" idx="14"/>
          </p:nvPr>
        </p:nvSpPr>
        <p:spPr>
          <a:xfrm>
            <a:off x="14075004" y="9981778"/>
            <a:ext cx="9182731" cy="885450"/>
          </a:xfrm>
          <a:prstGeom prst="rect">
            <a:avLst/>
          </a:prstGeom>
          <a:noFill/>
        </p:spPr>
        <p:txBody>
          <a:bodyPr vert="horz" wrap="square" lIns="182832" tIns="91416" rIns="182832" bIns="91416" rtlCol="0" anchor="ctr" anchorCtr="0">
            <a:spAutoFit/>
          </a:bodyPr>
          <a:lstStyle>
            <a:lvl1pPr algn="l">
              <a:defRPr lang="en-US" sz="3600" b="1" i="0" dirty="0" smtClean="0">
                <a:solidFill>
                  <a:schemeClr val="tx1"/>
                </a:solidFill>
              </a:defRPr>
            </a:lvl1pPr>
          </a:lstStyle>
          <a:p>
            <a:pPr lvl="0" algn="r"/>
            <a:r>
              <a:rPr lang="en-US" dirty="0"/>
              <a:t>Click to edit Master text styles</a:t>
            </a:r>
          </a:p>
        </p:txBody>
      </p:sp>
      <p:sp>
        <p:nvSpPr>
          <p:cNvPr id="34" name="Text Placeholder 13"/>
          <p:cNvSpPr>
            <a:spLocks noGrp="1"/>
          </p:cNvSpPr>
          <p:nvPr>
            <p:ph type="body" sz="quarter" idx="16"/>
          </p:nvPr>
        </p:nvSpPr>
        <p:spPr>
          <a:xfrm>
            <a:off x="14075004" y="12566695"/>
            <a:ext cx="9182731" cy="489316"/>
          </a:xfrm>
          <a:prstGeom prst="rect">
            <a:avLst/>
          </a:prstGeom>
          <a:noFill/>
        </p:spPr>
        <p:txBody>
          <a:bodyPr vert="horz" wrap="square" lIns="182832" tIns="91416" rIns="182832" bIns="91416" rtlCol="0" anchor="ctr" anchorCtr="0">
            <a:spAutoFit/>
          </a:bodyPr>
          <a:lstStyle>
            <a:lvl1pPr algn="l">
              <a:defRPr lang="en-US" sz="2200" b="0" i="0" dirty="0" smtClean="0">
                <a:solidFill>
                  <a:schemeClr val="bg1">
                    <a:lumMod val="75000"/>
                  </a:schemeClr>
                </a:solidFill>
              </a:defRPr>
            </a:lvl1pPr>
          </a:lstStyle>
          <a:p>
            <a:pPr marL="228600" lvl="0" indent="-228600" algn="r" defTabSz="914400">
              <a:lnSpc>
                <a:spcPct val="90000"/>
              </a:lnSpc>
              <a:spcAft>
                <a:spcPts val="2400"/>
              </a:spcAft>
            </a:pPr>
            <a:r>
              <a:rPr lang="en-US" dirty="0"/>
              <a:t>Click to edit Master text styles</a:t>
            </a:r>
          </a:p>
        </p:txBody>
      </p:sp>
      <p:sp>
        <p:nvSpPr>
          <p:cNvPr id="16" name="Freeform 15">
            <a:extLst>
              <a:ext uri="{FF2B5EF4-FFF2-40B4-BE49-F238E27FC236}">
                <a16:creationId xmlns:a16="http://schemas.microsoft.com/office/drawing/2014/main" id="{2A6BB304-307A-174A-A4F3-08266C18BC80}"/>
              </a:ext>
            </a:extLst>
          </p:cNvPr>
          <p:cNvSpPr/>
          <p:nvPr userDrawn="1"/>
        </p:nvSpPr>
        <p:spPr>
          <a:xfrm>
            <a:off x="5477754" y="0"/>
            <a:ext cx="18899896" cy="13716000"/>
          </a:xfrm>
          <a:custGeom>
            <a:avLst/>
            <a:gdLst>
              <a:gd name="connsiteX0" fmla="*/ 3535248 w 18899896"/>
              <a:gd name="connsiteY0" fmla="*/ 0 h 13716000"/>
              <a:gd name="connsiteX1" fmla="*/ 18899896 w 18899896"/>
              <a:gd name="connsiteY1" fmla="*/ 0 h 13716000"/>
              <a:gd name="connsiteX2" fmla="*/ 18899896 w 18899896"/>
              <a:gd name="connsiteY2" fmla="*/ 13716000 h 13716000"/>
              <a:gd name="connsiteX3" fmla="*/ 1 w 18899896"/>
              <a:gd name="connsiteY3" fmla="*/ 13716000 h 13716000"/>
              <a:gd name="connsiteX4" fmla="*/ 1 w 18899896"/>
              <a:gd name="connsiteY4" fmla="*/ 3737717 h 13716000"/>
              <a:gd name="connsiteX5" fmla="*/ 1464874 w 18899896"/>
              <a:gd name="connsiteY5" fmla="*/ 1199323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99896" h="13716000">
                <a:moveTo>
                  <a:pt x="3535248" y="0"/>
                </a:moveTo>
                <a:lnTo>
                  <a:pt x="18899896" y="0"/>
                </a:lnTo>
                <a:lnTo>
                  <a:pt x="18899896" y="13716000"/>
                </a:lnTo>
                <a:lnTo>
                  <a:pt x="1" y="13716000"/>
                </a:lnTo>
                <a:lnTo>
                  <a:pt x="1" y="3737717"/>
                </a:lnTo>
                <a:cubicBezTo>
                  <a:pt x="-95" y="2691208"/>
                  <a:pt x="558118" y="1723911"/>
                  <a:pt x="1464874" y="1199323"/>
                </a:cubicBezTo>
                <a:close/>
              </a:path>
            </a:pathLst>
          </a:custGeom>
          <a:solidFill>
            <a:schemeClr val="bg1">
              <a:lumMod val="95000"/>
            </a:schemeClr>
          </a:solidFill>
          <a:ln w="73863" cap="flat">
            <a:noFill/>
            <a:prstDash val="solid"/>
            <a:miter/>
          </a:ln>
        </p:spPr>
        <p:txBody>
          <a:bodyPr rtlCol="0" anchor="ctr"/>
          <a:lstStyle/>
          <a:p>
            <a:endParaRPr lang="en-US"/>
          </a:p>
        </p:txBody>
      </p:sp>
    </p:spTree>
    <p:extLst>
      <p:ext uri="{BB962C8B-B14F-4D97-AF65-F5344CB8AC3E}">
        <p14:creationId xmlns:p14="http://schemas.microsoft.com/office/powerpoint/2010/main" val="1314378702"/>
      </p:ext>
    </p:extLst>
  </p:cSld>
  <p:clrMapOvr>
    <a:masterClrMapping/>
  </p:clrMapOvr>
  <p:transition spd="slow">
    <p:push dir="u"/>
  </p:transition>
  <p:extLst>
    <p:ext uri="{DCECCB84-F9BA-43D5-87BE-67443E8EF086}">
      <p15:sldGuideLst xmlns:p15="http://schemas.microsoft.com/office/powerpoint/2012/main">
        <p15:guide id="1" orient="horz" pos="4320">
          <p15:clr>
            <a:srgbClr val="FBAE40"/>
          </p15:clr>
        </p15:guide>
        <p15:guide id="2" pos="758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4" name="Content Placeholder 2"/>
          <p:cNvSpPr>
            <a:spLocks noGrp="1"/>
          </p:cNvSpPr>
          <p:nvPr>
            <p:ph idx="1"/>
          </p:nvPr>
        </p:nvSpPr>
        <p:spPr>
          <a:xfrm>
            <a:off x="1990166" y="4143374"/>
            <a:ext cx="20269760" cy="7777719"/>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1pPr>
            <a:lvl2pPr marL="914171"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2pPr>
            <a:lvl3pPr marL="1828343"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3pPr>
            <a:lvl4pPr marL="2742514"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4pPr>
            <a:lvl5pPr marL="3656686"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a:solidFill>
                  <a:schemeClr val="tx1"/>
                </a:solidFill>
                <a:latin typeface="+mn-lt"/>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1990165" y="1417928"/>
            <a:ext cx="20520357" cy="1188720"/>
          </a:xfrm>
          <a:prstGeom prst="rect">
            <a:avLst/>
          </a:prstGeom>
        </p:spPr>
        <p:txBody>
          <a:bodyPr anchor="ctr" anchorCtr="0">
            <a:normAutofit/>
          </a:bodyPr>
          <a:lstStyle>
            <a:lvl1pPr>
              <a:defRPr sz="660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3" name="Text Placeholder 7"/>
          <p:cNvSpPr>
            <a:spLocks noGrp="1"/>
          </p:cNvSpPr>
          <p:nvPr>
            <p:ph type="body" sz="quarter" idx="14"/>
          </p:nvPr>
        </p:nvSpPr>
        <p:spPr>
          <a:xfrm>
            <a:off x="1990165" y="2515610"/>
            <a:ext cx="20520212" cy="882648"/>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Tree>
    <p:extLst>
      <p:ext uri="{BB962C8B-B14F-4D97-AF65-F5344CB8AC3E}">
        <p14:creationId xmlns:p14="http://schemas.microsoft.com/office/powerpoint/2010/main" val="179927077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Content Placeholder 2"/>
          <p:cNvSpPr>
            <a:spLocks noGrp="1"/>
          </p:cNvSpPr>
          <p:nvPr>
            <p:ph idx="1"/>
          </p:nvPr>
        </p:nvSpPr>
        <p:spPr>
          <a:xfrm>
            <a:off x="1990166" y="4143374"/>
            <a:ext cx="8936139" cy="7777719"/>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1pPr>
            <a:lvl2pPr marL="914171"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2pPr>
            <a:lvl3pPr marL="1828343"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3pPr>
            <a:lvl4pPr marL="2742514"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4pPr>
            <a:lvl5pPr marL="3656686"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a:solidFill>
                  <a:schemeClr val="tx1"/>
                </a:solidFill>
                <a:latin typeface="+mn-lt"/>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1990165" y="1417928"/>
            <a:ext cx="20520357" cy="1188720"/>
          </a:xfrm>
          <a:prstGeom prst="rect">
            <a:avLst/>
          </a:prstGeom>
        </p:spPr>
        <p:txBody>
          <a:bodyPr anchor="ctr" anchorCtr="0">
            <a:normAutofit/>
          </a:bodyPr>
          <a:lstStyle>
            <a:lvl1pPr>
              <a:defRPr sz="660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3" name="Text Placeholder 7"/>
          <p:cNvSpPr>
            <a:spLocks noGrp="1"/>
          </p:cNvSpPr>
          <p:nvPr>
            <p:ph type="body" sz="quarter" idx="14"/>
          </p:nvPr>
        </p:nvSpPr>
        <p:spPr>
          <a:xfrm>
            <a:off x="1990165" y="2515610"/>
            <a:ext cx="20520212" cy="882648"/>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
        <p:nvSpPr>
          <p:cNvPr id="31" name="Picture Placeholder 30">
            <a:extLst>
              <a:ext uri="{FF2B5EF4-FFF2-40B4-BE49-F238E27FC236}">
                <a16:creationId xmlns:a16="http://schemas.microsoft.com/office/drawing/2014/main" id="{CF6DF94B-2796-F54E-A81C-83459D3C66C3}"/>
              </a:ext>
            </a:extLst>
          </p:cNvPr>
          <p:cNvSpPr>
            <a:spLocks noGrp="1"/>
          </p:cNvSpPr>
          <p:nvPr>
            <p:ph type="pic" sz="quarter" idx="15"/>
          </p:nvPr>
        </p:nvSpPr>
        <p:spPr>
          <a:xfrm>
            <a:off x="14022191" y="3411740"/>
            <a:ext cx="6953579" cy="7788650"/>
          </a:xfrm>
          <a:custGeom>
            <a:avLst/>
            <a:gdLst>
              <a:gd name="connsiteX0" fmla="*/ 3478397 w 6953579"/>
              <a:gd name="connsiteY0" fmla="*/ 1 h 7788650"/>
              <a:gd name="connsiteX1" fmla="*/ 3945375 w 6953579"/>
              <a:gd name="connsiteY1" fmla="*/ 125628 h 7788650"/>
              <a:gd name="connsiteX2" fmla="*/ 6489813 w 6953579"/>
              <a:gd name="connsiteY2" fmla="*/ 1606390 h 7788650"/>
              <a:gd name="connsiteX3" fmla="*/ 6953579 w 6953579"/>
              <a:gd name="connsiteY3" fmla="*/ 2411154 h 7788650"/>
              <a:gd name="connsiteX4" fmla="*/ 6953579 w 6953579"/>
              <a:gd name="connsiteY4" fmla="*/ 5377509 h 7788650"/>
              <a:gd name="connsiteX5" fmla="*/ 6489813 w 6953579"/>
              <a:gd name="connsiteY5" fmla="*/ 6182271 h 7788650"/>
              <a:gd name="connsiteX6" fmla="*/ 3943769 w 6953579"/>
              <a:gd name="connsiteY6" fmla="*/ 7663035 h 7788650"/>
              <a:gd name="connsiteX7" fmla="*/ 3009811 w 6953579"/>
              <a:gd name="connsiteY7" fmla="*/ 7663035 h 7788650"/>
              <a:gd name="connsiteX8" fmla="*/ 463765 w 6953579"/>
              <a:gd name="connsiteY8" fmla="*/ 6182271 h 7788650"/>
              <a:gd name="connsiteX9" fmla="*/ 0 w 6953579"/>
              <a:gd name="connsiteY9" fmla="*/ 5377509 h 7788650"/>
              <a:gd name="connsiteX10" fmla="*/ 0 w 6953579"/>
              <a:gd name="connsiteY10" fmla="*/ 2411154 h 7788650"/>
              <a:gd name="connsiteX11" fmla="*/ 465372 w 6953579"/>
              <a:gd name="connsiteY11" fmla="*/ 1606390 h 7788650"/>
              <a:gd name="connsiteX12" fmla="*/ 3011417 w 6953579"/>
              <a:gd name="connsiteY12" fmla="*/ 125628 h 7788650"/>
              <a:gd name="connsiteX13" fmla="*/ 3478397 w 6953579"/>
              <a:gd name="connsiteY13" fmla="*/ 1 h 778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53579" h="7788650">
                <a:moveTo>
                  <a:pt x="3478397" y="1"/>
                </a:moveTo>
                <a:cubicBezTo>
                  <a:pt x="3639669" y="0"/>
                  <a:pt x="3800941" y="41876"/>
                  <a:pt x="3945375" y="125628"/>
                </a:cubicBezTo>
                <a:lnTo>
                  <a:pt x="6489813" y="1606390"/>
                </a:lnTo>
                <a:cubicBezTo>
                  <a:pt x="6776171" y="1773057"/>
                  <a:pt x="6952743" y="2079421"/>
                  <a:pt x="6953579" y="2411154"/>
                </a:cubicBezTo>
                <a:lnTo>
                  <a:pt x="6953579" y="5377509"/>
                </a:lnTo>
                <a:cubicBezTo>
                  <a:pt x="6952743" y="5709231"/>
                  <a:pt x="6776171" y="6015589"/>
                  <a:pt x="6489813" y="6182271"/>
                </a:cubicBezTo>
                <a:lnTo>
                  <a:pt x="3943769" y="7663035"/>
                </a:lnTo>
                <a:cubicBezTo>
                  <a:pt x="3654903" y="7830522"/>
                  <a:pt x="3298675" y="7830522"/>
                  <a:pt x="3009811" y="7663035"/>
                </a:cubicBezTo>
                <a:lnTo>
                  <a:pt x="463765" y="6182271"/>
                </a:lnTo>
                <a:cubicBezTo>
                  <a:pt x="177398" y="6015589"/>
                  <a:pt x="848" y="5709231"/>
                  <a:pt x="0" y="5377509"/>
                </a:cubicBezTo>
                <a:lnTo>
                  <a:pt x="0" y="2411154"/>
                </a:lnTo>
                <a:cubicBezTo>
                  <a:pt x="1181" y="2079089"/>
                  <a:pt x="178387" y="1772652"/>
                  <a:pt x="465372" y="1606390"/>
                </a:cubicBezTo>
                <a:lnTo>
                  <a:pt x="3011417" y="125628"/>
                </a:lnTo>
                <a:cubicBezTo>
                  <a:pt x="3155851" y="41876"/>
                  <a:pt x="3317123" y="0"/>
                  <a:pt x="3478397" y="1"/>
                </a:cubicBezTo>
                <a:close/>
              </a:path>
            </a:pathLst>
          </a:custGeom>
          <a:solidFill>
            <a:schemeClr val="accent5"/>
          </a:solidFill>
        </p:spPr>
        <p:txBody>
          <a:bodyPr wrap="square">
            <a:noAutofit/>
          </a:bodyPr>
          <a:lstStyle/>
          <a:p>
            <a:endParaRPr lang="en-US"/>
          </a:p>
        </p:txBody>
      </p:sp>
    </p:spTree>
    <p:extLst>
      <p:ext uri="{BB962C8B-B14F-4D97-AF65-F5344CB8AC3E}">
        <p14:creationId xmlns:p14="http://schemas.microsoft.com/office/powerpoint/2010/main" val="20297631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4" name="Content Placeholder 2"/>
          <p:cNvSpPr>
            <a:spLocks noGrp="1"/>
          </p:cNvSpPr>
          <p:nvPr>
            <p:ph idx="1"/>
          </p:nvPr>
        </p:nvSpPr>
        <p:spPr>
          <a:xfrm>
            <a:off x="13574238" y="4143374"/>
            <a:ext cx="8936139" cy="7777719"/>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1pPr>
            <a:lvl2pPr marL="914171"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2pPr>
            <a:lvl3pPr marL="1828343"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3pPr>
            <a:lvl4pPr marL="2742514"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4pPr>
            <a:lvl5pPr marL="3656686"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a:solidFill>
                  <a:schemeClr val="tx1"/>
                </a:solidFill>
                <a:latin typeface="+mn-lt"/>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1990165" y="1417928"/>
            <a:ext cx="20520357" cy="1188720"/>
          </a:xfrm>
          <a:prstGeom prst="rect">
            <a:avLst/>
          </a:prstGeom>
        </p:spPr>
        <p:txBody>
          <a:bodyPr anchor="ctr" anchorCtr="0">
            <a:normAutofit/>
          </a:bodyPr>
          <a:lstStyle>
            <a:lvl1pPr>
              <a:defRPr sz="660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3" name="Text Placeholder 7"/>
          <p:cNvSpPr>
            <a:spLocks noGrp="1"/>
          </p:cNvSpPr>
          <p:nvPr>
            <p:ph type="body" sz="quarter" idx="14"/>
          </p:nvPr>
        </p:nvSpPr>
        <p:spPr>
          <a:xfrm>
            <a:off x="1990165" y="2515610"/>
            <a:ext cx="20520212" cy="882648"/>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
        <p:nvSpPr>
          <p:cNvPr id="19" name="Picture Placeholder 18">
            <a:extLst>
              <a:ext uri="{FF2B5EF4-FFF2-40B4-BE49-F238E27FC236}">
                <a16:creationId xmlns:a16="http://schemas.microsoft.com/office/drawing/2014/main" id="{BB76B470-355F-D14C-8DEF-CE6CD61BD64B}"/>
              </a:ext>
            </a:extLst>
          </p:cNvPr>
          <p:cNvSpPr>
            <a:spLocks noGrp="1"/>
          </p:cNvSpPr>
          <p:nvPr>
            <p:ph type="pic" sz="quarter" idx="15"/>
          </p:nvPr>
        </p:nvSpPr>
        <p:spPr>
          <a:xfrm>
            <a:off x="1990165" y="3766395"/>
            <a:ext cx="7280381" cy="8154698"/>
          </a:xfrm>
          <a:custGeom>
            <a:avLst/>
            <a:gdLst>
              <a:gd name="connsiteX0" fmla="*/ 3478397 w 6953579"/>
              <a:gd name="connsiteY0" fmla="*/ 0 h 7788650"/>
              <a:gd name="connsiteX1" fmla="*/ 3945375 w 6953579"/>
              <a:gd name="connsiteY1" fmla="*/ 125627 h 7788650"/>
              <a:gd name="connsiteX2" fmla="*/ 6489813 w 6953579"/>
              <a:gd name="connsiteY2" fmla="*/ 1606390 h 7788650"/>
              <a:gd name="connsiteX3" fmla="*/ 6953579 w 6953579"/>
              <a:gd name="connsiteY3" fmla="*/ 2411154 h 7788650"/>
              <a:gd name="connsiteX4" fmla="*/ 6953579 w 6953579"/>
              <a:gd name="connsiteY4" fmla="*/ 5377509 h 7788650"/>
              <a:gd name="connsiteX5" fmla="*/ 6489813 w 6953579"/>
              <a:gd name="connsiteY5" fmla="*/ 6182271 h 7788650"/>
              <a:gd name="connsiteX6" fmla="*/ 3943769 w 6953579"/>
              <a:gd name="connsiteY6" fmla="*/ 7663035 h 7788650"/>
              <a:gd name="connsiteX7" fmla="*/ 3009811 w 6953579"/>
              <a:gd name="connsiteY7" fmla="*/ 7663035 h 7788650"/>
              <a:gd name="connsiteX8" fmla="*/ 463765 w 6953579"/>
              <a:gd name="connsiteY8" fmla="*/ 6182271 h 7788650"/>
              <a:gd name="connsiteX9" fmla="*/ 0 w 6953579"/>
              <a:gd name="connsiteY9" fmla="*/ 5377509 h 7788650"/>
              <a:gd name="connsiteX10" fmla="*/ 0 w 6953579"/>
              <a:gd name="connsiteY10" fmla="*/ 2411154 h 7788650"/>
              <a:gd name="connsiteX11" fmla="*/ 465372 w 6953579"/>
              <a:gd name="connsiteY11" fmla="*/ 1606390 h 7788650"/>
              <a:gd name="connsiteX12" fmla="*/ 3011417 w 6953579"/>
              <a:gd name="connsiteY12" fmla="*/ 125627 h 7788650"/>
              <a:gd name="connsiteX13" fmla="*/ 3478397 w 6953579"/>
              <a:gd name="connsiteY13" fmla="*/ 0 h 778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53579" h="7788650">
                <a:moveTo>
                  <a:pt x="3478397" y="0"/>
                </a:moveTo>
                <a:cubicBezTo>
                  <a:pt x="3639669" y="0"/>
                  <a:pt x="3800943" y="41876"/>
                  <a:pt x="3945375" y="125627"/>
                </a:cubicBezTo>
                <a:lnTo>
                  <a:pt x="6489813" y="1606390"/>
                </a:lnTo>
                <a:cubicBezTo>
                  <a:pt x="6776171" y="1773057"/>
                  <a:pt x="6952743" y="2079421"/>
                  <a:pt x="6953579" y="2411154"/>
                </a:cubicBezTo>
                <a:lnTo>
                  <a:pt x="6953579" y="5377509"/>
                </a:lnTo>
                <a:cubicBezTo>
                  <a:pt x="6952743" y="5709231"/>
                  <a:pt x="6776171" y="6015589"/>
                  <a:pt x="6489813" y="6182271"/>
                </a:cubicBezTo>
                <a:lnTo>
                  <a:pt x="3943769" y="7663035"/>
                </a:lnTo>
                <a:cubicBezTo>
                  <a:pt x="3654903" y="7830522"/>
                  <a:pt x="3298675" y="7830522"/>
                  <a:pt x="3009811" y="7663035"/>
                </a:cubicBezTo>
                <a:lnTo>
                  <a:pt x="463765" y="6182271"/>
                </a:lnTo>
                <a:cubicBezTo>
                  <a:pt x="177398" y="6015589"/>
                  <a:pt x="848" y="5709231"/>
                  <a:pt x="0" y="5377509"/>
                </a:cubicBezTo>
                <a:lnTo>
                  <a:pt x="0" y="2411154"/>
                </a:lnTo>
                <a:cubicBezTo>
                  <a:pt x="1181" y="2079089"/>
                  <a:pt x="178387" y="1772652"/>
                  <a:pt x="465372" y="1606390"/>
                </a:cubicBezTo>
                <a:lnTo>
                  <a:pt x="3011417" y="125627"/>
                </a:lnTo>
                <a:cubicBezTo>
                  <a:pt x="3155851" y="41876"/>
                  <a:pt x="3317123" y="0"/>
                  <a:pt x="3478397" y="0"/>
                </a:cubicBezTo>
                <a:close/>
              </a:path>
            </a:pathLst>
          </a:custGeom>
          <a:solidFill>
            <a:schemeClr val="accent5"/>
          </a:solidFill>
        </p:spPr>
        <p:txBody>
          <a:bodyPr wrap="square">
            <a:noAutofit/>
          </a:bodyPr>
          <a:lstStyle/>
          <a:p>
            <a:endParaRPr lang="en-US"/>
          </a:p>
        </p:txBody>
      </p:sp>
    </p:spTree>
    <p:extLst>
      <p:ext uri="{BB962C8B-B14F-4D97-AF65-F5344CB8AC3E}">
        <p14:creationId xmlns:p14="http://schemas.microsoft.com/office/powerpoint/2010/main" val="164589128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4" name="Content Placeholder 2"/>
          <p:cNvSpPr>
            <a:spLocks noGrp="1"/>
          </p:cNvSpPr>
          <p:nvPr>
            <p:ph idx="1"/>
          </p:nvPr>
        </p:nvSpPr>
        <p:spPr>
          <a:xfrm>
            <a:off x="1990166" y="4143374"/>
            <a:ext cx="8936139" cy="7777719"/>
          </a:xfrm>
          <a:prstGeom prst="rect">
            <a:avLst/>
          </a:prstGeom>
        </p:spPr>
        <p:txBody>
          <a:bodyPr>
            <a:normAutofit/>
          </a:bodyPr>
          <a:lstStyle>
            <a:lvl1pPr marL="0"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1pPr>
            <a:lvl2pPr marL="914171"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2pPr>
            <a:lvl3pPr marL="1828343"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3pPr>
            <a:lvl4pPr marL="2742514"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smtClean="0">
                <a:solidFill>
                  <a:schemeClr val="tx1"/>
                </a:solidFill>
                <a:latin typeface="+mn-lt"/>
                <a:ea typeface="Open Sans" panose="020B0606030504020204" pitchFamily="34" charset="0"/>
                <a:cs typeface="Open Sans" panose="020B0606030504020204" pitchFamily="34" charset="0"/>
              </a:defRPr>
            </a:lvl4pPr>
            <a:lvl5pPr marL="3656686" indent="0" algn="l" defTabSz="1828343" rtl="0" eaLnBrk="1" latinLnBrk="0" hangingPunct="1">
              <a:lnSpc>
                <a:spcPct val="140000"/>
              </a:lnSpc>
              <a:spcBef>
                <a:spcPts val="0"/>
              </a:spcBef>
              <a:spcAft>
                <a:spcPts val="3599"/>
              </a:spcAft>
              <a:buClr>
                <a:schemeClr val="accent1"/>
              </a:buClr>
              <a:buFont typeface="Wingdings" panose="05000000000000000000" pitchFamily="2" charset="2"/>
              <a:buNone/>
              <a:tabLst>
                <a:tab pos="676107" algn="l"/>
              </a:tabLst>
              <a:defRPr lang="en-US" sz="2200" kern="1200" dirty="0">
                <a:solidFill>
                  <a:schemeClr val="tx1"/>
                </a:solidFill>
                <a:latin typeface="+mn-lt"/>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1990165" y="1417928"/>
            <a:ext cx="20520357" cy="1188720"/>
          </a:xfrm>
          <a:prstGeom prst="rect">
            <a:avLst/>
          </a:prstGeom>
        </p:spPr>
        <p:txBody>
          <a:bodyPr anchor="ctr" anchorCtr="0">
            <a:normAutofit/>
          </a:bodyPr>
          <a:lstStyle>
            <a:lvl1pPr>
              <a:defRPr sz="660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3" name="Text Placeholder 7"/>
          <p:cNvSpPr>
            <a:spLocks noGrp="1"/>
          </p:cNvSpPr>
          <p:nvPr>
            <p:ph type="body" sz="quarter" idx="14"/>
          </p:nvPr>
        </p:nvSpPr>
        <p:spPr>
          <a:xfrm>
            <a:off x="1990165" y="2515610"/>
            <a:ext cx="20520212" cy="882648"/>
          </a:xfrm>
          <a:prstGeom prst="rect">
            <a:avLst/>
          </a:prstGeom>
        </p:spPr>
        <p:txBody>
          <a:bodyPr vert="horz" lIns="91440" tIns="45720" rIns="91440" bIns="45720" rtlCol="0">
            <a:normAutofit/>
          </a:bodyPr>
          <a:lstStyle>
            <a:lvl1pPr marL="685629" indent="-685629">
              <a:buFontTx/>
              <a:buNone/>
              <a:defRPr lang="en-US" sz="3600" b="1">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lnSpc>
                <a:spcPct val="130000"/>
              </a:lnSpc>
              <a:buClr>
                <a:srgbClr val="6D7B83"/>
              </a:buClr>
              <a:buNone/>
              <a:tabLst>
                <a:tab pos="676107" algn="l"/>
              </a:tabLst>
            </a:pPr>
            <a:r>
              <a:rPr lang="en-US" dirty="0"/>
              <a:t>Click to edit Master text styles</a:t>
            </a:r>
          </a:p>
        </p:txBody>
      </p:sp>
    </p:spTree>
    <p:extLst>
      <p:ext uri="{BB962C8B-B14F-4D97-AF65-F5344CB8AC3E}">
        <p14:creationId xmlns:p14="http://schemas.microsoft.com/office/powerpoint/2010/main" val="396220786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F9EF068-B1FC-1540-8DC5-E28350685AF0}"/>
              </a:ext>
            </a:extLst>
          </p:cNvPr>
          <p:cNvPicPr>
            <a:picLocks noChangeAspect="1"/>
          </p:cNvPicPr>
          <p:nvPr userDrawn="1"/>
        </p:nvPicPr>
        <p:blipFill rotWithShape="1">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rcRect t="5157" b="18845"/>
          <a:stretch/>
        </p:blipFill>
        <p:spPr>
          <a:xfrm>
            <a:off x="0" y="0"/>
            <a:ext cx="4786899" cy="13716001"/>
          </a:xfrm>
          <a:prstGeom prst="rect">
            <a:avLst/>
          </a:prstGeom>
        </p:spPr>
      </p:pic>
      <p:sp>
        <p:nvSpPr>
          <p:cNvPr id="2" name="Title Placeholder 1"/>
          <p:cNvSpPr>
            <a:spLocks noGrp="1"/>
          </p:cNvSpPr>
          <p:nvPr>
            <p:ph type="title"/>
          </p:nvPr>
        </p:nvSpPr>
        <p:spPr>
          <a:xfrm>
            <a:off x="1675963" y="84678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5" y="3651250"/>
            <a:ext cx="21025723"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A picture containing drawing&#10;&#10;Description automatically generated">
            <a:extLst>
              <a:ext uri="{FF2B5EF4-FFF2-40B4-BE49-F238E27FC236}">
                <a16:creationId xmlns:a16="http://schemas.microsoft.com/office/drawing/2014/main" id="{A95E6EC1-557F-464C-9080-2C62566642C0}"/>
              </a:ext>
            </a:extLst>
          </p:cNvPr>
          <p:cNvPicPr>
            <a:picLocks noChangeAspect="1"/>
          </p:cNvPicPr>
          <p:nvPr userDrawn="1"/>
        </p:nvPicPr>
        <p:blipFill>
          <a:blip r:embed="rId36">
            <a:extLst>
              <a:ext uri="{28A0092B-C50C-407E-A947-70E740481C1C}">
                <a14:useLocalDpi xmlns:a14="http://schemas.microsoft.com/office/drawing/2010/main" val="0"/>
              </a:ext>
            </a:extLst>
          </a:blip>
          <a:stretch>
            <a:fillRect/>
          </a:stretch>
        </p:blipFill>
        <p:spPr>
          <a:xfrm>
            <a:off x="18220096" y="12018626"/>
            <a:ext cx="5018496" cy="1314846"/>
          </a:xfrm>
          <a:prstGeom prst="rect">
            <a:avLst/>
          </a:prstGeom>
        </p:spPr>
      </p:pic>
      <p:pic>
        <p:nvPicPr>
          <p:cNvPr id="9" name="Picture 8">
            <a:extLst>
              <a:ext uri="{FF2B5EF4-FFF2-40B4-BE49-F238E27FC236}">
                <a16:creationId xmlns:a16="http://schemas.microsoft.com/office/drawing/2014/main" id="{A731B004-90D4-604A-A70A-4E71F73E78AC}"/>
              </a:ext>
            </a:extLst>
          </p:cNvPr>
          <p:cNvPicPr>
            <a:picLocks noChangeAspect="1"/>
          </p:cNvPicPr>
          <p:nvPr userDrawn="1"/>
        </p:nvPicPr>
        <p:blipFill>
          <a:blip r:embed="rId37">
            <a:extLst>
              <a:ext uri="{28A0092B-C50C-407E-A947-70E740481C1C}">
                <a14:useLocalDpi xmlns:a14="http://schemas.microsoft.com/office/drawing/2010/main" val="0"/>
              </a:ext>
            </a:extLst>
          </a:blip>
          <a:srcRect/>
          <a:stretch/>
        </p:blipFill>
        <p:spPr>
          <a:xfrm>
            <a:off x="14785770" y="11949227"/>
            <a:ext cx="3130589" cy="1500073"/>
          </a:xfrm>
          <a:prstGeom prst="rect">
            <a:avLst/>
          </a:prstGeom>
        </p:spPr>
      </p:pic>
      <p:sp>
        <p:nvSpPr>
          <p:cNvPr id="25" name="TextBox 24">
            <a:extLst>
              <a:ext uri="{FF2B5EF4-FFF2-40B4-BE49-F238E27FC236}">
                <a16:creationId xmlns:a16="http://schemas.microsoft.com/office/drawing/2014/main" id="{2E9D2DA4-AA96-1F42-8AD6-42853F5D8EE0}"/>
              </a:ext>
            </a:extLst>
          </p:cNvPr>
          <p:cNvSpPr txBox="1"/>
          <p:nvPr userDrawn="1"/>
        </p:nvSpPr>
        <p:spPr>
          <a:xfrm>
            <a:off x="12915900" y="-930729"/>
            <a:ext cx="184731" cy="646203"/>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52114797"/>
      </p:ext>
    </p:extLst>
  </p:cSld>
  <p:clrMap bg1="lt1" tx1="dk1" bg2="lt2" tx2="dk2" accent1="accent1" accent2="accent2" accent3="accent3" accent4="accent4" accent5="accent5" accent6="accent6" hlink="hlink" folHlink="folHlink"/>
  <p:sldLayoutIdLst>
    <p:sldLayoutId id="2147483840" r:id="rId1"/>
    <p:sldLayoutId id="2147483845" r:id="rId2"/>
    <p:sldLayoutId id="2147483773" r:id="rId3"/>
    <p:sldLayoutId id="2147483844" r:id="rId4"/>
    <p:sldLayoutId id="2147483774" r:id="rId5"/>
    <p:sldLayoutId id="2147483678" r:id="rId6"/>
    <p:sldLayoutId id="2147483841" r:id="rId7"/>
    <p:sldLayoutId id="2147483846" r:id="rId8"/>
    <p:sldLayoutId id="2147483842" r:id="rId9"/>
    <p:sldLayoutId id="2147483843" r:id="rId10"/>
    <p:sldLayoutId id="2147483850" r:id="rId11"/>
    <p:sldLayoutId id="2147483848" r:id="rId12"/>
    <p:sldLayoutId id="2147483847" r:id="rId13"/>
    <p:sldLayoutId id="2147483679" r:id="rId14"/>
    <p:sldLayoutId id="2147483698" r:id="rId15"/>
    <p:sldLayoutId id="2147483759" r:id="rId16"/>
    <p:sldLayoutId id="2147483751" r:id="rId17"/>
    <p:sldLayoutId id="2147483740" r:id="rId18"/>
    <p:sldLayoutId id="2147483693" r:id="rId19"/>
    <p:sldLayoutId id="2147483726" r:id="rId20"/>
    <p:sldLayoutId id="2147483838" r:id="rId21"/>
    <p:sldLayoutId id="2147483784" r:id="rId22"/>
    <p:sldLayoutId id="2147483770" r:id="rId23"/>
    <p:sldLayoutId id="2147483742" r:id="rId24"/>
    <p:sldLayoutId id="2147483766" r:id="rId25"/>
    <p:sldLayoutId id="2147483713" r:id="rId26"/>
    <p:sldLayoutId id="2147483718" r:id="rId27"/>
    <p:sldLayoutId id="2147483736" r:id="rId28"/>
    <p:sldLayoutId id="2147483730" r:id="rId29"/>
    <p:sldLayoutId id="2147483760" r:id="rId30"/>
    <p:sldLayoutId id="2147483686" r:id="rId31"/>
    <p:sldLayoutId id="2147483851" r:id="rId32"/>
  </p:sldLayoutIdLst>
  <p:transition spd="slow">
    <p:push dir="u"/>
  </p:transition>
  <p:hf sldNum="0" hdr="0" ftr="0" dt="0"/>
  <p:txStyles>
    <p:titleStyle>
      <a:lvl1pPr algn="l" defTabSz="1828343" rtl="0" eaLnBrk="1" latinLnBrk="0" hangingPunct="1">
        <a:lnSpc>
          <a:spcPct val="90000"/>
        </a:lnSpc>
        <a:spcBef>
          <a:spcPct val="0"/>
        </a:spcBef>
        <a:buNone/>
        <a:defRPr sz="6600" kern="120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0" indent="0" algn="l" defTabSz="1828343" rtl="0" eaLnBrk="1" latinLnBrk="0" hangingPunct="1">
        <a:lnSpc>
          <a:spcPct val="140000"/>
        </a:lnSpc>
        <a:spcBef>
          <a:spcPts val="0"/>
        </a:spcBef>
        <a:spcAft>
          <a:spcPts val="3599"/>
        </a:spcAft>
        <a:buFontTx/>
        <a:buNone/>
        <a:defRPr sz="2600" b="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914171" indent="0" algn="l" defTabSz="1828343" rtl="0" eaLnBrk="1" latinLnBrk="0" hangingPunct="1">
        <a:lnSpc>
          <a:spcPct val="140000"/>
        </a:lnSpc>
        <a:spcBef>
          <a:spcPts val="0"/>
        </a:spcBef>
        <a:spcAft>
          <a:spcPts val="3599"/>
        </a:spcAft>
        <a:buFontTx/>
        <a:buNone/>
        <a:defRPr sz="2600" b="0" kern="1200">
          <a:solidFill>
            <a:schemeClr val="tx1"/>
          </a:solidFill>
          <a:latin typeface="+mn-lt"/>
          <a:ea typeface="Open Sans" panose="020B0606030504020204" pitchFamily="34" charset="0"/>
          <a:cs typeface="Open Sans" panose="020B0606030504020204" pitchFamily="34" charset="0"/>
        </a:defRPr>
      </a:lvl2pPr>
      <a:lvl3pPr marL="1828343" indent="0" algn="l" defTabSz="1828343" rtl="0" eaLnBrk="1" latinLnBrk="0" hangingPunct="1">
        <a:lnSpc>
          <a:spcPct val="140000"/>
        </a:lnSpc>
        <a:spcBef>
          <a:spcPts val="0"/>
        </a:spcBef>
        <a:spcAft>
          <a:spcPts val="3599"/>
        </a:spcAft>
        <a:buFontTx/>
        <a:buNone/>
        <a:defRPr sz="2600" b="0" kern="1200">
          <a:solidFill>
            <a:schemeClr val="tx1"/>
          </a:solidFill>
          <a:latin typeface="+mn-lt"/>
          <a:ea typeface="Open Sans" panose="020B0606030504020204" pitchFamily="34" charset="0"/>
          <a:cs typeface="Open Sans" panose="020B0606030504020204" pitchFamily="34" charset="0"/>
        </a:defRPr>
      </a:lvl3pPr>
      <a:lvl4pPr marL="2742514" indent="0" algn="l" defTabSz="1828343" rtl="0" eaLnBrk="1" latinLnBrk="0" hangingPunct="1">
        <a:lnSpc>
          <a:spcPct val="140000"/>
        </a:lnSpc>
        <a:spcBef>
          <a:spcPts val="0"/>
        </a:spcBef>
        <a:spcAft>
          <a:spcPts val="3599"/>
        </a:spcAft>
        <a:buFontTx/>
        <a:buNone/>
        <a:defRPr sz="2600" b="0" kern="1200">
          <a:solidFill>
            <a:schemeClr val="tx1"/>
          </a:solidFill>
          <a:latin typeface="+mn-lt"/>
          <a:ea typeface="Open Sans" panose="020B0606030504020204" pitchFamily="34" charset="0"/>
          <a:cs typeface="Open Sans" panose="020B0606030504020204" pitchFamily="34" charset="0"/>
        </a:defRPr>
      </a:lvl4pPr>
      <a:lvl5pPr marL="3656686" indent="0" algn="l" defTabSz="1828343" rtl="0" eaLnBrk="1" latinLnBrk="0" hangingPunct="1">
        <a:lnSpc>
          <a:spcPct val="140000"/>
        </a:lnSpc>
        <a:spcBef>
          <a:spcPts val="0"/>
        </a:spcBef>
        <a:spcAft>
          <a:spcPts val="3599"/>
        </a:spcAft>
        <a:buFontTx/>
        <a:buNone/>
        <a:defRPr sz="2600" b="0" kern="1200">
          <a:solidFill>
            <a:schemeClr val="tx1"/>
          </a:solidFill>
          <a:latin typeface="+mn-lt"/>
          <a:ea typeface="Open Sans" panose="020B0606030504020204" pitchFamily="34" charset="0"/>
          <a:cs typeface="Open Sans" panose="020B0606030504020204" pitchFamily="34" charset="0"/>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tiff"/><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7.tif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programiz.com/"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Title 1"/>
          <p:cNvSpPr>
            <a:spLocks noGrp="1"/>
          </p:cNvSpPr>
          <p:nvPr>
            <p:ph type="ctrTitle"/>
          </p:nvPr>
        </p:nvSpPr>
        <p:spPr>
          <a:xfrm>
            <a:off x="3331695" y="2824843"/>
            <a:ext cx="9182731" cy="3461446"/>
          </a:xfrm>
        </p:spPr>
        <p:txBody>
          <a:bodyPr/>
          <a:lstStyle/>
          <a:p>
            <a:r>
              <a:rPr lang="en-US" sz="9600" dirty="0" err="1">
                <a:solidFill>
                  <a:schemeClr val="bg1"/>
                </a:solidFill>
                <a:latin typeface="Asap" panose="020F0504030202060203" pitchFamily="34" charset="77"/>
              </a:rPr>
              <a:t>MicroMakers</a:t>
            </a:r>
            <a:r>
              <a:rPr lang="en-US" sz="9600" dirty="0">
                <a:solidFill>
                  <a:schemeClr val="bg1"/>
                </a:solidFill>
                <a:latin typeface="Asap" panose="020F0504030202060203" pitchFamily="34" charset="77"/>
              </a:rPr>
              <a:t>!</a:t>
            </a:r>
          </a:p>
        </p:txBody>
      </p:sp>
      <p:sp>
        <p:nvSpPr>
          <p:cNvPr id="23" name="Text Placeholder 5"/>
          <p:cNvSpPr>
            <a:spLocks noGrp="1"/>
          </p:cNvSpPr>
          <p:nvPr>
            <p:ph type="body" sz="quarter" idx="14"/>
          </p:nvPr>
        </p:nvSpPr>
        <p:spPr>
          <a:xfrm>
            <a:off x="3420669" y="6201229"/>
            <a:ext cx="9831413" cy="1661047"/>
          </a:xfrm>
        </p:spPr>
        <p:txBody>
          <a:bodyPr/>
          <a:lstStyle/>
          <a:p>
            <a:r>
              <a:rPr lang="en-US" dirty="0"/>
              <a:t>KIDS’ MAKER CLUB OF WASHINGTON, DC</a:t>
            </a:r>
          </a:p>
        </p:txBody>
      </p:sp>
      <p:sp>
        <p:nvSpPr>
          <p:cNvPr id="44" name="Text Placeholder 43"/>
          <p:cNvSpPr>
            <a:spLocks noGrp="1"/>
          </p:cNvSpPr>
          <p:nvPr>
            <p:ph type="body" sz="quarter" idx="16"/>
          </p:nvPr>
        </p:nvSpPr>
        <p:spPr>
          <a:xfrm>
            <a:off x="3501815" y="8044743"/>
            <a:ext cx="6567624" cy="885450"/>
          </a:xfrm>
        </p:spPr>
        <p:txBody>
          <a:bodyPr/>
          <a:lstStyle/>
          <a:p>
            <a:r>
              <a:rPr lang="en-US" sz="3600" b="1" dirty="0">
                <a:solidFill>
                  <a:schemeClr val="bg1"/>
                </a:solidFill>
              </a:rPr>
              <a:t>Meet Up #18</a:t>
            </a:r>
          </a:p>
        </p:txBody>
      </p:sp>
      <p:pic>
        <p:nvPicPr>
          <p:cNvPr id="5" name="Picture 4">
            <a:extLst>
              <a:ext uri="{FF2B5EF4-FFF2-40B4-BE49-F238E27FC236}">
                <a16:creationId xmlns:a16="http://schemas.microsoft.com/office/drawing/2014/main" id="{E7143347-3387-9245-AB39-4105037B7883}"/>
              </a:ext>
            </a:extLst>
          </p:cNvPr>
          <p:cNvPicPr>
            <a:picLocks noChangeAspect="1"/>
          </p:cNvPicPr>
          <p:nvPr/>
        </p:nvPicPr>
        <p:blipFill>
          <a:blip r:embed="rId3"/>
          <a:stretch>
            <a:fillRect/>
          </a:stretch>
        </p:blipFill>
        <p:spPr>
          <a:xfrm rot="313206">
            <a:off x="14357773" y="876303"/>
            <a:ext cx="9184326" cy="7358526"/>
          </a:xfrm>
          <a:prstGeom prst="rect">
            <a:avLst/>
          </a:prstGeom>
        </p:spPr>
      </p:pic>
      <p:pic>
        <p:nvPicPr>
          <p:cNvPr id="6" name="Picture 5">
            <a:extLst>
              <a:ext uri="{FF2B5EF4-FFF2-40B4-BE49-F238E27FC236}">
                <a16:creationId xmlns:a16="http://schemas.microsoft.com/office/drawing/2014/main" id="{F6BF051C-0D8A-3845-82A7-DAC0E41DDD21}"/>
              </a:ext>
            </a:extLst>
          </p:cNvPr>
          <p:cNvPicPr>
            <a:picLocks noChangeAspect="1"/>
          </p:cNvPicPr>
          <p:nvPr/>
        </p:nvPicPr>
        <p:blipFill>
          <a:blip r:embed="rId4"/>
          <a:stretch>
            <a:fillRect/>
          </a:stretch>
        </p:blipFill>
        <p:spPr>
          <a:xfrm>
            <a:off x="13502033" y="8930193"/>
            <a:ext cx="10355767" cy="4370685"/>
          </a:xfrm>
          <a:prstGeom prst="rect">
            <a:avLst/>
          </a:prstGeom>
        </p:spPr>
      </p:pic>
    </p:spTree>
    <p:extLst>
      <p:ext uri="{BB962C8B-B14F-4D97-AF65-F5344CB8AC3E}">
        <p14:creationId xmlns:p14="http://schemas.microsoft.com/office/powerpoint/2010/main" val="3121750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4">
                                            <p:txEl>
                                              <p:pRg st="0" end="0"/>
                                            </p:txEl>
                                          </p:spTgt>
                                        </p:tgtEl>
                                        <p:attrNameLst>
                                          <p:attrName>style.visibility</p:attrName>
                                        </p:attrNameLst>
                                      </p:cBhvr>
                                      <p:to>
                                        <p:strVal val="visible"/>
                                      </p:to>
                                    </p:set>
                                    <p:anim calcmode="lin" valueType="num">
                                      <p:cBhvr additive="base">
                                        <p:cTn id="15"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build="p"/>
      <p:bldP spid="4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C69B058-2F17-2F46-9BB6-8FEFF575033D}"/>
              </a:ext>
            </a:extLst>
          </p:cNvPr>
          <p:cNvSpPr>
            <a:spLocks noGrp="1"/>
          </p:cNvSpPr>
          <p:nvPr>
            <p:ph idx="1"/>
          </p:nvPr>
        </p:nvSpPr>
        <p:spPr/>
        <p:txBody>
          <a:bodyPr>
            <a:normAutofit/>
          </a:bodyPr>
          <a:lstStyle/>
          <a:p>
            <a:pPr>
              <a:lnSpc>
                <a:spcPct val="100000"/>
              </a:lnSpc>
              <a:spcAft>
                <a:spcPts val="0"/>
              </a:spcAft>
            </a:pPr>
            <a:r>
              <a:rPr lang="en-US" sz="6000" b="1" dirty="0"/>
              <a:t>Variables</a:t>
            </a:r>
          </a:p>
          <a:p>
            <a:pPr>
              <a:lnSpc>
                <a:spcPct val="100000"/>
              </a:lnSpc>
              <a:spcAft>
                <a:spcPts val="0"/>
              </a:spcAft>
            </a:pPr>
            <a:r>
              <a:rPr lang="en-US" sz="4000" b="1" i="1" dirty="0">
                <a:solidFill>
                  <a:schemeClr val="accent6">
                    <a:lumMod val="50000"/>
                  </a:schemeClr>
                </a:solidFill>
              </a:rPr>
              <a:t>Debugging! Which of the following variable statements will not work, and why?</a:t>
            </a:r>
          </a:p>
          <a:p>
            <a:pPr>
              <a:lnSpc>
                <a:spcPct val="100000"/>
              </a:lnSpc>
              <a:spcAft>
                <a:spcPts val="0"/>
              </a:spcAft>
            </a:pPr>
            <a:endParaRPr lang="en-US" sz="6000" b="1" dirty="0">
              <a:solidFill>
                <a:schemeClr val="accent6">
                  <a:lumMod val="50000"/>
                </a:schemeClr>
              </a:solidFill>
            </a:endParaRPr>
          </a:p>
          <a:p>
            <a:pPr marL="1143000" indent="-1143000">
              <a:lnSpc>
                <a:spcPct val="100000"/>
              </a:lnSpc>
              <a:spcAft>
                <a:spcPts val="0"/>
              </a:spcAft>
              <a:buFont typeface="+mj-lt"/>
              <a:buAutoNum type="arabicPeriod"/>
            </a:pPr>
            <a:r>
              <a:rPr lang="en-US" sz="6000" dirty="0"/>
              <a:t>name = “bananas”</a:t>
            </a:r>
          </a:p>
          <a:p>
            <a:pPr marL="1143000" indent="-1143000">
              <a:lnSpc>
                <a:spcPct val="100000"/>
              </a:lnSpc>
              <a:spcAft>
                <a:spcPts val="0"/>
              </a:spcAft>
              <a:buFont typeface="+mj-lt"/>
              <a:buAutoNum type="arabicPeriod"/>
            </a:pPr>
            <a:r>
              <a:rPr lang="en-US" sz="6000" dirty="0"/>
              <a:t>food = bananas</a:t>
            </a:r>
          </a:p>
          <a:p>
            <a:pPr marL="1143000" indent="-1143000">
              <a:lnSpc>
                <a:spcPct val="100000"/>
              </a:lnSpc>
              <a:spcAft>
                <a:spcPts val="0"/>
              </a:spcAft>
              <a:buFont typeface="+mj-lt"/>
              <a:buAutoNum type="arabicPeriod"/>
            </a:pPr>
            <a:r>
              <a:rPr lang="en-US" sz="6000" dirty="0"/>
              <a:t>score = “3” </a:t>
            </a:r>
          </a:p>
          <a:p>
            <a:pPr marL="1143000" indent="-1143000">
              <a:lnSpc>
                <a:spcPct val="100000"/>
              </a:lnSpc>
              <a:spcAft>
                <a:spcPts val="0"/>
              </a:spcAft>
              <a:buFont typeface="+mj-lt"/>
              <a:buAutoNum type="arabicPeriod"/>
            </a:pPr>
            <a:r>
              <a:rPr lang="en-US" sz="6000" dirty="0"/>
              <a:t>My score = 3</a:t>
            </a:r>
          </a:p>
          <a:p>
            <a:pPr marL="1143000" indent="-1143000">
              <a:lnSpc>
                <a:spcPct val="100000"/>
              </a:lnSpc>
              <a:spcAft>
                <a:spcPts val="0"/>
              </a:spcAft>
              <a:buFont typeface="+mj-lt"/>
              <a:buAutoNum type="arabicPeriod"/>
            </a:pPr>
            <a:r>
              <a:rPr lang="en-US" sz="6000" dirty="0"/>
              <a:t>luv2Sail = “yes”</a:t>
            </a:r>
          </a:p>
          <a:p>
            <a:pPr marL="342900" indent="-342900">
              <a:lnSpc>
                <a:spcPct val="100000"/>
              </a:lnSpc>
              <a:spcAft>
                <a:spcPts val="0"/>
              </a:spcAft>
              <a:buFont typeface="Arial" panose="020B0604020202020204" pitchFamily="34" charset="0"/>
              <a:buChar char="•"/>
            </a:pPr>
            <a:endParaRPr lang="en-US" sz="6000" dirty="0"/>
          </a:p>
          <a:p>
            <a:pPr>
              <a:lnSpc>
                <a:spcPct val="100000"/>
              </a:lnSpc>
              <a:spcAft>
                <a:spcPts val="0"/>
              </a:spcAft>
            </a:pPr>
            <a:endParaRPr lang="en-US" sz="6000" dirty="0"/>
          </a:p>
          <a:p>
            <a:pPr>
              <a:lnSpc>
                <a:spcPct val="100000"/>
              </a:lnSpc>
              <a:spcAft>
                <a:spcPts val="0"/>
              </a:spcAft>
            </a:pPr>
            <a:endParaRPr lang="en-US" sz="6000" dirty="0"/>
          </a:p>
        </p:txBody>
      </p:sp>
      <p:sp>
        <p:nvSpPr>
          <p:cNvPr id="3" name="Title 2">
            <a:extLst>
              <a:ext uri="{FF2B5EF4-FFF2-40B4-BE49-F238E27FC236}">
                <a16:creationId xmlns:a16="http://schemas.microsoft.com/office/drawing/2014/main" id="{8A72B0E2-74C5-C94C-8A60-9C007D62505F}"/>
              </a:ext>
            </a:extLst>
          </p:cNvPr>
          <p:cNvSpPr>
            <a:spLocks noGrp="1"/>
          </p:cNvSpPr>
          <p:nvPr>
            <p:ph type="title"/>
          </p:nvPr>
        </p:nvSpPr>
        <p:spPr/>
        <p:txBody>
          <a:bodyPr/>
          <a:lstStyle/>
          <a:p>
            <a:r>
              <a:rPr lang="en-US" dirty="0"/>
              <a:t>Syntax</a:t>
            </a:r>
            <a:endParaRPr dirty="0"/>
          </a:p>
        </p:txBody>
      </p:sp>
      <p:sp>
        <p:nvSpPr>
          <p:cNvPr id="4" name="Text Placeholder 3">
            <a:extLst>
              <a:ext uri="{FF2B5EF4-FFF2-40B4-BE49-F238E27FC236}">
                <a16:creationId xmlns:a16="http://schemas.microsoft.com/office/drawing/2014/main" id="{3952DAB6-6DEE-EA48-A168-33E6DFB911AA}"/>
              </a:ext>
            </a:extLst>
          </p:cNvPr>
          <p:cNvSpPr>
            <a:spLocks noGrp="1"/>
          </p:cNvSpPr>
          <p:nvPr>
            <p:ph type="body" sz="quarter" idx="14"/>
          </p:nvPr>
        </p:nvSpPr>
        <p:spPr/>
        <p:txBody>
          <a:bodyPr/>
          <a:lstStyle/>
          <a:p>
            <a:r>
              <a:rPr lang="en-US" dirty="0"/>
              <a:t>Computers are very picky!</a:t>
            </a:r>
            <a:endParaRPr dirty="0"/>
          </a:p>
        </p:txBody>
      </p:sp>
      <p:sp>
        <p:nvSpPr>
          <p:cNvPr id="6" name="Rectangle 5">
            <a:extLst>
              <a:ext uri="{FF2B5EF4-FFF2-40B4-BE49-F238E27FC236}">
                <a16:creationId xmlns:a16="http://schemas.microsoft.com/office/drawing/2014/main" id="{FF7E2738-5370-6D4C-909A-7446365510BE}"/>
              </a:ext>
            </a:extLst>
          </p:cNvPr>
          <p:cNvSpPr/>
          <p:nvPr/>
        </p:nvSpPr>
        <p:spPr>
          <a:xfrm>
            <a:off x="11766666" y="11224912"/>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586909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C69B058-2F17-2F46-9BB6-8FEFF575033D}"/>
              </a:ext>
            </a:extLst>
          </p:cNvPr>
          <p:cNvSpPr>
            <a:spLocks noGrp="1"/>
          </p:cNvSpPr>
          <p:nvPr>
            <p:ph idx="1"/>
          </p:nvPr>
        </p:nvSpPr>
        <p:spPr>
          <a:xfrm>
            <a:off x="1990165" y="3704330"/>
            <a:ext cx="20269760" cy="7777719"/>
          </a:xfrm>
        </p:spPr>
        <p:txBody>
          <a:bodyPr>
            <a:normAutofit/>
          </a:bodyPr>
          <a:lstStyle/>
          <a:p>
            <a:pPr>
              <a:lnSpc>
                <a:spcPct val="100000"/>
              </a:lnSpc>
              <a:spcAft>
                <a:spcPts val="0"/>
              </a:spcAft>
            </a:pPr>
            <a:r>
              <a:rPr lang="en-US" sz="6000" b="1" dirty="0"/>
              <a:t>Fancy Stuff</a:t>
            </a:r>
          </a:p>
          <a:p>
            <a:pPr>
              <a:lnSpc>
                <a:spcPct val="100000"/>
              </a:lnSpc>
              <a:spcAft>
                <a:spcPts val="0"/>
              </a:spcAft>
            </a:pPr>
            <a:r>
              <a:rPr lang="en-US" sz="4000" b="1" i="1" dirty="0">
                <a:solidFill>
                  <a:schemeClr val="accent6">
                    <a:lumMod val="50000"/>
                  </a:schemeClr>
                </a:solidFill>
              </a:rPr>
              <a:t>Creating a new line in your input () and print () statements makes your program look neat. </a:t>
            </a:r>
          </a:p>
          <a:p>
            <a:pPr>
              <a:lnSpc>
                <a:spcPct val="100000"/>
              </a:lnSpc>
              <a:spcAft>
                <a:spcPts val="0"/>
              </a:spcAft>
            </a:pPr>
            <a:r>
              <a:rPr lang="en-US" sz="4000" b="1" i="1" dirty="0">
                <a:solidFill>
                  <a:schemeClr val="accent6">
                    <a:lumMod val="50000"/>
                  </a:schemeClr>
                </a:solidFill>
              </a:rPr>
              <a:t>Most code editors will color code your program to help you debug as you type. </a:t>
            </a:r>
            <a:endParaRPr lang="en-US" sz="6000" b="1" dirty="0">
              <a:solidFill>
                <a:schemeClr val="accent6">
                  <a:lumMod val="50000"/>
                </a:schemeClr>
              </a:solidFill>
            </a:endParaRPr>
          </a:p>
          <a:p>
            <a:pPr marL="342900" indent="-342900">
              <a:lnSpc>
                <a:spcPct val="100000"/>
              </a:lnSpc>
              <a:spcAft>
                <a:spcPts val="0"/>
              </a:spcAft>
              <a:buFont typeface="Arial" panose="020B0604020202020204" pitchFamily="34" charset="0"/>
              <a:buChar char="•"/>
            </a:pPr>
            <a:endParaRPr lang="en-US" sz="6000" dirty="0"/>
          </a:p>
          <a:p>
            <a:pPr>
              <a:lnSpc>
                <a:spcPct val="100000"/>
              </a:lnSpc>
              <a:spcAft>
                <a:spcPts val="0"/>
              </a:spcAft>
            </a:pPr>
            <a:endParaRPr lang="en-US" sz="6000" dirty="0"/>
          </a:p>
          <a:p>
            <a:pPr>
              <a:lnSpc>
                <a:spcPct val="100000"/>
              </a:lnSpc>
              <a:spcAft>
                <a:spcPts val="0"/>
              </a:spcAft>
            </a:pPr>
            <a:endParaRPr lang="en-US" sz="6000" dirty="0"/>
          </a:p>
        </p:txBody>
      </p:sp>
      <p:sp>
        <p:nvSpPr>
          <p:cNvPr id="3" name="Title 2">
            <a:extLst>
              <a:ext uri="{FF2B5EF4-FFF2-40B4-BE49-F238E27FC236}">
                <a16:creationId xmlns:a16="http://schemas.microsoft.com/office/drawing/2014/main" id="{8A72B0E2-74C5-C94C-8A60-9C007D62505F}"/>
              </a:ext>
            </a:extLst>
          </p:cNvPr>
          <p:cNvSpPr>
            <a:spLocks noGrp="1"/>
          </p:cNvSpPr>
          <p:nvPr>
            <p:ph type="title"/>
          </p:nvPr>
        </p:nvSpPr>
        <p:spPr/>
        <p:txBody>
          <a:bodyPr/>
          <a:lstStyle/>
          <a:p>
            <a:r>
              <a:rPr lang="en-US" dirty="0"/>
              <a:t>Syntax</a:t>
            </a:r>
            <a:endParaRPr dirty="0"/>
          </a:p>
        </p:txBody>
      </p:sp>
      <p:sp>
        <p:nvSpPr>
          <p:cNvPr id="4" name="Text Placeholder 3">
            <a:extLst>
              <a:ext uri="{FF2B5EF4-FFF2-40B4-BE49-F238E27FC236}">
                <a16:creationId xmlns:a16="http://schemas.microsoft.com/office/drawing/2014/main" id="{3952DAB6-6DEE-EA48-A168-33E6DFB911AA}"/>
              </a:ext>
            </a:extLst>
          </p:cNvPr>
          <p:cNvSpPr>
            <a:spLocks noGrp="1"/>
          </p:cNvSpPr>
          <p:nvPr>
            <p:ph type="body" sz="quarter" idx="14"/>
          </p:nvPr>
        </p:nvSpPr>
        <p:spPr/>
        <p:txBody>
          <a:bodyPr/>
          <a:lstStyle/>
          <a:p>
            <a:r>
              <a:rPr lang="en-US" dirty="0"/>
              <a:t>Computers are very picky!</a:t>
            </a:r>
            <a:endParaRPr dirty="0"/>
          </a:p>
        </p:txBody>
      </p:sp>
      <p:sp>
        <p:nvSpPr>
          <p:cNvPr id="6" name="Rectangle 5">
            <a:extLst>
              <a:ext uri="{FF2B5EF4-FFF2-40B4-BE49-F238E27FC236}">
                <a16:creationId xmlns:a16="http://schemas.microsoft.com/office/drawing/2014/main" id="{FF7E2738-5370-6D4C-909A-7446365510BE}"/>
              </a:ext>
            </a:extLst>
          </p:cNvPr>
          <p:cNvSpPr/>
          <p:nvPr/>
        </p:nvSpPr>
        <p:spPr>
          <a:xfrm>
            <a:off x="11766666" y="11224912"/>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11A125D-7BD3-7C4E-8A5B-CFD66E1CDAAB}"/>
              </a:ext>
            </a:extLst>
          </p:cNvPr>
          <p:cNvPicPr>
            <a:picLocks noChangeAspect="1"/>
          </p:cNvPicPr>
          <p:nvPr/>
        </p:nvPicPr>
        <p:blipFill>
          <a:blip r:embed="rId2"/>
          <a:stretch>
            <a:fillRect/>
          </a:stretch>
        </p:blipFill>
        <p:spPr>
          <a:xfrm>
            <a:off x="1990165" y="6620520"/>
            <a:ext cx="13211735" cy="1506001"/>
          </a:xfrm>
          <a:prstGeom prst="rect">
            <a:avLst/>
          </a:prstGeom>
        </p:spPr>
      </p:pic>
      <p:pic>
        <p:nvPicPr>
          <p:cNvPr id="8" name="Picture 7">
            <a:extLst>
              <a:ext uri="{FF2B5EF4-FFF2-40B4-BE49-F238E27FC236}">
                <a16:creationId xmlns:a16="http://schemas.microsoft.com/office/drawing/2014/main" id="{6007BDC3-C4C8-0E40-BC3A-E882AAA744B4}"/>
              </a:ext>
            </a:extLst>
          </p:cNvPr>
          <p:cNvPicPr>
            <a:picLocks noChangeAspect="1"/>
          </p:cNvPicPr>
          <p:nvPr/>
        </p:nvPicPr>
        <p:blipFill rotWithShape="1">
          <a:blip r:embed="rId3"/>
          <a:srcRect l="6554" t="55601" r="41043" b="30855"/>
          <a:stretch/>
        </p:blipFill>
        <p:spPr>
          <a:xfrm>
            <a:off x="1990165" y="9070475"/>
            <a:ext cx="10478531" cy="733810"/>
          </a:xfrm>
          <a:prstGeom prst="rect">
            <a:avLst/>
          </a:prstGeom>
        </p:spPr>
      </p:pic>
    </p:spTree>
    <p:extLst>
      <p:ext uri="{BB962C8B-B14F-4D97-AF65-F5344CB8AC3E}">
        <p14:creationId xmlns:p14="http://schemas.microsoft.com/office/powerpoint/2010/main" val="349032177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72B0E2-74C5-C94C-8A60-9C007D62505F}"/>
              </a:ext>
            </a:extLst>
          </p:cNvPr>
          <p:cNvSpPr>
            <a:spLocks noGrp="1"/>
          </p:cNvSpPr>
          <p:nvPr>
            <p:ph type="title"/>
          </p:nvPr>
        </p:nvSpPr>
        <p:spPr/>
        <p:txBody>
          <a:bodyPr/>
          <a:lstStyle/>
          <a:p>
            <a:r>
              <a:rPr lang="en-US" dirty="0"/>
              <a:t>Step 1: The Project</a:t>
            </a:r>
            <a:endParaRPr dirty="0"/>
          </a:p>
        </p:txBody>
      </p:sp>
      <p:sp>
        <p:nvSpPr>
          <p:cNvPr id="4" name="Text Placeholder 3">
            <a:extLst>
              <a:ext uri="{FF2B5EF4-FFF2-40B4-BE49-F238E27FC236}">
                <a16:creationId xmlns:a16="http://schemas.microsoft.com/office/drawing/2014/main" id="{3952DAB6-6DEE-EA48-A168-33E6DFB911AA}"/>
              </a:ext>
            </a:extLst>
          </p:cNvPr>
          <p:cNvSpPr>
            <a:spLocks noGrp="1"/>
          </p:cNvSpPr>
          <p:nvPr>
            <p:ph type="body" sz="quarter" idx="14"/>
          </p:nvPr>
        </p:nvSpPr>
        <p:spPr/>
        <p:txBody>
          <a:bodyPr/>
          <a:lstStyle/>
          <a:p>
            <a:r>
              <a:rPr lang="en-US" dirty="0"/>
              <a:t>Mad Libs!</a:t>
            </a:r>
            <a:endParaRPr dirty="0"/>
          </a:p>
        </p:txBody>
      </p:sp>
      <p:sp>
        <p:nvSpPr>
          <p:cNvPr id="6" name="Rectangle 5">
            <a:extLst>
              <a:ext uri="{FF2B5EF4-FFF2-40B4-BE49-F238E27FC236}">
                <a16:creationId xmlns:a16="http://schemas.microsoft.com/office/drawing/2014/main" id="{FF7E2738-5370-6D4C-909A-7446365510BE}"/>
              </a:ext>
            </a:extLst>
          </p:cNvPr>
          <p:cNvSpPr/>
          <p:nvPr/>
        </p:nvSpPr>
        <p:spPr>
          <a:xfrm>
            <a:off x="11766666" y="11224912"/>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E9319F2-019B-474F-87CC-517C55EC3A35}"/>
              </a:ext>
            </a:extLst>
          </p:cNvPr>
          <p:cNvSpPr>
            <a:spLocks noGrp="1"/>
          </p:cNvSpPr>
          <p:nvPr>
            <p:ph idx="1"/>
          </p:nvPr>
        </p:nvSpPr>
        <p:spPr>
          <a:xfrm>
            <a:off x="1990166" y="4143374"/>
            <a:ext cx="10481234" cy="7777719"/>
          </a:xfrm>
        </p:spPr>
        <p:txBody>
          <a:bodyPr>
            <a:normAutofit fontScale="92500" lnSpcReduction="10000"/>
          </a:bodyPr>
          <a:lstStyle/>
          <a:p>
            <a:r>
              <a:rPr lang="en-US" sz="4400" b="1" dirty="0"/>
              <a:t>What is it?</a:t>
            </a:r>
          </a:p>
          <a:p>
            <a:pPr marL="342900" indent="-342900">
              <a:buFont typeface="Arial" panose="020B0604020202020204" pitchFamily="34" charset="0"/>
              <a:buChar char="•"/>
            </a:pPr>
            <a:r>
              <a:rPr lang="en-US" sz="4400" dirty="0"/>
              <a:t>Ask players to name simple nouns, verbs, and adjectives. User their responses to create an… unusual story. </a:t>
            </a:r>
          </a:p>
          <a:p>
            <a:r>
              <a:rPr lang="en-US" sz="4400" b="1" dirty="0"/>
              <a:t>What do I need?</a:t>
            </a:r>
          </a:p>
          <a:p>
            <a:pPr marL="571500" indent="-571500">
              <a:buFont typeface="Arial" panose="020B0604020202020204" pitchFamily="34" charset="0"/>
              <a:buChar char="•"/>
            </a:pPr>
            <a:r>
              <a:rPr lang="en-US" sz="4400" dirty="0"/>
              <a:t>A code editor, Python, and a compiler (online or installed on your computer.</a:t>
            </a:r>
          </a:p>
          <a:p>
            <a:endParaRPr lang="en-US" sz="2800" dirty="0"/>
          </a:p>
        </p:txBody>
      </p:sp>
      <p:pic>
        <p:nvPicPr>
          <p:cNvPr id="10" name="Picture 9">
            <a:extLst>
              <a:ext uri="{FF2B5EF4-FFF2-40B4-BE49-F238E27FC236}">
                <a16:creationId xmlns:a16="http://schemas.microsoft.com/office/drawing/2014/main" id="{CD00735C-5414-2249-859C-A3E783ADFF6B}"/>
              </a:ext>
            </a:extLst>
          </p:cNvPr>
          <p:cNvPicPr>
            <a:picLocks noChangeAspect="1"/>
          </p:cNvPicPr>
          <p:nvPr/>
        </p:nvPicPr>
        <p:blipFill rotWithShape="1">
          <a:blip r:embed="rId2"/>
          <a:srcRect l="47233" t="3676" r="29408" b="37547"/>
          <a:stretch/>
        </p:blipFill>
        <p:spPr>
          <a:xfrm rot="672091">
            <a:off x="15121878" y="1100995"/>
            <a:ext cx="7206548" cy="10279504"/>
          </a:xfrm>
          <a:prstGeom prst="rect">
            <a:avLst/>
          </a:prstGeom>
        </p:spPr>
      </p:pic>
    </p:spTree>
    <p:extLst>
      <p:ext uri="{BB962C8B-B14F-4D97-AF65-F5344CB8AC3E}">
        <p14:creationId xmlns:p14="http://schemas.microsoft.com/office/powerpoint/2010/main" val="341188350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72B0E2-74C5-C94C-8A60-9C007D62505F}"/>
              </a:ext>
            </a:extLst>
          </p:cNvPr>
          <p:cNvSpPr>
            <a:spLocks noGrp="1"/>
          </p:cNvSpPr>
          <p:nvPr>
            <p:ph type="title"/>
          </p:nvPr>
        </p:nvSpPr>
        <p:spPr/>
        <p:txBody>
          <a:bodyPr/>
          <a:lstStyle/>
          <a:p>
            <a:r>
              <a:rPr lang="en-US" dirty="0"/>
              <a:t>Step 2: How Does it Work?</a:t>
            </a:r>
            <a:endParaRPr dirty="0"/>
          </a:p>
        </p:txBody>
      </p:sp>
      <p:sp>
        <p:nvSpPr>
          <p:cNvPr id="4" name="Text Placeholder 3">
            <a:extLst>
              <a:ext uri="{FF2B5EF4-FFF2-40B4-BE49-F238E27FC236}">
                <a16:creationId xmlns:a16="http://schemas.microsoft.com/office/drawing/2014/main" id="{3952DAB6-6DEE-EA48-A168-33E6DFB911AA}"/>
              </a:ext>
            </a:extLst>
          </p:cNvPr>
          <p:cNvSpPr>
            <a:spLocks noGrp="1"/>
          </p:cNvSpPr>
          <p:nvPr>
            <p:ph type="body" sz="quarter" idx="14"/>
          </p:nvPr>
        </p:nvSpPr>
        <p:spPr/>
        <p:txBody>
          <a:bodyPr/>
          <a:lstStyle/>
          <a:p>
            <a:endParaRPr dirty="0"/>
          </a:p>
        </p:txBody>
      </p:sp>
      <p:sp>
        <p:nvSpPr>
          <p:cNvPr id="6" name="Rectangle 5">
            <a:extLst>
              <a:ext uri="{FF2B5EF4-FFF2-40B4-BE49-F238E27FC236}">
                <a16:creationId xmlns:a16="http://schemas.microsoft.com/office/drawing/2014/main" id="{FF7E2738-5370-6D4C-909A-7446365510BE}"/>
              </a:ext>
            </a:extLst>
          </p:cNvPr>
          <p:cNvSpPr/>
          <p:nvPr/>
        </p:nvSpPr>
        <p:spPr>
          <a:xfrm>
            <a:off x="11766666" y="11224912"/>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E9319F2-019B-474F-87CC-517C55EC3A35}"/>
              </a:ext>
            </a:extLst>
          </p:cNvPr>
          <p:cNvSpPr>
            <a:spLocks noGrp="1"/>
          </p:cNvSpPr>
          <p:nvPr>
            <p:ph idx="1"/>
          </p:nvPr>
        </p:nvSpPr>
        <p:spPr/>
        <p:txBody>
          <a:bodyPr>
            <a:normAutofit/>
          </a:bodyPr>
          <a:lstStyle/>
          <a:p>
            <a:pPr marL="457200" indent="-457200">
              <a:buFont typeface="+mj-lt"/>
              <a:buAutoNum type="arabicPeriod"/>
            </a:pPr>
            <a:r>
              <a:rPr lang="en-US" sz="5400" dirty="0"/>
              <a:t>Create 3 or 4 variables whose values rely on user inputs.</a:t>
            </a:r>
          </a:p>
          <a:p>
            <a:pPr marL="1371371" lvl="1" indent="-457200">
              <a:buFont typeface="Arial" panose="020B0604020202020204" pitchFamily="34" charset="0"/>
              <a:buChar char="•"/>
            </a:pPr>
            <a:r>
              <a:rPr lang="en-US" sz="5400" dirty="0"/>
              <a:t>Example: food = input (“Name a food: “)</a:t>
            </a:r>
          </a:p>
          <a:p>
            <a:pPr marL="742950" indent="-742950">
              <a:buFont typeface="+mj-lt"/>
              <a:buAutoNum type="arabicPeriod"/>
            </a:pPr>
            <a:r>
              <a:rPr lang="en-US" sz="5400" dirty="0"/>
              <a:t>Write a story that uses these inputs. Print the story in the console. </a:t>
            </a:r>
          </a:p>
          <a:p>
            <a:pPr marL="1657121" lvl="1" indent="-742950">
              <a:buFont typeface="Arial" panose="020B0604020202020204" pitchFamily="34" charset="0"/>
              <a:buChar char="•"/>
            </a:pPr>
            <a:r>
              <a:rPr lang="en-US" sz="5400" dirty="0"/>
              <a:t>Example: print (f”Once upon a time, there was a boy who loved to eat {food}.”)</a:t>
            </a:r>
          </a:p>
        </p:txBody>
      </p:sp>
    </p:spTree>
    <p:extLst>
      <p:ext uri="{BB962C8B-B14F-4D97-AF65-F5344CB8AC3E}">
        <p14:creationId xmlns:p14="http://schemas.microsoft.com/office/powerpoint/2010/main" val="257843316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88D888B-CE47-4746-85BF-BCF9A79CAC45}"/>
              </a:ext>
            </a:extLst>
          </p:cNvPr>
          <p:cNvSpPr/>
          <p:nvPr/>
        </p:nvSpPr>
        <p:spPr>
          <a:xfrm>
            <a:off x="11766666" y="11224912"/>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E1ED56F4-BDC9-1948-90B7-4C867EB9C36C}"/>
              </a:ext>
            </a:extLst>
          </p:cNvPr>
          <p:cNvSpPr>
            <a:spLocks noGrp="1"/>
          </p:cNvSpPr>
          <p:nvPr>
            <p:ph idx="1"/>
          </p:nvPr>
        </p:nvSpPr>
        <p:spPr/>
        <p:txBody>
          <a:bodyPr>
            <a:normAutofit/>
          </a:bodyPr>
          <a:lstStyle/>
          <a:p>
            <a:r>
              <a:rPr lang="en-US" sz="4400" dirty="0"/>
              <a:t>No hints here – you’ll have to rely on your notes!</a:t>
            </a:r>
          </a:p>
        </p:txBody>
      </p:sp>
      <p:sp>
        <p:nvSpPr>
          <p:cNvPr id="4" name="Title 3">
            <a:extLst>
              <a:ext uri="{FF2B5EF4-FFF2-40B4-BE49-F238E27FC236}">
                <a16:creationId xmlns:a16="http://schemas.microsoft.com/office/drawing/2014/main" id="{1F87EB01-6A1D-454D-8875-8FF58DA29541}"/>
              </a:ext>
            </a:extLst>
          </p:cNvPr>
          <p:cNvSpPr>
            <a:spLocks noGrp="1"/>
          </p:cNvSpPr>
          <p:nvPr>
            <p:ph type="title"/>
          </p:nvPr>
        </p:nvSpPr>
        <p:spPr/>
        <p:txBody>
          <a:bodyPr/>
          <a:lstStyle/>
          <a:p>
            <a:r>
              <a:rPr lang="en-US" dirty="0"/>
              <a:t>Step 3: Code It</a:t>
            </a:r>
          </a:p>
        </p:txBody>
      </p:sp>
      <p:sp>
        <p:nvSpPr>
          <p:cNvPr id="6" name="Text Placeholder 5">
            <a:extLst>
              <a:ext uri="{FF2B5EF4-FFF2-40B4-BE49-F238E27FC236}">
                <a16:creationId xmlns:a16="http://schemas.microsoft.com/office/drawing/2014/main" id="{62A5E8A4-9F3F-DE4D-A54C-EDF86597B42F}"/>
              </a:ext>
            </a:extLst>
          </p:cNvPr>
          <p:cNvSpPr>
            <a:spLocks noGrp="1"/>
          </p:cNvSpPr>
          <p:nvPr>
            <p:ph type="body" sz="quarter" idx="14"/>
          </p:nvPr>
        </p:nvSpPr>
        <p:spPr/>
        <p:txBody>
          <a:bodyPr/>
          <a:lstStyle/>
          <a:p>
            <a:r>
              <a:rPr lang="en-US" dirty="0"/>
              <a:t>Your first coding building blocks</a:t>
            </a:r>
          </a:p>
        </p:txBody>
      </p:sp>
    </p:spTree>
    <p:extLst>
      <p:ext uri="{BB962C8B-B14F-4D97-AF65-F5344CB8AC3E}">
        <p14:creationId xmlns:p14="http://schemas.microsoft.com/office/powerpoint/2010/main" val="388011868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B419E9-271C-2945-B96D-0F3AF17C52F9}"/>
              </a:ext>
            </a:extLst>
          </p:cNvPr>
          <p:cNvSpPr/>
          <p:nvPr/>
        </p:nvSpPr>
        <p:spPr>
          <a:xfrm>
            <a:off x="11766666" y="11270267"/>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0335192-DEC8-7E43-94E7-3F21B32CAF24}"/>
              </a:ext>
            </a:extLst>
          </p:cNvPr>
          <p:cNvSpPr>
            <a:spLocks noGrp="1"/>
          </p:cNvSpPr>
          <p:nvPr>
            <p:ph type="title"/>
          </p:nvPr>
        </p:nvSpPr>
        <p:spPr>
          <a:xfrm>
            <a:off x="1990165" y="1417928"/>
            <a:ext cx="19429655" cy="1496722"/>
          </a:xfrm>
        </p:spPr>
        <p:txBody>
          <a:bodyPr>
            <a:normAutofit/>
          </a:bodyPr>
          <a:lstStyle/>
          <a:p>
            <a:r>
              <a:rPr lang="en-US" dirty="0"/>
              <a:t>Step 4: Share Your Creation!</a:t>
            </a:r>
            <a:endParaRPr dirty="0"/>
          </a:p>
        </p:txBody>
      </p:sp>
      <p:pic>
        <p:nvPicPr>
          <p:cNvPr id="8" name="Picture 7">
            <a:extLst>
              <a:ext uri="{FF2B5EF4-FFF2-40B4-BE49-F238E27FC236}">
                <a16:creationId xmlns:a16="http://schemas.microsoft.com/office/drawing/2014/main" id="{AB79D31D-265A-184A-8ABD-BFF59D93FCAA}"/>
              </a:ext>
            </a:extLst>
          </p:cNvPr>
          <p:cNvPicPr>
            <a:picLocks noChangeAspect="1"/>
          </p:cNvPicPr>
          <p:nvPr/>
        </p:nvPicPr>
        <p:blipFill>
          <a:blip r:embed="rId3"/>
          <a:stretch>
            <a:fillRect/>
          </a:stretch>
        </p:blipFill>
        <p:spPr>
          <a:xfrm>
            <a:off x="5991053" y="3809160"/>
            <a:ext cx="13431346" cy="7877803"/>
          </a:xfrm>
          <a:prstGeom prst="rect">
            <a:avLst/>
          </a:prstGeom>
        </p:spPr>
      </p:pic>
    </p:spTree>
    <p:extLst>
      <p:ext uri="{BB962C8B-B14F-4D97-AF65-F5344CB8AC3E}">
        <p14:creationId xmlns:p14="http://schemas.microsoft.com/office/powerpoint/2010/main" val="217092278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1BC6D76-60F1-EA4F-9241-BA380CADB1B7}"/>
              </a:ext>
            </a:extLst>
          </p:cNvPr>
          <p:cNvSpPr/>
          <p:nvPr/>
        </p:nvSpPr>
        <p:spPr>
          <a:xfrm>
            <a:off x="11766666" y="11270267"/>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63F173C8-1FBB-6543-974A-9536301AF25F}"/>
              </a:ext>
            </a:extLst>
          </p:cNvPr>
          <p:cNvSpPr>
            <a:spLocks noGrp="1"/>
          </p:cNvSpPr>
          <p:nvPr>
            <p:ph idx="1"/>
          </p:nvPr>
        </p:nvSpPr>
        <p:spPr>
          <a:xfrm>
            <a:off x="1990166" y="4143374"/>
            <a:ext cx="20269760" cy="7777719"/>
          </a:xfrm>
        </p:spPr>
        <p:txBody>
          <a:bodyPr>
            <a:normAutofit lnSpcReduction="10000"/>
          </a:bodyPr>
          <a:lstStyle/>
          <a:p>
            <a:r>
              <a:rPr lang="en-US" sz="4400" dirty="0"/>
              <a:t>Python already knows how to do basic math. Can you guess what these operators do?</a:t>
            </a:r>
          </a:p>
          <a:p>
            <a:pPr marL="571500" indent="-571500">
              <a:lnSpc>
                <a:spcPct val="110000"/>
              </a:lnSpc>
              <a:spcAft>
                <a:spcPts val="0"/>
              </a:spcAft>
              <a:buFont typeface="Arial" panose="020B0604020202020204" pitchFamily="34" charset="0"/>
              <a:buChar char="•"/>
            </a:pPr>
            <a:r>
              <a:rPr lang="en-US" sz="8000" dirty="0"/>
              <a:t>+</a:t>
            </a:r>
          </a:p>
          <a:p>
            <a:pPr marL="571500" indent="-571500">
              <a:lnSpc>
                <a:spcPct val="110000"/>
              </a:lnSpc>
              <a:spcAft>
                <a:spcPts val="0"/>
              </a:spcAft>
              <a:buFont typeface="Arial" panose="020B0604020202020204" pitchFamily="34" charset="0"/>
              <a:buChar char="•"/>
            </a:pPr>
            <a:r>
              <a:rPr lang="en-US" sz="8000" dirty="0"/>
              <a:t>-</a:t>
            </a:r>
          </a:p>
          <a:p>
            <a:pPr marL="571500" indent="-571500">
              <a:lnSpc>
                <a:spcPct val="110000"/>
              </a:lnSpc>
              <a:spcAft>
                <a:spcPts val="0"/>
              </a:spcAft>
              <a:buFont typeface="Arial" panose="020B0604020202020204" pitchFamily="34" charset="0"/>
              <a:buChar char="•"/>
            </a:pPr>
            <a:r>
              <a:rPr lang="en-US" sz="8000" dirty="0"/>
              <a:t>/</a:t>
            </a:r>
          </a:p>
          <a:p>
            <a:pPr marL="571500" indent="-571500">
              <a:lnSpc>
                <a:spcPct val="110000"/>
              </a:lnSpc>
              <a:spcAft>
                <a:spcPts val="0"/>
              </a:spcAft>
              <a:buFont typeface="Arial" panose="020B0604020202020204" pitchFamily="34" charset="0"/>
              <a:buChar char="•"/>
            </a:pPr>
            <a:r>
              <a:rPr lang="en-US" sz="8000" dirty="0"/>
              <a:t>*</a:t>
            </a:r>
          </a:p>
          <a:p>
            <a:pPr marL="571500" indent="-571500">
              <a:lnSpc>
                <a:spcPct val="110000"/>
              </a:lnSpc>
              <a:spcAft>
                <a:spcPts val="0"/>
              </a:spcAft>
              <a:buFont typeface="Arial" panose="020B0604020202020204" pitchFamily="34" charset="0"/>
              <a:buChar char="•"/>
            </a:pPr>
            <a:r>
              <a:rPr lang="en-US" sz="8000" dirty="0"/>
              <a:t>**</a:t>
            </a:r>
          </a:p>
        </p:txBody>
      </p:sp>
      <p:sp>
        <p:nvSpPr>
          <p:cNvPr id="4" name="Title 3">
            <a:extLst>
              <a:ext uri="{FF2B5EF4-FFF2-40B4-BE49-F238E27FC236}">
                <a16:creationId xmlns:a16="http://schemas.microsoft.com/office/drawing/2014/main" id="{49B4C4DC-2D28-6643-A657-2108B403A637}"/>
              </a:ext>
            </a:extLst>
          </p:cNvPr>
          <p:cNvSpPr>
            <a:spLocks noGrp="1"/>
          </p:cNvSpPr>
          <p:nvPr>
            <p:ph type="title"/>
          </p:nvPr>
        </p:nvSpPr>
        <p:spPr/>
        <p:txBody>
          <a:bodyPr/>
          <a:lstStyle/>
          <a:p>
            <a:r>
              <a:rPr lang="en-US" dirty="0"/>
              <a:t>My Computer Did My Math Homework for Me</a:t>
            </a:r>
          </a:p>
        </p:txBody>
      </p:sp>
      <p:sp>
        <p:nvSpPr>
          <p:cNvPr id="6" name="Text Placeholder 5">
            <a:extLst>
              <a:ext uri="{FF2B5EF4-FFF2-40B4-BE49-F238E27FC236}">
                <a16:creationId xmlns:a16="http://schemas.microsoft.com/office/drawing/2014/main" id="{0750F812-1434-B147-879F-D554B71FB985}"/>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183735496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7D4909-3B09-1840-90C8-931CA2284009}"/>
              </a:ext>
            </a:extLst>
          </p:cNvPr>
          <p:cNvSpPr/>
          <p:nvPr/>
        </p:nvSpPr>
        <p:spPr>
          <a:xfrm>
            <a:off x="11766666" y="11270267"/>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C6AC8B89-27AD-3C42-8B92-A4D1DD2569BF}"/>
              </a:ext>
            </a:extLst>
          </p:cNvPr>
          <p:cNvSpPr>
            <a:spLocks noGrp="1"/>
          </p:cNvSpPr>
          <p:nvPr>
            <p:ph idx="1"/>
          </p:nvPr>
        </p:nvSpPr>
        <p:spPr/>
        <p:txBody>
          <a:bodyPr>
            <a:normAutofit fontScale="92500"/>
          </a:bodyPr>
          <a:lstStyle/>
          <a:p>
            <a:r>
              <a:rPr lang="en-US" sz="4800" dirty="0"/>
              <a:t>We already know how to print strings. The print () function can also print results from calculations. What do you think will happen when you run the following code?</a:t>
            </a:r>
          </a:p>
          <a:p>
            <a:pPr marL="457200" indent="-457200">
              <a:spcAft>
                <a:spcPts val="0"/>
              </a:spcAft>
              <a:buFont typeface="Arial" panose="020B0604020202020204" pitchFamily="34" charset="0"/>
              <a:buChar char="•"/>
            </a:pPr>
            <a:r>
              <a:rPr lang="en-US" sz="4800" dirty="0"/>
              <a:t>print (3*6)</a:t>
            </a:r>
          </a:p>
          <a:p>
            <a:pPr marL="457200" indent="-457200">
              <a:spcAft>
                <a:spcPts val="0"/>
              </a:spcAft>
              <a:buFont typeface="Arial" panose="020B0604020202020204" pitchFamily="34" charset="0"/>
              <a:buChar char="•"/>
            </a:pPr>
            <a:r>
              <a:rPr lang="en-US" sz="4800" dirty="0"/>
              <a:t>print (3**2)</a:t>
            </a:r>
          </a:p>
          <a:p>
            <a:pPr marL="457200" indent="-457200">
              <a:spcAft>
                <a:spcPts val="0"/>
              </a:spcAft>
              <a:buFont typeface="Arial" panose="020B0604020202020204" pitchFamily="34" charset="0"/>
              <a:buChar char="•"/>
            </a:pPr>
            <a:r>
              <a:rPr lang="en-US" sz="4800" dirty="0"/>
              <a:t>print (”The answer is (4+5).”)</a:t>
            </a:r>
          </a:p>
          <a:p>
            <a:pPr marL="457200" indent="-457200">
              <a:spcAft>
                <a:spcPts val="0"/>
              </a:spcAft>
              <a:buFont typeface="Arial" panose="020B0604020202020204" pitchFamily="34" charset="0"/>
              <a:buChar char="•"/>
            </a:pPr>
            <a:r>
              <a:rPr lang="en-US" sz="4800" dirty="0"/>
              <a:t>print (”The answer is {4+5}.”)</a:t>
            </a:r>
          </a:p>
          <a:p>
            <a:pPr marL="457200" indent="-457200">
              <a:spcAft>
                <a:spcPts val="0"/>
              </a:spcAft>
              <a:buFont typeface="Arial" panose="020B0604020202020204" pitchFamily="34" charset="0"/>
              <a:buChar char="•"/>
            </a:pPr>
            <a:r>
              <a:rPr lang="en-US" sz="4800" dirty="0"/>
              <a:t>print (f”The answer is {4+5}.”)</a:t>
            </a:r>
          </a:p>
        </p:txBody>
      </p:sp>
      <p:sp>
        <p:nvSpPr>
          <p:cNvPr id="4" name="Title 3">
            <a:extLst>
              <a:ext uri="{FF2B5EF4-FFF2-40B4-BE49-F238E27FC236}">
                <a16:creationId xmlns:a16="http://schemas.microsoft.com/office/drawing/2014/main" id="{ED92DA64-42E8-784C-94DD-FDFEFBF2359A}"/>
              </a:ext>
            </a:extLst>
          </p:cNvPr>
          <p:cNvSpPr>
            <a:spLocks noGrp="1"/>
          </p:cNvSpPr>
          <p:nvPr>
            <p:ph type="title"/>
          </p:nvPr>
        </p:nvSpPr>
        <p:spPr/>
        <p:txBody>
          <a:bodyPr/>
          <a:lstStyle/>
          <a:p>
            <a:r>
              <a:rPr lang="en-US" dirty="0"/>
              <a:t>My Computer Did My Math Homework for Me</a:t>
            </a:r>
          </a:p>
        </p:txBody>
      </p:sp>
      <p:sp>
        <p:nvSpPr>
          <p:cNvPr id="6" name="Text Placeholder 5">
            <a:extLst>
              <a:ext uri="{FF2B5EF4-FFF2-40B4-BE49-F238E27FC236}">
                <a16:creationId xmlns:a16="http://schemas.microsoft.com/office/drawing/2014/main" id="{44DD9E60-A840-574D-B14A-5B96AB8F7763}"/>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6840559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0DF63D-693E-9849-9B8D-2BB3441BFA4B}"/>
              </a:ext>
            </a:extLst>
          </p:cNvPr>
          <p:cNvSpPr/>
          <p:nvPr/>
        </p:nvSpPr>
        <p:spPr>
          <a:xfrm>
            <a:off x="11766666" y="11270267"/>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D856E67C-6331-BB4A-A785-FD151A558D8B}"/>
              </a:ext>
            </a:extLst>
          </p:cNvPr>
          <p:cNvSpPr>
            <a:spLocks noGrp="1"/>
          </p:cNvSpPr>
          <p:nvPr>
            <p:ph idx="1"/>
          </p:nvPr>
        </p:nvSpPr>
        <p:spPr/>
        <p:txBody>
          <a:bodyPr>
            <a:normAutofit/>
          </a:bodyPr>
          <a:lstStyle/>
          <a:p>
            <a:r>
              <a:rPr lang="en-US" sz="4800" dirty="0"/>
              <a:t>Now, we want the computer to be our calculator. What do you think will happen when we try this code:</a:t>
            </a:r>
          </a:p>
          <a:p>
            <a:pPr marL="571500" indent="-571500">
              <a:buFont typeface="Arial" panose="020B0604020202020204" pitchFamily="34" charset="0"/>
              <a:buChar char="•"/>
            </a:pPr>
            <a:r>
              <a:rPr lang="en-US" sz="4800" dirty="0"/>
              <a:t>a = input (“Enter a number between 1 and 100:\n”)</a:t>
            </a:r>
          </a:p>
          <a:p>
            <a:pPr marL="571500" indent="-571500">
              <a:buFont typeface="Arial" panose="020B0604020202020204" pitchFamily="34" charset="0"/>
              <a:buChar char="•"/>
            </a:pPr>
            <a:r>
              <a:rPr lang="en-US" sz="4800" dirty="0"/>
              <a:t>b = input (“Enter another number between 1 and 100:\n”)</a:t>
            </a:r>
          </a:p>
          <a:p>
            <a:pPr marL="571500" indent="-571500">
              <a:buFont typeface="Arial" panose="020B0604020202020204" pitchFamily="34" charset="0"/>
              <a:buChar char="•"/>
            </a:pPr>
            <a:r>
              <a:rPr lang="en-US" sz="4800" dirty="0"/>
              <a:t>print (f”When I add these together, I get {a+b}”)</a:t>
            </a:r>
          </a:p>
        </p:txBody>
      </p:sp>
      <p:sp>
        <p:nvSpPr>
          <p:cNvPr id="4" name="Title 3">
            <a:extLst>
              <a:ext uri="{FF2B5EF4-FFF2-40B4-BE49-F238E27FC236}">
                <a16:creationId xmlns:a16="http://schemas.microsoft.com/office/drawing/2014/main" id="{DBDB2CA4-E4AD-E845-926A-EF00DF8A715C}"/>
              </a:ext>
            </a:extLst>
          </p:cNvPr>
          <p:cNvSpPr>
            <a:spLocks noGrp="1"/>
          </p:cNvSpPr>
          <p:nvPr>
            <p:ph type="title"/>
          </p:nvPr>
        </p:nvSpPr>
        <p:spPr/>
        <p:txBody>
          <a:bodyPr/>
          <a:lstStyle/>
          <a:p>
            <a:r>
              <a:rPr lang="en-US" dirty="0"/>
              <a:t>My Computer Did My Math Homework for Me</a:t>
            </a:r>
          </a:p>
        </p:txBody>
      </p:sp>
      <p:sp>
        <p:nvSpPr>
          <p:cNvPr id="6" name="Text Placeholder 5">
            <a:extLst>
              <a:ext uri="{FF2B5EF4-FFF2-40B4-BE49-F238E27FC236}">
                <a16:creationId xmlns:a16="http://schemas.microsoft.com/office/drawing/2014/main" id="{61716E4F-E743-D64C-B39D-E148D25CD03D}"/>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268864172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1BBD92-EEF5-EE4C-AB2C-F6F11420D84B}"/>
              </a:ext>
            </a:extLst>
          </p:cNvPr>
          <p:cNvSpPr/>
          <p:nvPr/>
        </p:nvSpPr>
        <p:spPr>
          <a:xfrm>
            <a:off x="11766666" y="11270267"/>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6FDE3C40-2E4E-5B48-B894-4121A57F9A96}"/>
              </a:ext>
            </a:extLst>
          </p:cNvPr>
          <p:cNvSpPr>
            <a:spLocks noGrp="1"/>
          </p:cNvSpPr>
          <p:nvPr>
            <p:ph idx="1"/>
          </p:nvPr>
        </p:nvSpPr>
        <p:spPr/>
        <p:txBody>
          <a:bodyPr>
            <a:normAutofit/>
          </a:bodyPr>
          <a:lstStyle/>
          <a:p>
            <a:r>
              <a:rPr lang="en-US" sz="4400" dirty="0"/>
              <a:t>What happened!? When you entered the numbers, the computer didn’t know you entered numbers. Silly computer. The computer thought you were entering strings. To illustrate, try the code again, but for a and b, use letters instead:</a:t>
            </a:r>
          </a:p>
          <a:p>
            <a:pPr marL="571500" indent="-571500">
              <a:buFont typeface="Arial" panose="020B0604020202020204" pitchFamily="34" charset="0"/>
              <a:buChar char="•"/>
            </a:pPr>
            <a:r>
              <a:rPr lang="en-US" sz="4400" dirty="0" err="1"/>
              <a:t>firstLetter</a:t>
            </a:r>
            <a:r>
              <a:rPr lang="en-US" sz="4400" dirty="0"/>
              <a:t> = input (“Enter a letter:\n”)</a:t>
            </a:r>
          </a:p>
          <a:p>
            <a:pPr marL="571500" indent="-571500">
              <a:buFont typeface="Arial" panose="020B0604020202020204" pitchFamily="34" charset="0"/>
              <a:buChar char="•"/>
            </a:pPr>
            <a:r>
              <a:rPr lang="en-US" sz="4400" dirty="0" err="1"/>
              <a:t>secondLetter</a:t>
            </a:r>
            <a:r>
              <a:rPr lang="en-US" sz="4400" dirty="0"/>
              <a:t> = input (“Enter another letter:\n”)</a:t>
            </a:r>
          </a:p>
          <a:p>
            <a:pPr marL="571500" indent="-571500">
              <a:buFont typeface="Arial" panose="020B0604020202020204" pitchFamily="34" charset="0"/>
              <a:buChar char="•"/>
            </a:pPr>
            <a:r>
              <a:rPr lang="en-US" sz="4400" dirty="0"/>
              <a:t>print (f”When I add these together, I get: {</a:t>
            </a:r>
            <a:r>
              <a:rPr lang="en-US" sz="4400" dirty="0" err="1"/>
              <a:t>firstLetter</a:t>
            </a:r>
            <a:r>
              <a:rPr lang="en-US" sz="4400" dirty="0"/>
              <a:t> + </a:t>
            </a:r>
            <a:r>
              <a:rPr lang="en-US" sz="4400" dirty="0" err="1"/>
              <a:t>secondLetter</a:t>
            </a:r>
            <a:r>
              <a:rPr lang="en-US" sz="4400" dirty="0"/>
              <a:t>}”)</a:t>
            </a:r>
          </a:p>
          <a:p>
            <a:pPr marL="571500" indent="-571500">
              <a:buFont typeface="Arial" panose="020B0604020202020204" pitchFamily="34" charset="0"/>
              <a:buChar char="•"/>
            </a:pPr>
            <a:endParaRPr lang="en-US" sz="4000" dirty="0"/>
          </a:p>
        </p:txBody>
      </p:sp>
      <p:sp>
        <p:nvSpPr>
          <p:cNvPr id="4" name="Title 3">
            <a:extLst>
              <a:ext uri="{FF2B5EF4-FFF2-40B4-BE49-F238E27FC236}">
                <a16:creationId xmlns:a16="http://schemas.microsoft.com/office/drawing/2014/main" id="{0416F959-BB1A-0F4A-B909-6C94B6B5BF7E}"/>
              </a:ext>
            </a:extLst>
          </p:cNvPr>
          <p:cNvSpPr>
            <a:spLocks noGrp="1"/>
          </p:cNvSpPr>
          <p:nvPr>
            <p:ph type="title"/>
          </p:nvPr>
        </p:nvSpPr>
        <p:spPr/>
        <p:txBody>
          <a:bodyPr/>
          <a:lstStyle/>
          <a:p>
            <a:r>
              <a:rPr lang="en-US" dirty="0"/>
              <a:t>My Computer Did My Math Homework for Me</a:t>
            </a:r>
          </a:p>
        </p:txBody>
      </p:sp>
      <p:sp>
        <p:nvSpPr>
          <p:cNvPr id="6" name="Text Placeholder 5">
            <a:extLst>
              <a:ext uri="{FF2B5EF4-FFF2-40B4-BE49-F238E27FC236}">
                <a16:creationId xmlns:a16="http://schemas.microsoft.com/office/drawing/2014/main" id="{E0C4453E-43DA-0E43-B43B-E8CFCC83AF6F}"/>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20923970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33A25-B1BD-BB49-AD2D-71C4AD533986}"/>
              </a:ext>
            </a:extLst>
          </p:cNvPr>
          <p:cNvSpPr>
            <a:spLocks noGrp="1"/>
          </p:cNvSpPr>
          <p:nvPr>
            <p:ph type="ctrTitle"/>
          </p:nvPr>
        </p:nvSpPr>
        <p:spPr>
          <a:xfrm>
            <a:off x="6302770" y="5961076"/>
            <a:ext cx="9182731" cy="3461446"/>
          </a:xfrm>
        </p:spPr>
        <p:txBody>
          <a:bodyPr/>
          <a:lstStyle/>
          <a:p>
            <a:r>
              <a:rPr lang="en-US" dirty="0"/>
              <a:t>RECAP!</a:t>
            </a:r>
          </a:p>
        </p:txBody>
      </p:sp>
      <p:pic>
        <p:nvPicPr>
          <p:cNvPr id="7" name="Picture 6">
            <a:extLst>
              <a:ext uri="{FF2B5EF4-FFF2-40B4-BE49-F238E27FC236}">
                <a16:creationId xmlns:a16="http://schemas.microsoft.com/office/drawing/2014/main" id="{B9199228-603C-C14D-B717-A1A23EB9A715}"/>
              </a:ext>
            </a:extLst>
          </p:cNvPr>
          <p:cNvPicPr>
            <a:picLocks noChangeAspect="1"/>
          </p:cNvPicPr>
          <p:nvPr/>
        </p:nvPicPr>
        <p:blipFill>
          <a:blip r:embed="rId3"/>
          <a:stretch>
            <a:fillRect/>
          </a:stretch>
        </p:blipFill>
        <p:spPr>
          <a:xfrm rot="21085921">
            <a:off x="14472198" y="1846291"/>
            <a:ext cx="7333320" cy="5875491"/>
          </a:xfrm>
          <a:prstGeom prst="rect">
            <a:avLst/>
          </a:prstGeom>
        </p:spPr>
      </p:pic>
    </p:spTree>
    <p:extLst>
      <p:ext uri="{BB962C8B-B14F-4D97-AF65-F5344CB8AC3E}">
        <p14:creationId xmlns:p14="http://schemas.microsoft.com/office/powerpoint/2010/main" val="383046980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7EF4ED-125C-C94E-8E28-0FFE3EF13E33}"/>
              </a:ext>
            </a:extLst>
          </p:cNvPr>
          <p:cNvSpPr/>
          <p:nvPr/>
        </p:nvSpPr>
        <p:spPr>
          <a:xfrm>
            <a:off x="11766666" y="11270267"/>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69EEB02C-4C9E-B940-A003-0EC5AE3BD0CC}"/>
              </a:ext>
            </a:extLst>
          </p:cNvPr>
          <p:cNvSpPr>
            <a:spLocks noGrp="1"/>
          </p:cNvSpPr>
          <p:nvPr>
            <p:ph idx="1"/>
          </p:nvPr>
        </p:nvSpPr>
        <p:spPr>
          <a:xfrm>
            <a:off x="1990165" y="4143374"/>
            <a:ext cx="20520211" cy="9394826"/>
          </a:xfrm>
        </p:spPr>
        <p:txBody>
          <a:bodyPr>
            <a:normAutofit/>
          </a:bodyPr>
          <a:lstStyle/>
          <a:p>
            <a:pPr marL="571500" indent="-571500">
              <a:buFont typeface="Arial" panose="020B0604020202020204" pitchFamily="34" charset="0"/>
              <a:buChar char="•"/>
            </a:pPr>
            <a:r>
              <a:rPr lang="en-US" sz="4000" dirty="0"/>
              <a:t>To help your computer understand the difference between numbers meant to be interpreted as numbers versus numbers being interpreted as strings, try this integer function:</a:t>
            </a:r>
          </a:p>
          <a:p>
            <a:pPr marL="1485671" lvl="1" indent="-571500">
              <a:buFont typeface="Arial" panose="020B0604020202020204" pitchFamily="34" charset="0"/>
              <a:buChar char="•"/>
            </a:pPr>
            <a:r>
              <a:rPr lang="en-US" sz="4000" dirty="0"/>
              <a:t>int()</a:t>
            </a:r>
          </a:p>
          <a:p>
            <a:pPr marL="571500" indent="-571500">
              <a:buFont typeface="Arial" panose="020B0604020202020204" pitchFamily="34" charset="0"/>
              <a:buChar char="•"/>
            </a:pPr>
            <a:r>
              <a:rPr lang="en-US" sz="4000" dirty="0"/>
              <a:t>What do you think this function does? Try it:</a:t>
            </a:r>
          </a:p>
          <a:p>
            <a:pPr marL="1485671" lvl="1" indent="-571500">
              <a:lnSpc>
                <a:spcPct val="100000"/>
              </a:lnSpc>
              <a:spcAft>
                <a:spcPts val="0"/>
              </a:spcAft>
              <a:buFont typeface="Arial" panose="020B0604020202020204" pitchFamily="34" charset="0"/>
              <a:buChar char="•"/>
            </a:pPr>
            <a:r>
              <a:rPr lang="en-US" sz="4000" dirty="0"/>
              <a:t>a = </a:t>
            </a:r>
            <a:r>
              <a:rPr lang="en-US" sz="4000" b="1" dirty="0"/>
              <a:t>int(</a:t>
            </a:r>
            <a:r>
              <a:rPr lang="en-US" sz="4000" dirty="0"/>
              <a:t>input(“Enter a number between 1 and 100:\n”)</a:t>
            </a:r>
            <a:r>
              <a:rPr lang="en-US" sz="4000" b="1" dirty="0"/>
              <a:t>)</a:t>
            </a:r>
          </a:p>
          <a:p>
            <a:pPr marL="1485671" lvl="1" indent="-571500">
              <a:lnSpc>
                <a:spcPct val="120000"/>
              </a:lnSpc>
              <a:spcAft>
                <a:spcPts val="0"/>
              </a:spcAft>
              <a:buFont typeface="Arial" panose="020B0604020202020204" pitchFamily="34" charset="0"/>
              <a:buChar char="•"/>
            </a:pPr>
            <a:r>
              <a:rPr lang="en-US" sz="4000" dirty="0"/>
              <a:t>b = </a:t>
            </a:r>
            <a:r>
              <a:rPr lang="en-US" sz="4000" b="1" dirty="0"/>
              <a:t>int(</a:t>
            </a:r>
            <a:r>
              <a:rPr lang="en-US" sz="4000" dirty="0"/>
              <a:t>input(“Enter another number between 1 and 100:\n”)</a:t>
            </a:r>
            <a:r>
              <a:rPr lang="en-US" sz="4000" b="1" dirty="0"/>
              <a:t>)</a:t>
            </a:r>
          </a:p>
          <a:p>
            <a:pPr marL="1485671" lvl="1" indent="-571500">
              <a:lnSpc>
                <a:spcPct val="120000"/>
              </a:lnSpc>
              <a:spcAft>
                <a:spcPts val="0"/>
              </a:spcAft>
              <a:buFont typeface="Arial" panose="020B0604020202020204" pitchFamily="34" charset="0"/>
              <a:buChar char="•"/>
            </a:pPr>
            <a:r>
              <a:rPr lang="en-US" sz="4000" dirty="0"/>
              <a:t>print (f”When I add them together, I get:{a+b}”)</a:t>
            </a:r>
          </a:p>
          <a:p>
            <a:pPr lvl="1">
              <a:lnSpc>
                <a:spcPct val="120000"/>
              </a:lnSpc>
              <a:spcAft>
                <a:spcPts val="0"/>
              </a:spcAft>
            </a:pPr>
            <a:endParaRPr lang="en-US" sz="4000" dirty="0"/>
          </a:p>
          <a:p>
            <a:pPr marL="571500" indent="-571500">
              <a:buFont typeface="Arial" panose="020B0604020202020204" pitchFamily="34" charset="0"/>
              <a:buChar char="•"/>
            </a:pPr>
            <a:r>
              <a:rPr lang="en-US" sz="4000" dirty="0"/>
              <a:t>If a = 2 and b = 4, what will the program do? Try it and see!</a:t>
            </a:r>
          </a:p>
        </p:txBody>
      </p:sp>
      <p:sp>
        <p:nvSpPr>
          <p:cNvPr id="4" name="Title 3">
            <a:extLst>
              <a:ext uri="{FF2B5EF4-FFF2-40B4-BE49-F238E27FC236}">
                <a16:creationId xmlns:a16="http://schemas.microsoft.com/office/drawing/2014/main" id="{941454D8-5608-CA42-9211-A845B8DD7D29}"/>
              </a:ext>
            </a:extLst>
          </p:cNvPr>
          <p:cNvSpPr>
            <a:spLocks noGrp="1"/>
          </p:cNvSpPr>
          <p:nvPr>
            <p:ph type="title"/>
          </p:nvPr>
        </p:nvSpPr>
        <p:spPr/>
        <p:txBody>
          <a:bodyPr/>
          <a:lstStyle/>
          <a:p>
            <a:r>
              <a:rPr lang="en-US" dirty="0"/>
              <a:t>My Computer Did My Math Homework for Me</a:t>
            </a:r>
          </a:p>
        </p:txBody>
      </p:sp>
      <p:sp>
        <p:nvSpPr>
          <p:cNvPr id="6" name="Text Placeholder 5">
            <a:extLst>
              <a:ext uri="{FF2B5EF4-FFF2-40B4-BE49-F238E27FC236}">
                <a16:creationId xmlns:a16="http://schemas.microsoft.com/office/drawing/2014/main" id="{BF72240F-8CD4-7140-9B44-A66BE4A2E880}"/>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70359342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F7DFC8-79DB-7C47-9812-54413E87DF97}"/>
              </a:ext>
            </a:extLst>
          </p:cNvPr>
          <p:cNvPicPr>
            <a:picLocks noChangeAspect="1"/>
          </p:cNvPicPr>
          <p:nvPr/>
        </p:nvPicPr>
        <p:blipFill rotWithShape="1">
          <a:blip r:embed="rId3"/>
          <a:srcRect l="50403" t="31285" b="9232"/>
          <a:stretch/>
        </p:blipFill>
        <p:spPr>
          <a:xfrm>
            <a:off x="15515923" y="1417928"/>
            <a:ext cx="7550753" cy="5162538"/>
          </a:xfrm>
          <a:prstGeom prst="rect">
            <a:avLst/>
          </a:prstGeom>
        </p:spPr>
      </p:pic>
      <p:sp>
        <p:nvSpPr>
          <p:cNvPr id="3" name="Rectangle 2">
            <a:extLst>
              <a:ext uri="{FF2B5EF4-FFF2-40B4-BE49-F238E27FC236}">
                <a16:creationId xmlns:a16="http://schemas.microsoft.com/office/drawing/2014/main" id="{C630536C-E991-1E4C-81ED-6128C48EAB6C}"/>
              </a:ext>
            </a:extLst>
          </p:cNvPr>
          <p:cNvSpPr/>
          <p:nvPr/>
        </p:nvSpPr>
        <p:spPr>
          <a:xfrm>
            <a:off x="11766666" y="11270267"/>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BCE1BA3-A1FE-DA4E-9974-57B5F04C0CBA}"/>
              </a:ext>
            </a:extLst>
          </p:cNvPr>
          <p:cNvSpPr>
            <a:spLocks noGrp="1"/>
          </p:cNvSpPr>
          <p:nvPr>
            <p:ph type="title"/>
          </p:nvPr>
        </p:nvSpPr>
        <p:spPr/>
        <p:txBody>
          <a:bodyPr/>
          <a:lstStyle/>
          <a:p>
            <a:r>
              <a:rPr lang="en-US" dirty="0"/>
              <a:t>Step 1: The Project</a:t>
            </a:r>
          </a:p>
        </p:txBody>
      </p:sp>
      <p:sp>
        <p:nvSpPr>
          <p:cNvPr id="6" name="Text Placeholder 5">
            <a:extLst>
              <a:ext uri="{FF2B5EF4-FFF2-40B4-BE49-F238E27FC236}">
                <a16:creationId xmlns:a16="http://schemas.microsoft.com/office/drawing/2014/main" id="{47D4D060-5577-B24F-AE10-5E86976B67FD}"/>
              </a:ext>
            </a:extLst>
          </p:cNvPr>
          <p:cNvSpPr>
            <a:spLocks noGrp="1"/>
          </p:cNvSpPr>
          <p:nvPr>
            <p:ph type="body" sz="quarter" idx="14"/>
          </p:nvPr>
        </p:nvSpPr>
        <p:spPr/>
        <p:txBody>
          <a:bodyPr/>
          <a:lstStyle/>
          <a:p>
            <a:r>
              <a:rPr lang="en-US" dirty="0"/>
              <a:t>The Area Finder</a:t>
            </a:r>
          </a:p>
        </p:txBody>
      </p:sp>
      <p:sp>
        <p:nvSpPr>
          <p:cNvPr id="7" name="Content Placeholder 8">
            <a:extLst>
              <a:ext uri="{FF2B5EF4-FFF2-40B4-BE49-F238E27FC236}">
                <a16:creationId xmlns:a16="http://schemas.microsoft.com/office/drawing/2014/main" id="{1545BDD2-44D6-6643-B0DA-0D597424C794}"/>
              </a:ext>
            </a:extLst>
          </p:cNvPr>
          <p:cNvSpPr>
            <a:spLocks noGrp="1"/>
          </p:cNvSpPr>
          <p:nvPr>
            <p:ph idx="1"/>
          </p:nvPr>
        </p:nvSpPr>
        <p:spPr>
          <a:xfrm>
            <a:off x="1990166" y="4143374"/>
            <a:ext cx="10481234" cy="7777719"/>
          </a:xfrm>
        </p:spPr>
        <p:txBody>
          <a:bodyPr/>
          <a:lstStyle/>
          <a:p>
            <a:r>
              <a:rPr lang="en-US" sz="3600" b="1" dirty="0"/>
              <a:t>What is it?</a:t>
            </a:r>
          </a:p>
          <a:p>
            <a:pPr marL="342900" indent="-342900">
              <a:buFont typeface="Arial" panose="020B0604020202020204" pitchFamily="34" charset="0"/>
              <a:buChar char="•"/>
            </a:pPr>
            <a:r>
              <a:rPr lang="en-US" sz="3600" dirty="0"/>
              <a:t>Ask players to provide the height and width of a 4-sided rectangle or square. The program will calculate the area of the shape. </a:t>
            </a:r>
          </a:p>
          <a:p>
            <a:r>
              <a:rPr lang="en-US" sz="3600" b="1" dirty="0"/>
              <a:t>What do I need?</a:t>
            </a:r>
          </a:p>
          <a:p>
            <a:pPr marL="571500" indent="-571500">
              <a:buFont typeface="Arial" panose="020B0604020202020204" pitchFamily="34" charset="0"/>
              <a:buChar char="•"/>
            </a:pPr>
            <a:r>
              <a:rPr lang="en-US" sz="3600" dirty="0"/>
              <a:t>A code editor, Python, and a compiler (online or installed on your computer.</a:t>
            </a:r>
          </a:p>
          <a:p>
            <a:endParaRPr lang="en-US" dirty="0"/>
          </a:p>
        </p:txBody>
      </p:sp>
      <p:sp>
        <p:nvSpPr>
          <p:cNvPr id="8" name="Rectangle 7">
            <a:extLst>
              <a:ext uri="{FF2B5EF4-FFF2-40B4-BE49-F238E27FC236}">
                <a16:creationId xmlns:a16="http://schemas.microsoft.com/office/drawing/2014/main" id="{66090BD0-504F-3F43-B7ED-2D9CC5E597A4}"/>
              </a:ext>
            </a:extLst>
          </p:cNvPr>
          <p:cNvSpPr/>
          <p:nvPr/>
        </p:nvSpPr>
        <p:spPr>
          <a:xfrm>
            <a:off x="15726076" y="6877690"/>
            <a:ext cx="7188200" cy="352476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F8E1218-D256-2046-9AD0-BBFC7F3781F1}"/>
              </a:ext>
            </a:extLst>
          </p:cNvPr>
          <p:cNvSpPr/>
          <p:nvPr/>
        </p:nvSpPr>
        <p:spPr>
          <a:xfrm>
            <a:off x="18640425" y="10578449"/>
            <a:ext cx="2140289" cy="646331"/>
          </a:xfrm>
          <a:prstGeom prst="rect">
            <a:avLst/>
          </a:prstGeom>
        </p:spPr>
        <p:txBody>
          <a:bodyPr wrap="square">
            <a:spAutoFit/>
          </a:bodyPr>
          <a:lstStyle/>
          <a:p>
            <a:pPr algn="ctr"/>
            <a:r>
              <a:rPr lang="en-US" sz="3600" dirty="0"/>
              <a:t>width</a:t>
            </a:r>
            <a:endParaRPr lang="en-US" dirty="0"/>
          </a:p>
        </p:txBody>
      </p:sp>
      <p:sp>
        <p:nvSpPr>
          <p:cNvPr id="10" name="Rectangle 9">
            <a:extLst>
              <a:ext uri="{FF2B5EF4-FFF2-40B4-BE49-F238E27FC236}">
                <a16:creationId xmlns:a16="http://schemas.microsoft.com/office/drawing/2014/main" id="{F055E7C7-6C7E-2141-B8B3-D8E4091C593F}"/>
              </a:ext>
            </a:extLst>
          </p:cNvPr>
          <p:cNvSpPr/>
          <p:nvPr/>
        </p:nvSpPr>
        <p:spPr>
          <a:xfrm>
            <a:off x="13738187" y="8279035"/>
            <a:ext cx="2140289" cy="646331"/>
          </a:xfrm>
          <a:prstGeom prst="rect">
            <a:avLst/>
          </a:prstGeom>
        </p:spPr>
        <p:txBody>
          <a:bodyPr wrap="square">
            <a:spAutoFit/>
          </a:bodyPr>
          <a:lstStyle/>
          <a:p>
            <a:pPr algn="ctr"/>
            <a:r>
              <a:rPr lang="en-US" sz="3600" dirty="0"/>
              <a:t>height</a:t>
            </a:r>
            <a:endParaRPr lang="en-US" dirty="0"/>
          </a:p>
        </p:txBody>
      </p:sp>
    </p:spTree>
    <p:extLst>
      <p:ext uri="{BB962C8B-B14F-4D97-AF65-F5344CB8AC3E}">
        <p14:creationId xmlns:p14="http://schemas.microsoft.com/office/powerpoint/2010/main" val="99280271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006709E-00D7-5745-AE99-5070C41012B0}"/>
              </a:ext>
            </a:extLst>
          </p:cNvPr>
          <p:cNvSpPr/>
          <p:nvPr/>
        </p:nvSpPr>
        <p:spPr>
          <a:xfrm>
            <a:off x="11766666" y="11270267"/>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B073737C-F1C3-9045-B173-9E2A28E27D41}"/>
              </a:ext>
            </a:extLst>
          </p:cNvPr>
          <p:cNvSpPr>
            <a:spLocks noGrp="1"/>
          </p:cNvSpPr>
          <p:nvPr>
            <p:ph idx="1"/>
          </p:nvPr>
        </p:nvSpPr>
        <p:spPr/>
        <p:txBody>
          <a:bodyPr>
            <a:normAutofit/>
          </a:bodyPr>
          <a:lstStyle/>
          <a:p>
            <a:pPr marL="457200" indent="-457200">
              <a:buFont typeface="+mj-lt"/>
              <a:buAutoNum type="arabicPeriod"/>
            </a:pPr>
            <a:r>
              <a:rPr lang="en-US" sz="5400" dirty="0"/>
              <a:t>Create two variables “height” and “width”.  Ask the user to enter a value for each. </a:t>
            </a:r>
          </a:p>
          <a:p>
            <a:pPr marL="1485671" lvl="1" indent="-571500">
              <a:buFont typeface="Arial" panose="020B0604020202020204" pitchFamily="34" charset="0"/>
              <a:buChar char="•"/>
            </a:pPr>
            <a:r>
              <a:rPr lang="en-US" sz="5400" dirty="0"/>
              <a:t>Example: height = int (input(“Enter the height of the shape:\n”)</a:t>
            </a:r>
          </a:p>
          <a:p>
            <a:pPr marL="742950" indent="-742950">
              <a:buFont typeface="+mj-lt"/>
              <a:buAutoNum type="arabicPeriod"/>
            </a:pPr>
            <a:r>
              <a:rPr lang="en-US" sz="5400" dirty="0"/>
              <a:t>Multiply the variables together and print the result.</a:t>
            </a:r>
          </a:p>
          <a:p>
            <a:pPr marL="1485671" lvl="1" indent="-571500">
              <a:buFont typeface="Arial" panose="020B0604020202020204" pitchFamily="34" charset="0"/>
              <a:buChar char="•"/>
            </a:pPr>
            <a:r>
              <a:rPr lang="en-US" sz="5400" dirty="0"/>
              <a:t>Example: print (f”The area is: {height*width}.”)</a:t>
            </a:r>
          </a:p>
        </p:txBody>
      </p:sp>
      <p:sp>
        <p:nvSpPr>
          <p:cNvPr id="4" name="Title 3">
            <a:extLst>
              <a:ext uri="{FF2B5EF4-FFF2-40B4-BE49-F238E27FC236}">
                <a16:creationId xmlns:a16="http://schemas.microsoft.com/office/drawing/2014/main" id="{FC6BFA00-22B5-B544-BCAF-2F3EC068615A}"/>
              </a:ext>
            </a:extLst>
          </p:cNvPr>
          <p:cNvSpPr>
            <a:spLocks noGrp="1"/>
          </p:cNvSpPr>
          <p:nvPr>
            <p:ph type="title"/>
          </p:nvPr>
        </p:nvSpPr>
        <p:spPr/>
        <p:txBody>
          <a:bodyPr/>
          <a:lstStyle/>
          <a:p>
            <a:r>
              <a:rPr lang="en-US" dirty="0"/>
              <a:t>Step 2: How Does it Work?</a:t>
            </a:r>
          </a:p>
        </p:txBody>
      </p:sp>
      <p:sp>
        <p:nvSpPr>
          <p:cNvPr id="6" name="Text Placeholder 5">
            <a:extLst>
              <a:ext uri="{FF2B5EF4-FFF2-40B4-BE49-F238E27FC236}">
                <a16:creationId xmlns:a16="http://schemas.microsoft.com/office/drawing/2014/main" id="{A6CF41F2-A163-964E-83D0-CC8AA5EA5BE2}"/>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67111036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88D888B-CE47-4746-85BF-BCF9A79CAC45}"/>
              </a:ext>
            </a:extLst>
          </p:cNvPr>
          <p:cNvSpPr/>
          <p:nvPr/>
        </p:nvSpPr>
        <p:spPr>
          <a:xfrm>
            <a:off x="11766666" y="11224912"/>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E1ED56F4-BDC9-1948-90B7-4C867EB9C36C}"/>
              </a:ext>
            </a:extLst>
          </p:cNvPr>
          <p:cNvSpPr>
            <a:spLocks noGrp="1"/>
          </p:cNvSpPr>
          <p:nvPr>
            <p:ph idx="1"/>
          </p:nvPr>
        </p:nvSpPr>
        <p:spPr/>
        <p:txBody>
          <a:bodyPr>
            <a:normAutofit/>
          </a:bodyPr>
          <a:lstStyle/>
          <a:p>
            <a:r>
              <a:rPr lang="en-US" sz="4400" dirty="0"/>
              <a:t>No hints here – you’ll have to rely on your notes!</a:t>
            </a:r>
          </a:p>
        </p:txBody>
      </p:sp>
      <p:sp>
        <p:nvSpPr>
          <p:cNvPr id="4" name="Title 3">
            <a:extLst>
              <a:ext uri="{FF2B5EF4-FFF2-40B4-BE49-F238E27FC236}">
                <a16:creationId xmlns:a16="http://schemas.microsoft.com/office/drawing/2014/main" id="{1F87EB01-6A1D-454D-8875-8FF58DA29541}"/>
              </a:ext>
            </a:extLst>
          </p:cNvPr>
          <p:cNvSpPr>
            <a:spLocks noGrp="1"/>
          </p:cNvSpPr>
          <p:nvPr>
            <p:ph type="title"/>
          </p:nvPr>
        </p:nvSpPr>
        <p:spPr/>
        <p:txBody>
          <a:bodyPr/>
          <a:lstStyle/>
          <a:p>
            <a:r>
              <a:rPr lang="en-US" dirty="0"/>
              <a:t>Step 3: Code It</a:t>
            </a:r>
          </a:p>
        </p:txBody>
      </p:sp>
      <p:sp>
        <p:nvSpPr>
          <p:cNvPr id="6" name="Text Placeholder 5">
            <a:extLst>
              <a:ext uri="{FF2B5EF4-FFF2-40B4-BE49-F238E27FC236}">
                <a16:creationId xmlns:a16="http://schemas.microsoft.com/office/drawing/2014/main" id="{62A5E8A4-9F3F-DE4D-A54C-EDF86597B42F}"/>
              </a:ext>
            </a:extLst>
          </p:cNvPr>
          <p:cNvSpPr>
            <a:spLocks noGrp="1"/>
          </p:cNvSpPr>
          <p:nvPr>
            <p:ph type="body" sz="quarter" idx="14"/>
          </p:nvPr>
        </p:nvSpPr>
        <p:spPr/>
        <p:txBody>
          <a:bodyPr/>
          <a:lstStyle/>
          <a:p>
            <a:r>
              <a:rPr lang="en-US" dirty="0"/>
              <a:t>Your first coding building blocks</a:t>
            </a:r>
          </a:p>
        </p:txBody>
      </p:sp>
    </p:spTree>
    <p:extLst>
      <p:ext uri="{BB962C8B-B14F-4D97-AF65-F5344CB8AC3E}">
        <p14:creationId xmlns:p14="http://schemas.microsoft.com/office/powerpoint/2010/main" val="271146788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B419E9-271C-2945-B96D-0F3AF17C52F9}"/>
              </a:ext>
            </a:extLst>
          </p:cNvPr>
          <p:cNvSpPr/>
          <p:nvPr/>
        </p:nvSpPr>
        <p:spPr>
          <a:xfrm>
            <a:off x="11766666" y="11270267"/>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0335192-DEC8-7E43-94E7-3F21B32CAF24}"/>
              </a:ext>
            </a:extLst>
          </p:cNvPr>
          <p:cNvSpPr>
            <a:spLocks noGrp="1"/>
          </p:cNvSpPr>
          <p:nvPr>
            <p:ph type="title"/>
          </p:nvPr>
        </p:nvSpPr>
        <p:spPr>
          <a:xfrm>
            <a:off x="1990165" y="1417928"/>
            <a:ext cx="19429655" cy="1496722"/>
          </a:xfrm>
        </p:spPr>
        <p:txBody>
          <a:bodyPr>
            <a:normAutofit/>
          </a:bodyPr>
          <a:lstStyle/>
          <a:p>
            <a:r>
              <a:rPr lang="en-US" dirty="0"/>
              <a:t>Step 4: Share Your Creation!</a:t>
            </a:r>
            <a:endParaRPr dirty="0"/>
          </a:p>
        </p:txBody>
      </p:sp>
      <p:pic>
        <p:nvPicPr>
          <p:cNvPr id="8" name="Picture 7">
            <a:extLst>
              <a:ext uri="{FF2B5EF4-FFF2-40B4-BE49-F238E27FC236}">
                <a16:creationId xmlns:a16="http://schemas.microsoft.com/office/drawing/2014/main" id="{AB79D31D-265A-184A-8ABD-BFF59D93FCAA}"/>
              </a:ext>
            </a:extLst>
          </p:cNvPr>
          <p:cNvPicPr>
            <a:picLocks noChangeAspect="1"/>
          </p:cNvPicPr>
          <p:nvPr/>
        </p:nvPicPr>
        <p:blipFill>
          <a:blip r:embed="rId3"/>
          <a:stretch>
            <a:fillRect/>
          </a:stretch>
        </p:blipFill>
        <p:spPr>
          <a:xfrm>
            <a:off x="5991053" y="3809160"/>
            <a:ext cx="13431346" cy="7877803"/>
          </a:xfrm>
          <a:prstGeom prst="rect">
            <a:avLst/>
          </a:prstGeom>
        </p:spPr>
      </p:pic>
    </p:spTree>
    <p:extLst>
      <p:ext uri="{BB962C8B-B14F-4D97-AF65-F5344CB8AC3E}">
        <p14:creationId xmlns:p14="http://schemas.microsoft.com/office/powerpoint/2010/main" val="252461729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88A717-4E47-E245-8BF8-A1AFF8442F23}"/>
              </a:ext>
            </a:extLst>
          </p:cNvPr>
          <p:cNvSpPr>
            <a:spLocks noGrp="1"/>
          </p:cNvSpPr>
          <p:nvPr>
            <p:ph idx="1"/>
          </p:nvPr>
        </p:nvSpPr>
        <p:spPr/>
        <p:txBody>
          <a:bodyPr>
            <a:normAutofit lnSpcReduction="10000"/>
          </a:bodyPr>
          <a:lstStyle/>
          <a:p>
            <a:pPr marL="685800" indent="-685800">
              <a:lnSpc>
                <a:spcPct val="100000"/>
              </a:lnSpc>
              <a:spcAft>
                <a:spcPts val="0"/>
              </a:spcAft>
              <a:buFont typeface="Arial" panose="020B0604020202020204" pitchFamily="34" charset="0"/>
              <a:buChar char="•"/>
            </a:pPr>
            <a:r>
              <a:rPr lang="en-US" sz="5400" dirty="0"/>
              <a:t>Program planning:</a:t>
            </a:r>
          </a:p>
          <a:p>
            <a:pPr marL="1599971" lvl="1" indent="-685800">
              <a:lnSpc>
                <a:spcPct val="100000"/>
              </a:lnSpc>
              <a:spcAft>
                <a:spcPts val="0"/>
              </a:spcAft>
              <a:buFont typeface="Arial" panose="020B0604020202020204" pitchFamily="34" charset="0"/>
              <a:buChar char="•"/>
            </a:pPr>
            <a:r>
              <a:rPr lang="en-US" sz="5400" dirty="0"/>
              <a:t>Write what you want the program to do in plain language</a:t>
            </a:r>
          </a:p>
          <a:p>
            <a:pPr marL="1599971" lvl="1" indent="-685800">
              <a:lnSpc>
                <a:spcPct val="100000"/>
              </a:lnSpc>
              <a:spcAft>
                <a:spcPts val="0"/>
              </a:spcAft>
              <a:buFont typeface="Arial" panose="020B0604020202020204" pitchFamily="34" charset="0"/>
              <a:buChar char="•"/>
            </a:pPr>
            <a:r>
              <a:rPr lang="en-US" sz="5400" dirty="0"/>
              <a:t>Write pseudo-code</a:t>
            </a:r>
          </a:p>
          <a:p>
            <a:pPr marL="1599971" lvl="1" indent="-685800">
              <a:lnSpc>
                <a:spcPct val="100000"/>
              </a:lnSpc>
              <a:spcAft>
                <a:spcPts val="0"/>
              </a:spcAft>
              <a:buFont typeface="Arial" panose="020B0604020202020204" pitchFamily="34" charset="0"/>
              <a:buChar char="•"/>
            </a:pPr>
            <a:r>
              <a:rPr lang="en-US" sz="5400" dirty="0"/>
              <a:t>Code it</a:t>
            </a:r>
          </a:p>
          <a:p>
            <a:pPr marL="1599971" lvl="1" indent="-685800">
              <a:lnSpc>
                <a:spcPct val="100000"/>
              </a:lnSpc>
              <a:spcAft>
                <a:spcPts val="0"/>
              </a:spcAft>
              <a:buFont typeface="Arial" panose="020B0604020202020204" pitchFamily="34" charset="0"/>
              <a:buChar char="•"/>
            </a:pPr>
            <a:r>
              <a:rPr lang="en-US" sz="5400" dirty="0"/>
              <a:t>Debug!</a:t>
            </a:r>
          </a:p>
          <a:p>
            <a:pPr marL="685800" indent="-685800">
              <a:lnSpc>
                <a:spcPct val="100000"/>
              </a:lnSpc>
              <a:spcAft>
                <a:spcPts val="0"/>
              </a:spcAft>
              <a:buFont typeface="Arial" panose="020B0604020202020204" pitchFamily="34" charset="0"/>
              <a:buChar char="•"/>
            </a:pPr>
            <a:r>
              <a:rPr lang="en-US" sz="5400" dirty="0"/>
              <a:t>Use:</a:t>
            </a:r>
          </a:p>
          <a:p>
            <a:pPr marL="1599971" lvl="1" indent="-685800">
              <a:lnSpc>
                <a:spcPct val="100000"/>
              </a:lnSpc>
              <a:spcAft>
                <a:spcPts val="0"/>
              </a:spcAft>
              <a:buFont typeface="Arial" panose="020B0604020202020204" pitchFamily="34" charset="0"/>
              <a:buChar char="•"/>
            </a:pPr>
            <a:r>
              <a:rPr lang="en-US" sz="5400" dirty="0"/>
              <a:t>variables</a:t>
            </a:r>
          </a:p>
          <a:p>
            <a:pPr marL="1599971" lvl="1" indent="-685800">
              <a:lnSpc>
                <a:spcPct val="100000"/>
              </a:lnSpc>
              <a:spcAft>
                <a:spcPts val="0"/>
              </a:spcAft>
              <a:buFont typeface="Arial" panose="020B0604020202020204" pitchFamily="34" charset="0"/>
              <a:buChar char="•"/>
            </a:pPr>
            <a:r>
              <a:rPr lang="en-US" sz="5400" dirty="0"/>
              <a:t>input ()</a:t>
            </a:r>
          </a:p>
          <a:p>
            <a:pPr marL="1599971" lvl="1" indent="-685800">
              <a:lnSpc>
                <a:spcPct val="100000"/>
              </a:lnSpc>
              <a:spcAft>
                <a:spcPts val="0"/>
              </a:spcAft>
              <a:buFont typeface="Arial" panose="020B0604020202020204" pitchFamily="34" charset="0"/>
              <a:buChar char="•"/>
            </a:pPr>
            <a:r>
              <a:rPr lang="en-US" sz="5400" dirty="0"/>
              <a:t>print ()</a:t>
            </a:r>
          </a:p>
          <a:p>
            <a:pPr marL="1599971" lvl="1" indent="-685800">
              <a:lnSpc>
                <a:spcPct val="100000"/>
              </a:lnSpc>
              <a:spcAft>
                <a:spcPts val="0"/>
              </a:spcAft>
              <a:buFont typeface="Arial" panose="020B0604020202020204" pitchFamily="34" charset="0"/>
              <a:buChar char="•"/>
            </a:pPr>
            <a:r>
              <a:rPr lang="en-US" sz="5400" dirty="0"/>
              <a:t>int ()</a:t>
            </a:r>
          </a:p>
          <a:p>
            <a:pPr>
              <a:lnSpc>
                <a:spcPct val="100000"/>
              </a:lnSpc>
              <a:spcAft>
                <a:spcPts val="0"/>
              </a:spcAft>
            </a:pPr>
            <a:endParaRPr lang="en-US" sz="5400" dirty="0"/>
          </a:p>
          <a:p>
            <a:endParaRPr lang="en-US" sz="5400" dirty="0"/>
          </a:p>
        </p:txBody>
      </p:sp>
      <p:sp>
        <p:nvSpPr>
          <p:cNvPr id="3" name="Title 2">
            <a:extLst>
              <a:ext uri="{FF2B5EF4-FFF2-40B4-BE49-F238E27FC236}">
                <a16:creationId xmlns:a16="http://schemas.microsoft.com/office/drawing/2014/main" id="{2B430136-A659-6543-B131-76A7A2ADD047}"/>
              </a:ext>
            </a:extLst>
          </p:cNvPr>
          <p:cNvSpPr>
            <a:spLocks noGrp="1"/>
          </p:cNvSpPr>
          <p:nvPr>
            <p:ph type="title"/>
          </p:nvPr>
        </p:nvSpPr>
        <p:spPr/>
        <p:txBody>
          <a:bodyPr/>
          <a:lstStyle/>
          <a:p>
            <a:r>
              <a:rPr lang="en-US" dirty="0"/>
              <a:t>CREATE!</a:t>
            </a:r>
          </a:p>
        </p:txBody>
      </p:sp>
      <p:sp>
        <p:nvSpPr>
          <p:cNvPr id="4" name="Text Placeholder 3">
            <a:extLst>
              <a:ext uri="{FF2B5EF4-FFF2-40B4-BE49-F238E27FC236}">
                <a16:creationId xmlns:a16="http://schemas.microsoft.com/office/drawing/2014/main" id="{70F5569C-08DC-754C-90EA-B9AE783835C0}"/>
              </a:ext>
            </a:extLst>
          </p:cNvPr>
          <p:cNvSpPr>
            <a:spLocks noGrp="1"/>
          </p:cNvSpPr>
          <p:nvPr>
            <p:ph type="body" sz="quarter" idx="14"/>
          </p:nvPr>
        </p:nvSpPr>
        <p:spPr/>
        <p:txBody>
          <a:bodyPr/>
          <a:lstStyle/>
          <a:p>
            <a:r>
              <a:rPr lang="en-US" dirty="0"/>
              <a:t>Write your own program using what you’ve learned so far:</a:t>
            </a:r>
          </a:p>
        </p:txBody>
      </p:sp>
      <p:sp>
        <p:nvSpPr>
          <p:cNvPr id="5" name="Rectangle 4">
            <a:extLst>
              <a:ext uri="{FF2B5EF4-FFF2-40B4-BE49-F238E27FC236}">
                <a16:creationId xmlns:a16="http://schemas.microsoft.com/office/drawing/2014/main" id="{DFAD07BA-D6AF-6547-BA6F-B2C913B85EEC}"/>
              </a:ext>
            </a:extLst>
          </p:cNvPr>
          <p:cNvSpPr/>
          <p:nvPr/>
        </p:nvSpPr>
        <p:spPr>
          <a:xfrm>
            <a:off x="11766666" y="11270267"/>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092732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88A717-4E47-E245-8BF8-A1AFF8442F23}"/>
              </a:ext>
            </a:extLst>
          </p:cNvPr>
          <p:cNvSpPr>
            <a:spLocks noGrp="1"/>
          </p:cNvSpPr>
          <p:nvPr>
            <p:ph idx="1"/>
          </p:nvPr>
        </p:nvSpPr>
        <p:spPr/>
        <p:txBody>
          <a:bodyPr>
            <a:normAutofit/>
          </a:bodyPr>
          <a:lstStyle/>
          <a:p>
            <a:r>
              <a:rPr lang="en-US" sz="5400" dirty="0"/>
              <a:t>Getting ready to write our own </a:t>
            </a:r>
            <a:r>
              <a:rPr lang="en-US" sz="5400" i="1" dirty="0"/>
              <a:t>Choose Your Own Adventure Stories</a:t>
            </a:r>
            <a:r>
              <a:rPr lang="en-US" sz="5400" dirty="0"/>
              <a:t>!</a:t>
            </a:r>
          </a:p>
          <a:p>
            <a:pPr marL="685800" indent="-685800">
              <a:buFont typeface="Arial" panose="020B0604020202020204" pitchFamily="34" charset="0"/>
              <a:buChar char="•"/>
            </a:pPr>
            <a:r>
              <a:rPr lang="en-US" sz="5400" dirty="0"/>
              <a:t>ASCII Art</a:t>
            </a:r>
          </a:p>
          <a:p>
            <a:pPr marL="685800" indent="-685800">
              <a:buFont typeface="Arial" panose="020B0604020202020204" pitchFamily="34" charset="0"/>
              <a:buChar char="•"/>
            </a:pPr>
            <a:r>
              <a:rPr lang="en-US" sz="5400" dirty="0"/>
              <a:t>If / Then / Else Statements</a:t>
            </a:r>
          </a:p>
          <a:p>
            <a:endParaRPr lang="en-US" sz="5400" dirty="0"/>
          </a:p>
        </p:txBody>
      </p:sp>
      <p:sp>
        <p:nvSpPr>
          <p:cNvPr id="3" name="Title 2">
            <a:extLst>
              <a:ext uri="{FF2B5EF4-FFF2-40B4-BE49-F238E27FC236}">
                <a16:creationId xmlns:a16="http://schemas.microsoft.com/office/drawing/2014/main" id="{2B430136-A659-6543-B131-76A7A2ADD047}"/>
              </a:ext>
            </a:extLst>
          </p:cNvPr>
          <p:cNvSpPr>
            <a:spLocks noGrp="1"/>
          </p:cNvSpPr>
          <p:nvPr>
            <p:ph type="title"/>
          </p:nvPr>
        </p:nvSpPr>
        <p:spPr/>
        <p:txBody>
          <a:bodyPr/>
          <a:lstStyle/>
          <a:p>
            <a:r>
              <a:rPr lang="en-US" dirty="0"/>
              <a:t>NEXT TIME</a:t>
            </a:r>
          </a:p>
        </p:txBody>
      </p:sp>
      <p:sp>
        <p:nvSpPr>
          <p:cNvPr id="4" name="Text Placeholder 3">
            <a:extLst>
              <a:ext uri="{FF2B5EF4-FFF2-40B4-BE49-F238E27FC236}">
                <a16:creationId xmlns:a16="http://schemas.microsoft.com/office/drawing/2014/main" id="{70F5569C-08DC-754C-90EA-B9AE783835C0}"/>
              </a:ext>
            </a:extLst>
          </p:cNvPr>
          <p:cNvSpPr>
            <a:spLocks noGrp="1"/>
          </p:cNvSpPr>
          <p:nvPr>
            <p:ph type="body" sz="quarter" idx="14"/>
          </p:nvPr>
        </p:nvSpPr>
        <p:spPr/>
        <p:txBody>
          <a:bodyPr/>
          <a:lstStyle/>
          <a:p>
            <a:r>
              <a:rPr lang="en-US" dirty="0"/>
              <a:t>More Python Coming!</a:t>
            </a:r>
          </a:p>
        </p:txBody>
      </p:sp>
      <p:sp>
        <p:nvSpPr>
          <p:cNvPr id="5" name="Rectangle 4">
            <a:extLst>
              <a:ext uri="{FF2B5EF4-FFF2-40B4-BE49-F238E27FC236}">
                <a16:creationId xmlns:a16="http://schemas.microsoft.com/office/drawing/2014/main" id="{DFAD07BA-D6AF-6547-BA6F-B2C913B85EEC}"/>
              </a:ext>
            </a:extLst>
          </p:cNvPr>
          <p:cNvSpPr/>
          <p:nvPr/>
        </p:nvSpPr>
        <p:spPr>
          <a:xfrm>
            <a:off x="11766666" y="11270267"/>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630955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FF21-5C19-9A4B-AD56-0316AA2362D8}"/>
              </a:ext>
            </a:extLst>
          </p:cNvPr>
          <p:cNvSpPr>
            <a:spLocks noGrp="1"/>
          </p:cNvSpPr>
          <p:nvPr>
            <p:ph type="ctrTitle"/>
          </p:nvPr>
        </p:nvSpPr>
        <p:spPr>
          <a:xfrm>
            <a:off x="6302770" y="7461240"/>
            <a:ext cx="11751314" cy="3461446"/>
          </a:xfrm>
        </p:spPr>
        <p:txBody>
          <a:bodyPr/>
          <a:lstStyle/>
          <a:p>
            <a:r>
              <a:rPr lang="en-US" dirty="0"/>
              <a:t>TIME TO PUT AWAY OUR COMPUTERS!</a:t>
            </a:r>
          </a:p>
        </p:txBody>
      </p:sp>
      <p:sp>
        <p:nvSpPr>
          <p:cNvPr id="5" name="Text Placeholder 4">
            <a:extLst>
              <a:ext uri="{FF2B5EF4-FFF2-40B4-BE49-F238E27FC236}">
                <a16:creationId xmlns:a16="http://schemas.microsoft.com/office/drawing/2014/main" id="{6E201990-A807-3148-89D1-CB52FB0BF552}"/>
              </a:ext>
            </a:extLst>
          </p:cNvPr>
          <p:cNvSpPr>
            <a:spLocks noGrp="1"/>
          </p:cNvSpPr>
          <p:nvPr>
            <p:ph type="body" sz="quarter" idx="14"/>
          </p:nvPr>
        </p:nvSpPr>
        <p:spPr>
          <a:xfrm>
            <a:off x="6302770" y="10736489"/>
            <a:ext cx="13173950" cy="2547444"/>
          </a:xfrm>
        </p:spPr>
        <p:txBody>
          <a:bodyPr/>
          <a:lstStyle/>
          <a:p>
            <a:pPr>
              <a:lnSpc>
                <a:spcPct val="100000"/>
              </a:lnSpc>
              <a:spcAft>
                <a:spcPts val="0"/>
              </a:spcAft>
            </a:pPr>
            <a:r>
              <a:rPr lang="en-US" dirty="0">
                <a:solidFill>
                  <a:schemeClr val="tx1"/>
                </a:solidFill>
              </a:rPr>
              <a:t>Neat and tidy, please!</a:t>
            </a:r>
          </a:p>
          <a:p>
            <a:pPr>
              <a:lnSpc>
                <a:spcPct val="100000"/>
              </a:lnSpc>
              <a:spcAft>
                <a:spcPts val="0"/>
              </a:spcAft>
            </a:pPr>
            <a:r>
              <a:rPr lang="en-US" dirty="0">
                <a:solidFill>
                  <a:schemeClr val="tx1"/>
                </a:solidFill>
              </a:rPr>
              <a:t>Let’s leave this beautiful room as lovely as we found it!</a:t>
            </a:r>
          </a:p>
          <a:p>
            <a:r>
              <a:rPr lang="en-US" dirty="0">
                <a:solidFill>
                  <a:schemeClr val="tx1"/>
                </a:solidFill>
              </a:rPr>
              <a:t> </a:t>
            </a:r>
          </a:p>
        </p:txBody>
      </p:sp>
      <p:pic>
        <p:nvPicPr>
          <p:cNvPr id="6" name="Picture 5">
            <a:extLst>
              <a:ext uri="{FF2B5EF4-FFF2-40B4-BE49-F238E27FC236}">
                <a16:creationId xmlns:a16="http://schemas.microsoft.com/office/drawing/2014/main" id="{85368273-AE12-B646-B9B9-08DCB4395827}"/>
              </a:ext>
            </a:extLst>
          </p:cNvPr>
          <p:cNvPicPr>
            <a:picLocks noChangeAspect="1"/>
          </p:cNvPicPr>
          <p:nvPr/>
        </p:nvPicPr>
        <p:blipFill>
          <a:blip r:embed="rId3"/>
          <a:stretch>
            <a:fillRect/>
          </a:stretch>
        </p:blipFill>
        <p:spPr>
          <a:xfrm rot="21085921">
            <a:off x="14472198" y="1846291"/>
            <a:ext cx="7333320" cy="5875491"/>
          </a:xfrm>
          <a:prstGeom prst="rect">
            <a:avLst/>
          </a:prstGeom>
        </p:spPr>
      </p:pic>
    </p:spTree>
    <p:extLst>
      <p:ext uri="{BB962C8B-B14F-4D97-AF65-F5344CB8AC3E}">
        <p14:creationId xmlns:p14="http://schemas.microsoft.com/office/powerpoint/2010/main" val="205748753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Title 1"/>
          <p:cNvSpPr>
            <a:spLocks noGrp="1"/>
          </p:cNvSpPr>
          <p:nvPr>
            <p:ph type="ctrTitle"/>
          </p:nvPr>
        </p:nvSpPr>
        <p:spPr>
          <a:xfrm>
            <a:off x="16175421" y="10106864"/>
            <a:ext cx="11098924" cy="3200400"/>
          </a:xfrm>
        </p:spPr>
        <p:txBody>
          <a:bodyPr/>
          <a:lstStyle/>
          <a:p>
            <a:r>
              <a:rPr lang="en-US" dirty="0">
                <a:solidFill>
                  <a:schemeClr val="bg2"/>
                </a:solidFill>
              </a:rPr>
              <a:t>UNTIL NEXT TIME….</a:t>
            </a:r>
          </a:p>
        </p:txBody>
      </p:sp>
      <p:pic>
        <p:nvPicPr>
          <p:cNvPr id="8" name="Graphic 7">
            <a:extLst>
              <a:ext uri="{FF2B5EF4-FFF2-40B4-BE49-F238E27FC236}">
                <a16:creationId xmlns:a16="http://schemas.microsoft.com/office/drawing/2014/main" id="{A94B3956-8C44-1A45-B35E-8EFF12379AA4}"/>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6784" t="38154" b="-5964"/>
          <a:stretch/>
        </p:blipFill>
        <p:spPr>
          <a:xfrm>
            <a:off x="0" y="-175099"/>
            <a:ext cx="1537939" cy="992222"/>
          </a:xfrm>
          <a:prstGeom prst="rect">
            <a:avLst/>
          </a:prstGeom>
        </p:spPr>
      </p:pic>
      <p:sp>
        <p:nvSpPr>
          <p:cNvPr id="7" name="TextBox 6">
            <a:extLst>
              <a:ext uri="{FF2B5EF4-FFF2-40B4-BE49-F238E27FC236}">
                <a16:creationId xmlns:a16="http://schemas.microsoft.com/office/drawing/2014/main" id="{B308C77E-5FA0-CC4D-92F1-2D98F3E24019}"/>
              </a:ext>
            </a:extLst>
          </p:cNvPr>
          <p:cNvSpPr txBox="1"/>
          <p:nvPr/>
        </p:nvSpPr>
        <p:spPr>
          <a:xfrm>
            <a:off x="29260800" y="5113867"/>
            <a:ext cx="184731" cy="646203"/>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04CCA08D-02BD-C247-AE06-2F4C8F825F68}"/>
              </a:ext>
            </a:extLst>
          </p:cNvPr>
          <p:cNvSpPr txBox="1"/>
          <p:nvPr/>
        </p:nvSpPr>
        <p:spPr>
          <a:xfrm>
            <a:off x="6182163" y="817123"/>
            <a:ext cx="11098924" cy="1569660"/>
          </a:xfrm>
          <a:prstGeom prst="rect">
            <a:avLst/>
          </a:prstGeom>
          <a:noFill/>
        </p:spPr>
        <p:txBody>
          <a:bodyPr wrap="square" rtlCol="0">
            <a:spAutoFit/>
          </a:bodyPr>
          <a:lstStyle/>
          <a:p>
            <a:pPr algn="ctr"/>
            <a:r>
              <a:rPr lang="en-US" sz="9600" dirty="0" err="1">
                <a:latin typeface="Asap" panose="020F0504030202060203" pitchFamily="34" charset="77"/>
                <a:cs typeface="Cavolini" panose="020B0604020202020204" pitchFamily="34" charset="0"/>
              </a:rPr>
              <a:t>MicroMakers</a:t>
            </a:r>
            <a:r>
              <a:rPr lang="en-US" sz="9600" dirty="0">
                <a:latin typeface="Asap" panose="020F0504030202060203" pitchFamily="34" charset="77"/>
                <a:cs typeface="Cavolini" panose="020B0604020202020204" pitchFamily="34" charset="0"/>
              </a:rPr>
              <a:t>!</a:t>
            </a:r>
          </a:p>
        </p:txBody>
      </p:sp>
      <p:sp>
        <p:nvSpPr>
          <p:cNvPr id="6" name="TextBox 5">
            <a:extLst>
              <a:ext uri="{FF2B5EF4-FFF2-40B4-BE49-F238E27FC236}">
                <a16:creationId xmlns:a16="http://schemas.microsoft.com/office/drawing/2014/main" id="{8165C70F-4EE0-0546-82CD-6AF791F5F725}"/>
              </a:ext>
            </a:extLst>
          </p:cNvPr>
          <p:cNvSpPr txBox="1"/>
          <p:nvPr/>
        </p:nvSpPr>
        <p:spPr>
          <a:xfrm>
            <a:off x="7123233" y="2723508"/>
            <a:ext cx="11098924" cy="3416320"/>
          </a:xfrm>
          <a:prstGeom prst="rect">
            <a:avLst/>
          </a:prstGeom>
          <a:noFill/>
        </p:spPr>
        <p:txBody>
          <a:bodyPr wrap="square" rtlCol="0">
            <a:spAutoFit/>
          </a:bodyPr>
          <a:lstStyle/>
          <a:p>
            <a:r>
              <a:rPr lang="en-US" sz="5400" dirty="0">
                <a:latin typeface="Asap" panose="020F0504030202060203" pitchFamily="34" charset="77"/>
                <a:cs typeface="Cavolini" panose="020B0604020202020204" pitchFamily="34" charset="0"/>
              </a:rPr>
              <a:t>Slides and Script: Holly Krambeck (learningpython64@gmail.com)</a:t>
            </a:r>
          </a:p>
          <a:p>
            <a:endParaRPr lang="en-US" sz="5400" dirty="0">
              <a:latin typeface="Asap" panose="020F0504030202060203" pitchFamily="34" charset="77"/>
              <a:cs typeface="Cavolini" panose="020B0604020202020204" pitchFamily="34" charset="0"/>
            </a:endParaRPr>
          </a:p>
          <a:p>
            <a:r>
              <a:rPr lang="en-US" sz="5400" dirty="0">
                <a:latin typeface="Asap" panose="020F0504030202060203" pitchFamily="34" charset="77"/>
                <a:cs typeface="Cavolini" panose="020B0604020202020204" pitchFamily="34" charset="0"/>
              </a:rPr>
              <a:t> </a:t>
            </a:r>
          </a:p>
        </p:txBody>
      </p:sp>
    </p:spTree>
    <p:extLst>
      <p:ext uri="{BB962C8B-B14F-4D97-AF65-F5344CB8AC3E}">
        <p14:creationId xmlns:p14="http://schemas.microsoft.com/office/powerpoint/2010/main" val="27308191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FB44F2-9E46-9C4F-9EA3-E614F41D3949}"/>
              </a:ext>
            </a:extLst>
          </p:cNvPr>
          <p:cNvSpPr>
            <a:spLocks noGrp="1"/>
          </p:cNvSpPr>
          <p:nvPr>
            <p:ph idx="1"/>
          </p:nvPr>
        </p:nvSpPr>
        <p:spPr>
          <a:xfrm>
            <a:off x="1990165" y="3013048"/>
            <a:ext cx="21860434" cy="10410826"/>
          </a:xfrm>
        </p:spPr>
        <p:txBody>
          <a:bodyPr>
            <a:normAutofit/>
          </a:bodyPr>
          <a:lstStyle/>
          <a:p>
            <a:pPr marL="342900" indent="-342900">
              <a:lnSpc>
                <a:spcPct val="100000"/>
              </a:lnSpc>
              <a:spcAft>
                <a:spcPts val="100"/>
              </a:spcAft>
              <a:buFont typeface="Arial" panose="020B0604020202020204" pitchFamily="34" charset="0"/>
              <a:buChar char="•"/>
            </a:pPr>
            <a:r>
              <a:rPr lang="en-US" sz="4800" dirty="0"/>
              <a:t>Variable</a:t>
            </a:r>
          </a:p>
          <a:p>
            <a:pPr marL="342900" indent="-342900">
              <a:lnSpc>
                <a:spcPct val="100000"/>
              </a:lnSpc>
              <a:spcAft>
                <a:spcPts val="100"/>
              </a:spcAft>
              <a:buFont typeface="Arial" panose="020B0604020202020204" pitchFamily="34" charset="0"/>
              <a:buChar char="•"/>
            </a:pPr>
            <a:r>
              <a:rPr lang="en-US" sz="4800" dirty="0"/>
              <a:t>Function</a:t>
            </a:r>
          </a:p>
          <a:p>
            <a:pPr marL="342900" indent="-342900">
              <a:lnSpc>
                <a:spcPct val="100000"/>
              </a:lnSpc>
              <a:spcAft>
                <a:spcPts val="100"/>
              </a:spcAft>
              <a:buFont typeface="Arial" panose="020B0604020202020204" pitchFamily="34" charset="0"/>
              <a:buChar char="•"/>
            </a:pPr>
            <a:r>
              <a:rPr lang="en-US" sz="4800" dirty="0"/>
              <a:t>Syntax</a:t>
            </a:r>
          </a:p>
          <a:p>
            <a:pPr marL="342900" indent="-342900">
              <a:lnSpc>
                <a:spcPct val="100000"/>
              </a:lnSpc>
              <a:spcAft>
                <a:spcPts val="100"/>
              </a:spcAft>
              <a:buFont typeface="Arial" panose="020B0604020202020204" pitchFamily="34" charset="0"/>
              <a:buChar char="•"/>
            </a:pPr>
            <a:r>
              <a:rPr lang="en-US" sz="4800" dirty="0"/>
              <a:t>Bugs</a:t>
            </a:r>
          </a:p>
          <a:p>
            <a:pPr marL="342900" indent="-342900">
              <a:lnSpc>
                <a:spcPct val="100000"/>
              </a:lnSpc>
              <a:spcAft>
                <a:spcPts val="100"/>
              </a:spcAft>
              <a:buFont typeface="Arial" panose="020B0604020202020204" pitchFamily="34" charset="0"/>
              <a:buChar char="•"/>
            </a:pPr>
            <a:r>
              <a:rPr lang="en-US" sz="4800" dirty="0"/>
              <a:t>Bells and Whistles</a:t>
            </a:r>
          </a:p>
          <a:p>
            <a:endParaRPr dirty="0"/>
          </a:p>
        </p:txBody>
      </p:sp>
      <p:sp>
        <p:nvSpPr>
          <p:cNvPr id="3" name="Title 2">
            <a:extLst>
              <a:ext uri="{FF2B5EF4-FFF2-40B4-BE49-F238E27FC236}">
                <a16:creationId xmlns:a16="http://schemas.microsoft.com/office/drawing/2014/main" id="{42C94458-755B-5F4A-ACAB-055B5BA77426}"/>
              </a:ext>
            </a:extLst>
          </p:cNvPr>
          <p:cNvSpPr>
            <a:spLocks noGrp="1"/>
          </p:cNvSpPr>
          <p:nvPr>
            <p:ph type="title"/>
          </p:nvPr>
        </p:nvSpPr>
        <p:spPr/>
        <p:txBody>
          <a:bodyPr/>
          <a:lstStyle/>
          <a:p>
            <a:r>
              <a:rPr lang="en-US" dirty="0"/>
              <a:t>RECAP!</a:t>
            </a:r>
            <a:endParaRPr dirty="0"/>
          </a:p>
        </p:txBody>
      </p:sp>
      <p:sp>
        <p:nvSpPr>
          <p:cNvPr id="5" name="Rectangle 4">
            <a:extLst>
              <a:ext uri="{FF2B5EF4-FFF2-40B4-BE49-F238E27FC236}">
                <a16:creationId xmlns:a16="http://schemas.microsoft.com/office/drawing/2014/main" id="{EF16E407-DA23-614C-BE37-3B385510DC71}"/>
              </a:ext>
            </a:extLst>
          </p:cNvPr>
          <p:cNvSpPr/>
          <p:nvPr/>
        </p:nvSpPr>
        <p:spPr>
          <a:xfrm>
            <a:off x="11766666" y="11250843"/>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70800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FF21-5C19-9A4B-AD56-0316AA2362D8}"/>
              </a:ext>
            </a:extLst>
          </p:cNvPr>
          <p:cNvSpPr>
            <a:spLocks noGrp="1"/>
          </p:cNvSpPr>
          <p:nvPr>
            <p:ph type="ctrTitle"/>
          </p:nvPr>
        </p:nvSpPr>
        <p:spPr>
          <a:xfrm>
            <a:off x="6302770" y="6687214"/>
            <a:ext cx="11751314" cy="3461446"/>
          </a:xfrm>
        </p:spPr>
        <p:txBody>
          <a:bodyPr/>
          <a:lstStyle/>
          <a:p>
            <a:r>
              <a:rPr lang="en-US" dirty="0"/>
              <a:t>PYTHON</a:t>
            </a:r>
          </a:p>
        </p:txBody>
      </p:sp>
      <p:pic>
        <p:nvPicPr>
          <p:cNvPr id="1028" name="Picture 4" descr="Python Logo transparent PNG - StickPNG">
            <a:extLst>
              <a:ext uri="{FF2B5EF4-FFF2-40B4-BE49-F238E27FC236}">
                <a16:creationId xmlns:a16="http://schemas.microsoft.com/office/drawing/2014/main" id="{82E53A1C-83C5-E143-8B50-B305FFB2F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8576" y="1821597"/>
            <a:ext cx="7511016" cy="7481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45693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72B0E2-74C5-C94C-8A60-9C007D62505F}"/>
              </a:ext>
            </a:extLst>
          </p:cNvPr>
          <p:cNvSpPr>
            <a:spLocks noGrp="1"/>
          </p:cNvSpPr>
          <p:nvPr>
            <p:ph type="title"/>
          </p:nvPr>
        </p:nvSpPr>
        <p:spPr/>
        <p:txBody>
          <a:bodyPr/>
          <a:lstStyle/>
          <a:p>
            <a:r>
              <a:rPr lang="en-US" dirty="0"/>
              <a:t>Let’s Get Started</a:t>
            </a:r>
            <a:endParaRPr dirty="0"/>
          </a:p>
        </p:txBody>
      </p:sp>
      <p:sp>
        <p:nvSpPr>
          <p:cNvPr id="4" name="Text Placeholder 3">
            <a:extLst>
              <a:ext uri="{FF2B5EF4-FFF2-40B4-BE49-F238E27FC236}">
                <a16:creationId xmlns:a16="http://schemas.microsoft.com/office/drawing/2014/main" id="{3952DAB6-6DEE-EA48-A168-33E6DFB911AA}"/>
              </a:ext>
            </a:extLst>
          </p:cNvPr>
          <p:cNvSpPr>
            <a:spLocks noGrp="1"/>
          </p:cNvSpPr>
          <p:nvPr>
            <p:ph type="body" sz="quarter" idx="14"/>
          </p:nvPr>
        </p:nvSpPr>
        <p:spPr/>
        <p:txBody>
          <a:bodyPr/>
          <a:lstStyle/>
          <a:p>
            <a:r>
              <a:rPr lang="en-US" dirty="0"/>
              <a:t>Using an online code editor and compiler</a:t>
            </a:r>
            <a:endParaRPr dirty="0"/>
          </a:p>
        </p:txBody>
      </p:sp>
      <p:sp>
        <p:nvSpPr>
          <p:cNvPr id="5" name="Rectangle 4">
            <a:extLst>
              <a:ext uri="{FF2B5EF4-FFF2-40B4-BE49-F238E27FC236}">
                <a16:creationId xmlns:a16="http://schemas.microsoft.com/office/drawing/2014/main" id="{45CD480B-ACBE-6C4B-A525-04E8009FDB6A}"/>
              </a:ext>
            </a:extLst>
          </p:cNvPr>
          <p:cNvSpPr/>
          <p:nvPr/>
        </p:nvSpPr>
        <p:spPr>
          <a:xfrm>
            <a:off x="1837859" y="3704330"/>
            <a:ext cx="15084258" cy="2308324"/>
          </a:xfrm>
          <a:prstGeom prst="rect">
            <a:avLst/>
          </a:prstGeom>
        </p:spPr>
        <p:txBody>
          <a:bodyPr wrap="none">
            <a:spAutoFit/>
          </a:bodyPr>
          <a:lstStyle/>
          <a:p>
            <a:pPr marL="1143000" indent="-1143000">
              <a:buAutoNum type="arabicPeriod"/>
            </a:pPr>
            <a:r>
              <a:rPr lang="en-US" sz="7200" dirty="0"/>
              <a:t>Go to: </a:t>
            </a:r>
            <a:r>
              <a:rPr lang="en-US" sz="7200" dirty="0">
                <a:hlinkClick r:id="rId2"/>
              </a:rPr>
              <a:t>https://www.programiz.com</a:t>
            </a:r>
            <a:endParaRPr lang="en-US" sz="7200" dirty="0"/>
          </a:p>
          <a:p>
            <a:pPr marL="1143000" indent="-1143000">
              <a:buAutoNum type="arabicPeriod"/>
            </a:pPr>
            <a:r>
              <a:rPr lang="en-US" sz="7200" dirty="0"/>
              <a:t>Find and click this button:</a:t>
            </a:r>
            <a:endParaRPr sz="7200" dirty="0"/>
          </a:p>
        </p:txBody>
      </p:sp>
      <p:sp>
        <p:nvSpPr>
          <p:cNvPr id="6" name="Rectangle 5">
            <a:extLst>
              <a:ext uri="{FF2B5EF4-FFF2-40B4-BE49-F238E27FC236}">
                <a16:creationId xmlns:a16="http://schemas.microsoft.com/office/drawing/2014/main" id="{FF7E2738-5370-6D4C-909A-7446365510BE}"/>
              </a:ext>
            </a:extLst>
          </p:cNvPr>
          <p:cNvSpPr/>
          <p:nvPr/>
        </p:nvSpPr>
        <p:spPr>
          <a:xfrm>
            <a:off x="11766666" y="11224912"/>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52B3AAA-BCE9-694D-BD11-4F0A688481CB}"/>
              </a:ext>
            </a:extLst>
          </p:cNvPr>
          <p:cNvPicPr>
            <a:picLocks noChangeAspect="1"/>
          </p:cNvPicPr>
          <p:nvPr/>
        </p:nvPicPr>
        <p:blipFill>
          <a:blip r:embed="rId3"/>
          <a:stretch>
            <a:fillRect/>
          </a:stretch>
        </p:blipFill>
        <p:spPr>
          <a:xfrm>
            <a:off x="3178175" y="6250932"/>
            <a:ext cx="13223875" cy="6845051"/>
          </a:xfrm>
          <a:prstGeom prst="rect">
            <a:avLst/>
          </a:prstGeom>
        </p:spPr>
      </p:pic>
      <p:sp>
        <p:nvSpPr>
          <p:cNvPr id="9" name="Oval 8">
            <a:extLst>
              <a:ext uri="{FF2B5EF4-FFF2-40B4-BE49-F238E27FC236}">
                <a16:creationId xmlns:a16="http://schemas.microsoft.com/office/drawing/2014/main" id="{17338FF7-2409-DF4E-98E3-FE483FF64D44}"/>
              </a:ext>
            </a:extLst>
          </p:cNvPr>
          <p:cNvSpPr/>
          <p:nvPr/>
        </p:nvSpPr>
        <p:spPr>
          <a:xfrm>
            <a:off x="10376016" y="10247988"/>
            <a:ext cx="4235334" cy="1477291"/>
          </a:xfrm>
          <a:custGeom>
            <a:avLst/>
            <a:gdLst>
              <a:gd name="connsiteX0" fmla="*/ 0 w 4235334"/>
              <a:gd name="connsiteY0" fmla="*/ 738646 h 1477291"/>
              <a:gd name="connsiteX1" fmla="*/ 2117667 w 4235334"/>
              <a:gd name="connsiteY1" fmla="*/ 0 h 1477291"/>
              <a:gd name="connsiteX2" fmla="*/ 4235334 w 4235334"/>
              <a:gd name="connsiteY2" fmla="*/ 738646 h 1477291"/>
              <a:gd name="connsiteX3" fmla="*/ 2117667 w 4235334"/>
              <a:gd name="connsiteY3" fmla="*/ 1477292 h 1477291"/>
              <a:gd name="connsiteX4" fmla="*/ 0 w 4235334"/>
              <a:gd name="connsiteY4" fmla="*/ 738646 h 1477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334" h="1477291" extrusionOk="0">
                <a:moveTo>
                  <a:pt x="0" y="738646"/>
                </a:moveTo>
                <a:cubicBezTo>
                  <a:pt x="-193968" y="211059"/>
                  <a:pt x="766719" y="68080"/>
                  <a:pt x="2117667" y="0"/>
                </a:cubicBezTo>
                <a:cubicBezTo>
                  <a:pt x="3332684" y="9571"/>
                  <a:pt x="4215751" y="331326"/>
                  <a:pt x="4235334" y="738646"/>
                </a:cubicBezTo>
                <a:cubicBezTo>
                  <a:pt x="4127818" y="1251585"/>
                  <a:pt x="3265396" y="1597933"/>
                  <a:pt x="2117667" y="1477292"/>
                </a:cubicBezTo>
                <a:cubicBezTo>
                  <a:pt x="907654" y="1455157"/>
                  <a:pt x="65210" y="1177747"/>
                  <a:pt x="0" y="738646"/>
                </a:cubicBezTo>
                <a:close/>
              </a:path>
            </a:pathLst>
          </a:custGeom>
          <a:noFill/>
          <a:ln w="57150">
            <a:solidFill>
              <a:srgbClr val="C00000"/>
            </a:solidFill>
            <a:extLst>
              <a:ext uri="{C807C97D-BFC1-408E-A445-0C87EB9F89A2}">
                <ask:lineSketchStyleProps xmlns:ask="http://schemas.microsoft.com/office/drawing/2018/sketchyshapes" sd="1219033472">
                  <a:prstGeom prst="ellipse">
                    <a:avLst/>
                  </a:prstGeom>
                  <ask:type>
                    <ask:lineSketchFreehand/>
                  </ask:type>
                </ask:lineSketchStyleProps>
              </a:ext>
            </a:extLs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98637981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B419E9-271C-2945-B96D-0F3AF17C52F9}"/>
              </a:ext>
            </a:extLst>
          </p:cNvPr>
          <p:cNvSpPr/>
          <p:nvPr/>
        </p:nvSpPr>
        <p:spPr>
          <a:xfrm>
            <a:off x="11766666" y="11224912"/>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0335192-DEC8-7E43-94E7-3F21B32CAF24}"/>
              </a:ext>
            </a:extLst>
          </p:cNvPr>
          <p:cNvSpPr>
            <a:spLocks noGrp="1"/>
          </p:cNvSpPr>
          <p:nvPr>
            <p:ph type="title"/>
          </p:nvPr>
        </p:nvSpPr>
        <p:spPr/>
        <p:txBody>
          <a:bodyPr/>
          <a:lstStyle/>
          <a:p>
            <a:r>
              <a:rPr lang="en-US" dirty="0"/>
              <a:t>Functions!</a:t>
            </a:r>
            <a:endParaRPr dirty="0"/>
          </a:p>
        </p:txBody>
      </p:sp>
      <p:pic>
        <p:nvPicPr>
          <p:cNvPr id="2" name="Picture 1">
            <a:extLst>
              <a:ext uri="{FF2B5EF4-FFF2-40B4-BE49-F238E27FC236}">
                <a16:creationId xmlns:a16="http://schemas.microsoft.com/office/drawing/2014/main" id="{959576DC-7252-B34B-AC41-2FFEF9AAD64D}"/>
              </a:ext>
            </a:extLst>
          </p:cNvPr>
          <p:cNvPicPr>
            <a:picLocks noChangeAspect="1"/>
          </p:cNvPicPr>
          <p:nvPr/>
        </p:nvPicPr>
        <p:blipFill rotWithShape="1">
          <a:blip r:embed="rId3"/>
          <a:srcRect t="45264" r="54247"/>
          <a:stretch/>
        </p:blipFill>
        <p:spPr>
          <a:xfrm>
            <a:off x="2084107" y="4350871"/>
            <a:ext cx="9682559" cy="5014258"/>
          </a:xfrm>
          <a:prstGeom prst="rect">
            <a:avLst/>
          </a:prstGeom>
        </p:spPr>
      </p:pic>
      <p:sp>
        <p:nvSpPr>
          <p:cNvPr id="5" name="TextBox 4">
            <a:extLst>
              <a:ext uri="{FF2B5EF4-FFF2-40B4-BE49-F238E27FC236}">
                <a16:creationId xmlns:a16="http://schemas.microsoft.com/office/drawing/2014/main" id="{793FC1AD-1DF8-764F-AECD-A7FCF1757BE9}"/>
              </a:ext>
            </a:extLst>
          </p:cNvPr>
          <p:cNvSpPr txBox="1"/>
          <p:nvPr/>
        </p:nvSpPr>
        <p:spPr>
          <a:xfrm>
            <a:off x="12610987" y="4041909"/>
            <a:ext cx="9423400" cy="4801186"/>
          </a:xfrm>
          <a:prstGeom prst="rect">
            <a:avLst/>
          </a:prstGeom>
          <a:noFill/>
        </p:spPr>
        <p:txBody>
          <a:bodyPr wrap="square" rtlCol="0">
            <a:spAutoFit/>
          </a:bodyPr>
          <a:lstStyle/>
          <a:p>
            <a:r>
              <a:rPr lang="en-US" sz="5400" b="1" dirty="0"/>
              <a:t>Function Components</a:t>
            </a:r>
            <a:endParaRPr lang="en-US" sz="5400" dirty="0"/>
          </a:p>
          <a:p>
            <a:pPr marL="742950" indent="-742950">
              <a:buAutoNum type="arabicParenBoth"/>
            </a:pPr>
            <a:r>
              <a:rPr lang="en-US" sz="5400" dirty="0"/>
              <a:t>Name of the Function </a:t>
            </a:r>
          </a:p>
          <a:p>
            <a:pPr marL="742950" indent="-742950">
              <a:buAutoNum type="arabicParenBoth"/>
            </a:pPr>
            <a:r>
              <a:rPr lang="en-US" sz="5400" dirty="0"/>
              <a:t>Inputs</a:t>
            </a:r>
          </a:p>
          <a:p>
            <a:pPr marL="742950" indent="-742950">
              <a:buAutoNum type="arabicParenBoth"/>
            </a:pPr>
            <a:r>
              <a:rPr lang="en-US" sz="5400" dirty="0"/>
              <a:t>Processing Steps</a:t>
            </a:r>
          </a:p>
          <a:p>
            <a:pPr marL="742950" indent="-742950">
              <a:buAutoNum type="arabicParenBoth"/>
            </a:pPr>
            <a:r>
              <a:rPr lang="en-US" sz="5400" dirty="0"/>
              <a:t>Output</a:t>
            </a:r>
          </a:p>
          <a:p>
            <a:endParaRPr lang="en-US" dirty="0"/>
          </a:p>
        </p:txBody>
      </p:sp>
      <p:sp>
        <p:nvSpPr>
          <p:cNvPr id="6" name="Text Placeholder 3">
            <a:extLst>
              <a:ext uri="{FF2B5EF4-FFF2-40B4-BE49-F238E27FC236}">
                <a16:creationId xmlns:a16="http://schemas.microsoft.com/office/drawing/2014/main" id="{DFB18188-B1FE-E84D-AF8C-2526ED0674F9}"/>
              </a:ext>
            </a:extLst>
          </p:cNvPr>
          <p:cNvSpPr>
            <a:spLocks noGrp="1"/>
          </p:cNvSpPr>
          <p:nvPr>
            <p:ph type="body" sz="quarter" idx="14"/>
          </p:nvPr>
        </p:nvSpPr>
        <p:spPr>
          <a:xfrm>
            <a:off x="1990165" y="2515610"/>
            <a:ext cx="20520212" cy="882648"/>
          </a:xfrm>
        </p:spPr>
        <p:txBody>
          <a:bodyPr/>
          <a:lstStyle/>
          <a:p>
            <a:r>
              <a:rPr lang="en-US" dirty="0"/>
              <a:t>Remember this?</a:t>
            </a:r>
            <a:endParaRPr dirty="0"/>
          </a:p>
        </p:txBody>
      </p:sp>
    </p:spTree>
    <p:extLst>
      <p:ext uri="{BB962C8B-B14F-4D97-AF65-F5344CB8AC3E}">
        <p14:creationId xmlns:p14="http://schemas.microsoft.com/office/powerpoint/2010/main" val="4499879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C69B058-2F17-2F46-9BB6-8FEFF575033D}"/>
              </a:ext>
            </a:extLst>
          </p:cNvPr>
          <p:cNvSpPr>
            <a:spLocks noGrp="1"/>
          </p:cNvSpPr>
          <p:nvPr>
            <p:ph idx="1"/>
          </p:nvPr>
        </p:nvSpPr>
        <p:spPr>
          <a:xfrm>
            <a:off x="1990165" y="3704330"/>
            <a:ext cx="20269760" cy="7777719"/>
          </a:xfrm>
        </p:spPr>
        <p:txBody>
          <a:bodyPr>
            <a:normAutofit/>
          </a:bodyPr>
          <a:lstStyle/>
          <a:p>
            <a:pPr>
              <a:lnSpc>
                <a:spcPct val="100000"/>
              </a:lnSpc>
              <a:spcAft>
                <a:spcPts val="0"/>
              </a:spcAft>
            </a:pPr>
            <a:r>
              <a:rPr lang="en-US" sz="6000" b="1" dirty="0"/>
              <a:t>Functions</a:t>
            </a:r>
          </a:p>
          <a:p>
            <a:pPr>
              <a:lnSpc>
                <a:spcPct val="100000"/>
              </a:lnSpc>
              <a:spcAft>
                <a:spcPts val="0"/>
              </a:spcAft>
            </a:pPr>
            <a:r>
              <a:rPr lang="en-US" sz="4000" b="1" i="1" dirty="0">
                <a:solidFill>
                  <a:schemeClr val="accent6">
                    <a:lumMod val="50000"/>
                  </a:schemeClr>
                </a:solidFill>
              </a:rPr>
              <a:t>Recap: Functions receive an input to produce an output</a:t>
            </a:r>
          </a:p>
          <a:p>
            <a:pPr>
              <a:lnSpc>
                <a:spcPct val="100000"/>
              </a:lnSpc>
              <a:spcAft>
                <a:spcPts val="0"/>
              </a:spcAft>
            </a:pPr>
            <a:endParaRPr lang="en-US" sz="6000" b="1" dirty="0">
              <a:solidFill>
                <a:schemeClr val="accent6">
                  <a:lumMod val="50000"/>
                </a:schemeClr>
              </a:solidFill>
            </a:endParaRPr>
          </a:p>
          <a:p>
            <a:pPr marL="342900" indent="-342900">
              <a:lnSpc>
                <a:spcPct val="100000"/>
              </a:lnSpc>
              <a:spcAft>
                <a:spcPts val="0"/>
              </a:spcAft>
              <a:buFont typeface="Arial" panose="020B0604020202020204" pitchFamily="34" charset="0"/>
              <a:buChar char="•"/>
            </a:pPr>
            <a:r>
              <a:rPr lang="en-US" sz="6000" dirty="0"/>
              <a:t>print ()</a:t>
            </a:r>
          </a:p>
          <a:p>
            <a:pPr marL="342900" indent="-342900">
              <a:lnSpc>
                <a:spcPct val="100000"/>
              </a:lnSpc>
              <a:spcAft>
                <a:spcPts val="0"/>
              </a:spcAft>
              <a:buFont typeface="Arial" panose="020B0604020202020204" pitchFamily="34" charset="0"/>
              <a:buChar char="•"/>
            </a:pPr>
            <a:r>
              <a:rPr lang="en-US" sz="6000" dirty="0"/>
              <a:t>input ()</a:t>
            </a:r>
          </a:p>
          <a:p>
            <a:pPr marL="342900" indent="-342900">
              <a:lnSpc>
                <a:spcPct val="100000"/>
              </a:lnSpc>
              <a:spcAft>
                <a:spcPts val="0"/>
              </a:spcAft>
              <a:buFont typeface="Arial" panose="020B0604020202020204" pitchFamily="34" charset="0"/>
              <a:buChar char="•"/>
            </a:pPr>
            <a:endParaRPr lang="en-US" sz="6000" dirty="0"/>
          </a:p>
          <a:p>
            <a:pPr>
              <a:lnSpc>
                <a:spcPct val="100000"/>
              </a:lnSpc>
              <a:spcAft>
                <a:spcPts val="0"/>
              </a:spcAft>
            </a:pPr>
            <a:endParaRPr lang="en-US" sz="6000" dirty="0"/>
          </a:p>
          <a:p>
            <a:pPr>
              <a:lnSpc>
                <a:spcPct val="100000"/>
              </a:lnSpc>
              <a:spcAft>
                <a:spcPts val="0"/>
              </a:spcAft>
            </a:pPr>
            <a:endParaRPr lang="en-US" sz="6000" dirty="0"/>
          </a:p>
        </p:txBody>
      </p:sp>
      <p:sp>
        <p:nvSpPr>
          <p:cNvPr id="3" name="Title 2">
            <a:extLst>
              <a:ext uri="{FF2B5EF4-FFF2-40B4-BE49-F238E27FC236}">
                <a16:creationId xmlns:a16="http://schemas.microsoft.com/office/drawing/2014/main" id="{8A72B0E2-74C5-C94C-8A60-9C007D62505F}"/>
              </a:ext>
            </a:extLst>
          </p:cNvPr>
          <p:cNvSpPr>
            <a:spLocks noGrp="1"/>
          </p:cNvSpPr>
          <p:nvPr>
            <p:ph type="title"/>
          </p:nvPr>
        </p:nvSpPr>
        <p:spPr/>
        <p:txBody>
          <a:bodyPr/>
          <a:lstStyle/>
          <a:p>
            <a:r>
              <a:rPr lang="en-US" dirty="0"/>
              <a:t>Syntax</a:t>
            </a:r>
            <a:endParaRPr dirty="0"/>
          </a:p>
        </p:txBody>
      </p:sp>
      <p:sp>
        <p:nvSpPr>
          <p:cNvPr id="4" name="Text Placeholder 3">
            <a:extLst>
              <a:ext uri="{FF2B5EF4-FFF2-40B4-BE49-F238E27FC236}">
                <a16:creationId xmlns:a16="http://schemas.microsoft.com/office/drawing/2014/main" id="{3952DAB6-6DEE-EA48-A168-33E6DFB911AA}"/>
              </a:ext>
            </a:extLst>
          </p:cNvPr>
          <p:cNvSpPr>
            <a:spLocks noGrp="1"/>
          </p:cNvSpPr>
          <p:nvPr>
            <p:ph type="body" sz="quarter" idx="14"/>
          </p:nvPr>
        </p:nvSpPr>
        <p:spPr/>
        <p:txBody>
          <a:bodyPr/>
          <a:lstStyle/>
          <a:p>
            <a:r>
              <a:rPr lang="en-US" dirty="0"/>
              <a:t>Computers are very picky!</a:t>
            </a:r>
            <a:endParaRPr dirty="0"/>
          </a:p>
        </p:txBody>
      </p:sp>
      <p:sp>
        <p:nvSpPr>
          <p:cNvPr id="6" name="Rectangle 5">
            <a:extLst>
              <a:ext uri="{FF2B5EF4-FFF2-40B4-BE49-F238E27FC236}">
                <a16:creationId xmlns:a16="http://schemas.microsoft.com/office/drawing/2014/main" id="{FF7E2738-5370-6D4C-909A-7446365510BE}"/>
              </a:ext>
            </a:extLst>
          </p:cNvPr>
          <p:cNvSpPr/>
          <p:nvPr/>
        </p:nvSpPr>
        <p:spPr>
          <a:xfrm>
            <a:off x="11766666" y="11224912"/>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246943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C69B058-2F17-2F46-9BB6-8FEFF575033D}"/>
              </a:ext>
            </a:extLst>
          </p:cNvPr>
          <p:cNvSpPr>
            <a:spLocks noGrp="1"/>
          </p:cNvSpPr>
          <p:nvPr>
            <p:ph idx="1"/>
          </p:nvPr>
        </p:nvSpPr>
        <p:spPr>
          <a:xfrm>
            <a:off x="1990165" y="3704330"/>
            <a:ext cx="20269760" cy="7777719"/>
          </a:xfrm>
        </p:spPr>
        <p:txBody>
          <a:bodyPr>
            <a:normAutofit lnSpcReduction="10000"/>
          </a:bodyPr>
          <a:lstStyle/>
          <a:p>
            <a:pPr>
              <a:lnSpc>
                <a:spcPct val="100000"/>
              </a:lnSpc>
              <a:spcAft>
                <a:spcPts val="0"/>
              </a:spcAft>
            </a:pPr>
            <a:r>
              <a:rPr lang="en-US" sz="6000" b="1" dirty="0"/>
              <a:t>Functions</a:t>
            </a:r>
          </a:p>
          <a:p>
            <a:pPr>
              <a:lnSpc>
                <a:spcPct val="100000"/>
              </a:lnSpc>
              <a:spcAft>
                <a:spcPts val="0"/>
              </a:spcAft>
            </a:pPr>
            <a:r>
              <a:rPr lang="en-US" sz="4000" b="1" i="1" dirty="0">
                <a:solidFill>
                  <a:schemeClr val="accent6">
                    <a:lumMod val="50000"/>
                  </a:schemeClr>
                </a:solidFill>
              </a:rPr>
              <a:t>Debugging! Which of the following functions will not work, and why?</a:t>
            </a:r>
          </a:p>
          <a:p>
            <a:pPr>
              <a:lnSpc>
                <a:spcPct val="100000"/>
              </a:lnSpc>
              <a:spcAft>
                <a:spcPts val="0"/>
              </a:spcAft>
            </a:pPr>
            <a:endParaRPr lang="en-US" sz="6000" b="1" dirty="0">
              <a:solidFill>
                <a:schemeClr val="accent6">
                  <a:lumMod val="50000"/>
                </a:schemeClr>
              </a:solidFill>
            </a:endParaRPr>
          </a:p>
          <a:p>
            <a:pPr marL="1143000" indent="-1143000">
              <a:lnSpc>
                <a:spcPct val="100000"/>
              </a:lnSpc>
              <a:spcAft>
                <a:spcPts val="0"/>
              </a:spcAft>
              <a:buFont typeface="+mj-lt"/>
              <a:buAutoNum type="arabicPeriod"/>
            </a:pPr>
            <a:r>
              <a:rPr lang="en-US" sz="6000" dirty="0"/>
              <a:t>print (“I love cream cheese.”)</a:t>
            </a:r>
          </a:p>
          <a:p>
            <a:pPr marL="1143000" indent="-1143000">
              <a:lnSpc>
                <a:spcPct val="100000"/>
              </a:lnSpc>
              <a:spcAft>
                <a:spcPts val="0"/>
              </a:spcAft>
              <a:buFont typeface="+mj-lt"/>
              <a:buAutoNum type="arabicPeriod"/>
            </a:pPr>
            <a:r>
              <a:rPr lang="en-US" sz="6000" dirty="0"/>
              <a:t>print (“I love eggs, too.”) (“and ham.”)</a:t>
            </a:r>
          </a:p>
          <a:p>
            <a:pPr marL="1143000" indent="-1143000">
              <a:lnSpc>
                <a:spcPct val="100000"/>
              </a:lnSpc>
              <a:spcAft>
                <a:spcPts val="0"/>
              </a:spcAft>
              <a:buFont typeface="+mj-lt"/>
              <a:buAutoNum type="arabicPeriod"/>
            </a:pPr>
            <a:r>
              <a:rPr lang="en-US" sz="6000" dirty="0"/>
              <a:t>Print (But broccoli is the best.)</a:t>
            </a:r>
          </a:p>
          <a:p>
            <a:pPr marL="1143000" indent="-1143000">
              <a:lnSpc>
                <a:spcPct val="100000"/>
              </a:lnSpc>
              <a:spcAft>
                <a:spcPts val="0"/>
              </a:spcAft>
              <a:buFont typeface="+mj-lt"/>
              <a:buAutoNum type="arabicPeriod"/>
            </a:pPr>
            <a:r>
              <a:rPr lang="en-US" sz="6000" dirty="0"/>
              <a:t>print (“Sue’s favorite food is {food}.”)</a:t>
            </a:r>
          </a:p>
          <a:p>
            <a:pPr marL="1143000" indent="-1143000">
              <a:lnSpc>
                <a:spcPct val="100000"/>
              </a:lnSpc>
              <a:spcAft>
                <a:spcPts val="0"/>
              </a:spcAft>
              <a:buFont typeface="+mj-lt"/>
              <a:buAutoNum type="arabicPeriod"/>
            </a:pPr>
            <a:r>
              <a:rPr lang="en-US" sz="6000" dirty="0"/>
              <a:t>food = input (“What is your favorite food?”)</a:t>
            </a:r>
          </a:p>
          <a:p>
            <a:pPr marL="1143000" indent="-1143000">
              <a:lnSpc>
                <a:spcPct val="100000"/>
              </a:lnSpc>
              <a:spcAft>
                <a:spcPts val="0"/>
              </a:spcAft>
              <a:buFont typeface="+mj-lt"/>
              <a:buAutoNum type="arabicPeriod"/>
            </a:pPr>
            <a:r>
              <a:rPr lang="en-US" sz="6000" dirty="0"/>
              <a:t>print f(“Breakfast rocks.”)</a:t>
            </a:r>
          </a:p>
          <a:p>
            <a:pPr marL="342900" indent="-342900">
              <a:lnSpc>
                <a:spcPct val="100000"/>
              </a:lnSpc>
              <a:spcAft>
                <a:spcPts val="0"/>
              </a:spcAft>
              <a:buFont typeface="Arial" panose="020B0604020202020204" pitchFamily="34" charset="0"/>
              <a:buChar char="•"/>
            </a:pPr>
            <a:endParaRPr lang="en-US" sz="6000" dirty="0"/>
          </a:p>
          <a:p>
            <a:pPr>
              <a:lnSpc>
                <a:spcPct val="100000"/>
              </a:lnSpc>
              <a:spcAft>
                <a:spcPts val="0"/>
              </a:spcAft>
            </a:pPr>
            <a:endParaRPr lang="en-US" sz="6000" dirty="0"/>
          </a:p>
          <a:p>
            <a:pPr>
              <a:lnSpc>
                <a:spcPct val="100000"/>
              </a:lnSpc>
              <a:spcAft>
                <a:spcPts val="0"/>
              </a:spcAft>
            </a:pPr>
            <a:endParaRPr lang="en-US" sz="6000" dirty="0"/>
          </a:p>
        </p:txBody>
      </p:sp>
      <p:sp>
        <p:nvSpPr>
          <p:cNvPr id="3" name="Title 2">
            <a:extLst>
              <a:ext uri="{FF2B5EF4-FFF2-40B4-BE49-F238E27FC236}">
                <a16:creationId xmlns:a16="http://schemas.microsoft.com/office/drawing/2014/main" id="{8A72B0E2-74C5-C94C-8A60-9C007D62505F}"/>
              </a:ext>
            </a:extLst>
          </p:cNvPr>
          <p:cNvSpPr>
            <a:spLocks noGrp="1"/>
          </p:cNvSpPr>
          <p:nvPr>
            <p:ph type="title"/>
          </p:nvPr>
        </p:nvSpPr>
        <p:spPr/>
        <p:txBody>
          <a:bodyPr/>
          <a:lstStyle/>
          <a:p>
            <a:r>
              <a:rPr lang="en-US" dirty="0"/>
              <a:t>Syntax</a:t>
            </a:r>
            <a:endParaRPr dirty="0"/>
          </a:p>
        </p:txBody>
      </p:sp>
      <p:sp>
        <p:nvSpPr>
          <p:cNvPr id="4" name="Text Placeholder 3">
            <a:extLst>
              <a:ext uri="{FF2B5EF4-FFF2-40B4-BE49-F238E27FC236}">
                <a16:creationId xmlns:a16="http://schemas.microsoft.com/office/drawing/2014/main" id="{3952DAB6-6DEE-EA48-A168-33E6DFB911AA}"/>
              </a:ext>
            </a:extLst>
          </p:cNvPr>
          <p:cNvSpPr>
            <a:spLocks noGrp="1"/>
          </p:cNvSpPr>
          <p:nvPr>
            <p:ph type="body" sz="quarter" idx="14"/>
          </p:nvPr>
        </p:nvSpPr>
        <p:spPr/>
        <p:txBody>
          <a:bodyPr/>
          <a:lstStyle/>
          <a:p>
            <a:r>
              <a:rPr lang="en-US" dirty="0"/>
              <a:t>Computers are very picky!</a:t>
            </a:r>
            <a:endParaRPr dirty="0"/>
          </a:p>
        </p:txBody>
      </p:sp>
      <p:sp>
        <p:nvSpPr>
          <p:cNvPr id="6" name="Rectangle 5">
            <a:extLst>
              <a:ext uri="{FF2B5EF4-FFF2-40B4-BE49-F238E27FC236}">
                <a16:creationId xmlns:a16="http://schemas.microsoft.com/office/drawing/2014/main" id="{FF7E2738-5370-6D4C-909A-7446365510BE}"/>
              </a:ext>
            </a:extLst>
          </p:cNvPr>
          <p:cNvSpPr/>
          <p:nvPr/>
        </p:nvSpPr>
        <p:spPr>
          <a:xfrm>
            <a:off x="11766666" y="11224912"/>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116792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C69B058-2F17-2F46-9BB6-8FEFF575033D}"/>
              </a:ext>
            </a:extLst>
          </p:cNvPr>
          <p:cNvSpPr>
            <a:spLocks noGrp="1"/>
          </p:cNvSpPr>
          <p:nvPr>
            <p:ph idx="1"/>
          </p:nvPr>
        </p:nvSpPr>
        <p:spPr>
          <a:xfrm>
            <a:off x="1990166" y="3704330"/>
            <a:ext cx="20269760" cy="9196124"/>
          </a:xfrm>
        </p:spPr>
        <p:txBody>
          <a:bodyPr>
            <a:normAutofit fontScale="92500" lnSpcReduction="20000"/>
          </a:bodyPr>
          <a:lstStyle/>
          <a:p>
            <a:pPr>
              <a:lnSpc>
                <a:spcPct val="100000"/>
              </a:lnSpc>
              <a:spcAft>
                <a:spcPts val="0"/>
              </a:spcAft>
            </a:pPr>
            <a:r>
              <a:rPr lang="en-US" sz="6000" b="1" dirty="0"/>
              <a:t>Variables</a:t>
            </a:r>
          </a:p>
          <a:p>
            <a:pPr>
              <a:lnSpc>
                <a:spcPct val="100000"/>
              </a:lnSpc>
              <a:spcAft>
                <a:spcPts val="0"/>
              </a:spcAft>
            </a:pPr>
            <a:r>
              <a:rPr lang="en-US" sz="4000" b="1" i="1" dirty="0">
                <a:solidFill>
                  <a:schemeClr val="accent6">
                    <a:lumMod val="50000"/>
                  </a:schemeClr>
                </a:solidFill>
              </a:rPr>
              <a:t>Recap: Variables have a name (fixed) and a value (that can change)</a:t>
            </a:r>
          </a:p>
          <a:p>
            <a:pPr>
              <a:lnSpc>
                <a:spcPct val="100000"/>
              </a:lnSpc>
              <a:spcAft>
                <a:spcPts val="0"/>
              </a:spcAft>
            </a:pPr>
            <a:endParaRPr lang="en-US" sz="6000" b="1" dirty="0">
              <a:solidFill>
                <a:schemeClr val="accent6">
                  <a:lumMod val="50000"/>
                </a:schemeClr>
              </a:solidFill>
            </a:endParaRPr>
          </a:p>
          <a:p>
            <a:pPr marL="1143000" indent="-1143000">
              <a:lnSpc>
                <a:spcPct val="100000"/>
              </a:lnSpc>
              <a:spcAft>
                <a:spcPts val="0"/>
              </a:spcAft>
              <a:buFont typeface="Arial" panose="020B0604020202020204" pitchFamily="34" charset="0"/>
              <a:buChar char="•"/>
            </a:pPr>
            <a:r>
              <a:rPr lang="en-US" sz="6000" dirty="0"/>
              <a:t>To create a variable, first give it a name. There are rules for this:</a:t>
            </a:r>
          </a:p>
          <a:p>
            <a:pPr marL="2057171" lvl="1" indent="-1143000">
              <a:lnSpc>
                <a:spcPct val="100000"/>
              </a:lnSpc>
              <a:spcAft>
                <a:spcPts val="0"/>
              </a:spcAft>
              <a:buFont typeface="Arial" panose="020B0604020202020204" pitchFamily="34" charset="0"/>
              <a:buChar char="•"/>
            </a:pPr>
            <a:r>
              <a:rPr lang="en-US" sz="6000" dirty="0"/>
              <a:t>Only letters – no numbers, symbols, or spaces allowed.</a:t>
            </a:r>
          </a:p>
          <a:p>
            <a:pPr marL="2057171" lvl="1" indent="-1143000">
              <a:lnSpc>
                <a:spcPct val="100000"/>
              </a:lnSpc>
              <a:spcAft>
                <a:spcPts val="0"/>
              </a:spcAft>
              <a:buFont typeface="Arial" panose="020B0604020202020204" pitchFamily="34" charset="0"/>
              <a:buChar char="•"/>
            </a:pPr>
            <a:r>
              <a:rPr lang="en-US" sz="6000" dirty="0"/>
              <a:t>Camel case – first letter is lowercase. If combining to words, second is uppercase, like this: “</a:t>
            </a:r>
            <a:r>
              <a:rPr lang="en-US" sz="6000" dirty="0" err="1"/>
              <a:t>firstSecond</a:t>
            </a:r>
            <a:r>
              <a:rPr lang="en-US" sz="6000" dirty="0"/>
              <a:t>”</a:t>
            </a:r>
          </a:p>
          <a:p>
            <a:pPr marL="1143000" indent="-1143000">
              <a:lnSpc>
                <a:spcPct val="100000"/>
              </a:lnSpc>
              <a:spcAft>
                <a:spcPts val="0"/>
              </a:spcAft>
              <a:buFont typeface="Arial" panose="020B0604020202020204" pitchFamily="34" charset="0"/>
              <a:buChar char="•"/>
            </a:pPr>
            <a:r>
              <a:rPr lang="en-US" sz="6000" dirty="0"/>
              <a:t>A variable can have a number or “string” value. If a “string”, must be in quotes. A string can be numbers, letters, or a combination. </a:t>
            </a:r>
          </a:p>
          <a:p>
            <a:pPr marL="1143000" indent="-1143000">
              <a:lnSpc>
                <a:spcPct val="100000"/>
              </a:lnSpc>
              <a:spcAft>
                <a:spcPts val="0"/>
              </a:spcAft>
              <a:buFont typeface="Arial" panose="020B0604020202020204" pitchFamily="34" charset="0"/>
              <a:buChar char="•"/>
            </a:pPr>
            <a:r>
              <a:rPr lang="en-US" sz="6000" dirty="0"/>
              <a:t>In Python to assign a value to a variable, write an =.</a:t>
            </a:r>
          </a:p>
          <a:p>
            <a:pPr marL="1143000" indent="-1143000">
              <a:lnSpc>
                <a:spcPct val="100000"/>
              </a:lnSpc>
              <a:spcAft>
                <a:spcPts val="0"/>
              </a:spcAft>
              <a:buFont typeface="Arial" panose="020B0604020202020204" pitchFamily="34" charset="0"/>
              <a:buChar char="•"/>
            </a:pPr>
            <a:r>
              <a:rPr lang="en-US" sz="6000" dirty="0"/>
              <a:t>Example: </a:t>
            </a:r>
          </a:p>
          <a:p>
            <a:pPr marL="2057171" lvl="1" indent="-1143000">
              <a:lnSpc>
                <a:spcPct val="100000"/>
              </a:lnSpc>
              <a:spcAft>
                <a:spcPts val="0"/>
              </a:spcAft>
              <a:buFont typeface="Arial" panose="020B0604020202020204" pitchFamily="34" charset="0"/>
              <a:buChar char="•"/>
            </a:pPr>
            <a:r>
              <a:rPr lang="en-US" sz="6000" dirty="0"/>
              <a:t>food = “beans”</a:t>
            </a:r>
          </a:p>
          <a:p>
            <a:pPr marL="2057171" lvl="1" indent="-1143000">
              <a:lnSpc>
                <a:spcPct val="100000"/>
              </a:lnSpc>
              <a:spcAft>
                <a:spcPts val="0"/>
              </a:spcAft>
              <a:buFont typeface="Arial" panose="020B0604020202020204" pitchFamily="34" charset="0"/>
              <a:buChar char="•"/>
            </a:pPr>
            <a:r>
              <a:rPr lang="en-US" sz="6000" dirty="0" err="1"/>
              <a:t>myAge</a:t>
            </a:r>
            <a:r>
              <a:rPr lang="en-US" sz="6000" dirty="0"/>
              <a:t> = 12</a:t>
            </a:r>
          </a:p>
          <a:p>
            <a:pPr>
              <a:lnSpc>
                <a:spcPct val="100000"/>
              </a:lnSpc>
              <a:spcAft>
                <a:spcPts val="0"/>
              </a:spcAft>
            </a:pPr>
            <a:endParaRPr lang="en-US" sz="6000" dirty="0"/>
          </a:p>
          <a:p>
            <a:pPr>
              <a:lnSpc>
                <a:spcPct val="100000"/>
              </a:lnSpc>
              <a:spcAft>
                <a:spcPts val="0"/>
              </a:spcAft>
            </a:pPr>
            <a:endParaRPr lang="en-US" sz="6000" dirty="0"/>
          </a:p>
        </p:txBody>
      </p:sp>
      <p:sp>
        <p:nvSpPr>
          <p:cNvPr id="3" name="Title 2">
            <a:extLst>
              <a:ext uri="{FF2B5EF4-FFF2-40B4-BE49-F238E27FC236}">
                <a16:creationId xmlns:a16="http://schemas.microsoft.com/office/drawing/2014/main" id="{8A72B0E2-74C5-C94C-8A60-9C007D62505F}"/>
              </a:ext>
            </a:extLst>
          </p:cNvPr>
          <p:cNvSpPr>
            <a:spLocks noGrp="1"/>
          </p:cNvSpPr>
          <p:nvPr>
            <p:ph type="title"/>
          </p:nvPr>
        </p:nvSpPr>
        <p:spPr/>
        <p:txBody>
          <a:bodyPr/>
          <a:lstStyle/>
          <a:p>
            <a:r>
              <a:rPr lang="en-US" dirty="0"/>
              <a:t>Syntax</a:t>
            </a:r>
            <a:endParaRPr dirty="0"/>
          </a:p>
        </p:txBody>
      </p:sp>
      <p:sp>
        <p:nvSpPr>
          <p:cNvPr id="4" name="Text Placeholder 3">
            <a:extLst>
              <a:ext uri="{FF2B5EF4-FFF2-40B4-BE49-F238E27FC236}">
                <a16:creationId xmlns:a16="http://schemas.microsoft.com/office/drawing/2014/main" id="{3952DAB6-6DEE-EA48-A168-33E6DFB911AA}"/>
              </a:ext>
            </a:extLst>
          </p:cNvPr>
          <p:cNvSpPr>
            <a:spLocks noGrp="1"/>
          </p:cNvSpPr>
          <p:nvPr>
            <p:ph type="body" sz="quarter" idx="14"/>
          </p:nvPr>
        </p:nvSpPr>
        <p:spPr/>
        <p:txBody>
          <a:bodyPr/>
          <a:lstStyle/>
          <a:p>
            <a:r>
              <a:rPr lang="en-US" dirty="0"/>
              <a:t>Computers are very picky!</a:t>
            </a:r>
            <a:endParaRPr dirty="0"/>
          </a:p>
        </p:txBody>
      </p:sp>
      <p:sp>
        <p:nvSpPr>
          <p:cNvPr id="6" name="Rectangle 5">
            <a:extLst>
              <a:ext uri="{FF2B5EF4-FFF2-40B4-BE49-F238E27FC236}">
                <a16:creationId xmlns:a16="http://schemas.microsoft.com/office/drawing/2014/main" id="{FF7E2738-5370-6D4C-909A-7446365510BE}"/>
              </a:ext>
            </a:extLst>
          </p:cNvPr>
          <p:cNvSpPr/>
          <p:nvPr/>
        </p:nvSpPr>
        <p:spPr>
          <a:xfrm>
            <a:off x="11766666" y="11224912"/>
            <a:ext cx="12285184" cy="1992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0881626"/>
      </p:ext>
    </p:extLst>
  </p:cSld>
  <p:clrMapOvr>
    <a:masterClrMapping/>
  </p:clrMapOvr>
  <p:transition spd="slow">
    <p:push dir="u"/>
  </p:transition>
</p:sld>
</file>

<file path=ppt/theme/theme1.xml><?xml version="1.0" encoding="utf-8"?>
<a:theme xmlns:a="http://schemas.openxmlformats.org/drawingml/2006/main" name="Flat design">
  <a:themeElements>
    <a:clrScheme name="Custom 11">
      <a:dk1>
        <a:srgbClr val="3B3838"/>
      </a:dk1>
      <a:lt1>
        <a:srgbClr val="FFFFFF"/>
      </a:lt1>
      <a:dk2>
        <a:srgbClr val="001E60"/>
      </a:dk2>
      <a:lt2>
        <a:srgbClr val="E7E6E6"/>
      </a:lt2>
      <a:accent1>
        <a:srgbClr val="F39C11"/>
      </a:accent1>
      <a:accent2>
        <a:srgbClr val="DF6B00"/>
      </a:accent2>
      <a:accent3>
        <a:srgbClr val="3EACAD"/>
      </a:accent3>
      <a:accent4>
        <a:srgbClr val="606986"/>
      </a:accent4>
      <a:accent5>
        <a:srgbClr val="113053"/>
      </a:accent5>
      <a:accent6>
        <a:srgbClr val="67C2EA"/>
      </a:accent6>
      <a:hlink>
        <a:srgbClr val="3C7E97"/>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y Business template - Multicolor.pptx" id="{2C74AE98-CFC7-46BF-A240-D230630E8EAA}" vid="{D87D2F3E-0CD1-46BC-8D0A-0DA26C1CF8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Flat design</Template>
  <TotalTime>5993</TotalTime>
  <Words>1222</Words>
  <Application>Microsoft Macintosh PowerPoint</Application>
  <PresentationFormat>Custom</PresentationFormat>
  <Paragraphs>174</Paragraphs>
  <Slides>28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Asap</vt:lpstr>
      <vt:lpstr>Calibri</vt:lpstr>
      <vt:lpstr>Open Sans</vt:lpstr>
      <vt:lpstr>Raleway Light</vt:lpstr>
      <vt:lpstr>Wingdings</vt:lpstr>
      <vt:lpstr>Flat design</vt:lpstr>
      <vt:lpstr>MicroMakers!</vt:lpstr>
      <vt:lpstr>RECAP!</vt:lpstr>
      <vt:lpstr>RECAP!</vt:lpstr>
      <vt:lpstr>PYTHON</vt:lpstr>
      <vt:lpstr>Let’s Get Started</vt:lpstr>
      <vt:lpstr>Functions!</vt:lpstr>
      <vt:lpstr>Syntax</vt:lpstr>
      <vt:lpstr>Syntax</vt:lpstr>
      <vt:lpstr>Syntax</vt:lpstr>
      <vt:lpstr>Syntax</vt:lpstr>
      <vt:lpstr>Syntax</vt:lpstr>
      <vt:lpstr>Step 1: The Project</vt:lpstr>
      <vt:lpstr>Step 2: How Does it Work?</vt:lpstr>
      <vt:lpstr>Step 3: Code It</vt:lpstr>
      <vt:lpstr>Step 4: Share Your Creation!</vt:lpstr>
      <vt:lpstr>My Computer Did My Math Homework for Me</vt:lpstr>
      <vt:lpstr>My Computer Did My Math Homework for Me</vt:lpstr>
      <vt:lpstr>My Computer Did My Math Homework for Me</vt:lpstr>
      <vt:lpstr>My Computer Did My Math Homework for Me</vt:lpstr>
      <vt:lpstr>My Computer Did My Math Homework for Me</vt:lpstr>
      <vt:lpstr>Step 1: The Project</vt:lpstr>
      <vt:lpstr>Step 2: How Does it Work?</vt:lpstr>
      <vt:lpstr>Step 3: Code It</vt:lpstr>
      <vt:lpstr>Step 4: Share Your Creation!</vt:lpstr>
      <vt:lpstr>CREATE!</vt:lpstr>
      <vt:lpstr>NEXT TIME</vt:lpstr>
      <vt:lpstr>TIME TO PUT AWAY OUR COMPUTERS!</vt:lpstr>
      <vt:lpstr>UNTIL NEXT TIME….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BIZ        CORPORATE BUSINESS PROFILE</dc:title>
  <dc:subject/>
  <dc:creator>wenceslao almazan</dc:creator>
  <cp:keywords/>
  <dc:description/>
  <cp:lastModifiedBy>Holly Krambeck</cp:lastModifiedBy>
  <cp:revision>200</cp:revision>
  <dcterms:created xsi:type="dcterms:W3CDTF">2020-05-26T14:48:29Z</dcterms:created>
  <dcterms:modified xsi:type="dcterms:W3CDTF">2022-05-20T20:48:36Z</dcterms:modified>
  <cp:category/>
</cp:coreProperties>
</file>