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Open Sans ExtraBold"/>
      <p:bold r:id="rId17"/>
      <p:boldItalic r:id="rId18"/>
    </p:embeddedFont>
    <p:embeddedFont>
      <p:font typeface="Open Sans Light"/>
      <p:regular r:id="rId19"/>
      <p:bold r:id="rId20"/>
      <p:italic r:id="rId21"/>
      <p:boldItalic r:id="rId22"/>
    </p:embeddedFont>
    <p:embeddedFont>
      <p:font typeface="Open Sans"/>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7" roundtripDataSignature="AMtx7mg7t+3jBuU/w0gEluditu4WW4vuK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OpenSansLight-bold.fntdata"/><Relationship Id="rId22" Type="http://schemas.openxmlformats.org/officeDocument/2006/relationships/font" Target="fonts/OpenSansLight-boldItalic.fntdata"/><Relationship Id="rId21" Type="http://schemas.openxmlformats.org/officeDocument/2006/relationships/font" Target="fonts/OpenSansLight-italic.fntdata"/><Relationship Id="rId24" Type="http://schemas.openxmlformats.org/officeDocument/2006/relationships/font" Target="fonts/OpenSans-bold.fntdata"/><Relationship Id="rId23" Type="http://schemas.openxmlformats.org/officeDocument/2006/relationships/font" Target="fonts/OpenSans-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OpenSans-boldItalic.fntdata"/><Relationship Id="rId25" Type="http://schemas.openxmlformats.org/officeDocument/2006/relationships/font" Target="fonts/OpenSans-italic.fntdata"/><Relationship Id="rId27"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OpenSansExtraBold-bold.fntdata"/><Relationship Id="rId16" Type="http://schemas.openxmlformats.org/officeDocument/2006/relationships/slide" Target="slides/slide12.xml"/><Relationship Id="rId19" Type="http://schemas.openxmlformats.org/officeDocument/2006/relationships/font" Target="fonts/OpenSansLight-regular.fntdata"/><Relationship Id="rId18" Type="http://schemas.openxmlformats.org/officeDocument/2006/relationships/font" Target="fonts/OpenSansExtraBold-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400" u="none" cap="none" strike="noStrike">
                <a:latin typeface="Arial"/>
                <a:ea typeface="Arial"/>
                <a:cs typeface="Arial"/>
                <a:sym typeface="Arial"/>
              </a:defRPr>
            </a:lvl1pPr>
            <a:lvl2pPr indent="-228600" lvl="1" marL="914400" marR="0" rtl="0" algn="l">
              <a:spcBef>
                <a:spcPts val="0"/>
              </a:spcBef>
              <a:spcAft>
                <a:spcPts val="0"/>
              </a:spcAft>
              <a:buSzPts val="1400"/>
              <a:buNone/>
              <a:defRPr b="0" i="0" sz="1400" u="none" cap="none" strike="noStrike">
                <a:latin typeface="Arial"/>
                <a:ea typeface="Arial"/>
                <a:cs typeface="Arial"/>
                <a:sym typeface="Arial"/>
              </a:defRPr>
            </a:lvl2pPr>
            <a:lvl3pPr indent="-228600" lvl="2" marL="1371600" marR="0" rtl="0" algn="l">
              <a:spcBef>
                <a:spcPts val="0"/>
              </a:spcBef>
              <a:spcAft>
                <a:spcPts val="0"/>
              </a:spcAft>
              <a:buSzPts val="1400"/>
              <a:buNone/>
              <a:defRPr b="0" i="0" sz="1400" u="none" cap="none" strike="noStrike">
                <a:latin typeface="Arial"/>
                <a:ea typeface="Arial"/>
                <a:cs typeface="Arial"/>
                <a:sym typeface="Arial"/>
              </a:defRPr>
            </a:lvl3pPr>
            <a:lvl4pPr indent="-228600" lvl="3" marL="1828800" marR="0" rtl="0" algn="l">
              <a:spcBef>
                <a:spcPts val="0"/>
              </a:spcBef>
              <a:spcAft>
                <a:spcPts val="0"/>
              </a:spcAft>
              <a:buSzPts val="1400"/>
              <a:buNone/>
              <a:defRPr b="0" i="0" sz="1400" u="none" cap="none" strike="noStrike">
                <a:latin typeface="Arial"/>
                <a:ea typeface="Arial"/>
                <a:cs typeface="Arial"/>
                <a:sym typeface="Arial"/>
              </a:defRPr>
            </a:lvl4pPr>
            <a:lvl5pPr indent="-228600" lvl="4" marL="2286000" marR="0" rtl="0" algn="l">
              <a:spcBef>
                <a:spcPts val="0"/>
              </a:spcBef>
              <a:spcAft>
                <a:spcPts val="0"/>
              </a:spcAft>
              <a:buSzPts val="1400"/>
              <a:buNone/>
              <a:defRPr b="0" i="0" sz="1400" u="none" cap="none" strike="noStrike">
                <a:latin typeface="Arial"/>
                <a:ea typeface="Arial"/>
                <a:cs typeface="Arial"/>
                <a:sym typeface="Arial"/>
              </a:defRPr>
            </a:lvl5pPr>
            <a:lvl6pPr indent="-228600" lvl="5" marL="2743200" marR="0" rtl="0" algn="l">
              <a:spcBef>
                <a:spcPts val="0"/>
              </a:spcBef>
              <a:spcAft>
                <a:spcPts val="0"/>
              </a:spcAft>
              <a:buSzPts val="1400"/>
              <a:buNone/>
              <a:defRPr b="0" i="0" sz="1400" u="none" cap="none" strike="noStrike">
                <a:latin typeface="Arial"/>
                <a:ea typeface="Arial"/>
                <a:cs typeface="Arial"/>
                <a:sym typeface="Arial"/>
              </a:defRPr>
            </a:lvl6pPr>
            <a:lvl7pPr indent="-228600" lvl="6" marL="3200400" marR="0" rtl="0" algn="l">
              <a:spcBef>
                <a:spcPts val="0"/>
              </a:spcBef>
              <a:spcAft>
                <a:spcPts val="0"/>
              </a:spcAft>
              <a:buSzPts val="1400"/>
              <a:buNone/>
              <a:defRPr b="0" i="0" sz="1400" u="none" cap="none" strike="noStrike">
                <a:latin typeface="Arial"/>
                <a:ea typeface="Arial"/>
                <a:cs typeface="Arial"/>
                <a:sym typeface="Arial"/>
              </a:defRPr>
            </a:lvl7pPr>
            <a:lvl8pPr indent="-228600" lvl="7" marL="3657600" marR="0" rtl="0" algn="l">
              <a:spcBef>
                <a:spcPts val="0"/>
              </a:spcBef>
              <a:spcAft>
                <a:spcPts val="0"/>
              </a:spcAft>
              <a:buSzPts val="1400"/>
              <a:buNone/>
              <a:defRPr b="0" i="0" sz="1400" u="none" cap="none" strike="noStrike">
                <a:latin typeface="Arial"/>
                <a:ea typeface="Arial"/>
                <a:cs typeface="Arial"/>
                <a:sym typeface="Arial"/>
              </a:defRPr>
            </a:lvl8pPr>
            <a:lvl9pPr indent="-228600" lvl="8" marL="4114800" marR="0" rtl="0" algn="l">
              <a:spcBef>
                <a:spcPts val="0"/>
              </a:spcBef>
              <a:spcAft>
                <a:spcPts val="0"/>
              </a:spcAft>
              <a:buSzPts val="1400"/>
              <a:buNone/>
              <a:defRPr b="0" i="0" sz="1400" u="none" cap="none" strike="noStrike">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450">
              <a:highlight>
                <a:srgbClr val="FFFFFF"/>
              </a:highlight>
              <a:latin typeface="Open Sans"/>
              <a:ea typeface="Open Sans"/>
              <a:cs typeface="Open Sans"/>
              <a:sym typeface="Open Sans"/>
            </a:endParaRPr>
          </a:p>
        </p:txBody>
      </p:sp>
      <p:sp>
        <p:nvSpPr>
          <p:cNvPr id="52" name="Google Shape;5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p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1200">
                <a:solidFill>
                  <a:schemeClr val="dk1"/>
                </a:solidFill>
                <a:highlight>
                  <a:schemeClr val="lt1"/>
                </a:highlight>
                <a:latin typeface="Open Sans"/>
                <a:ea typeface="Open Sans"/>
                <a:cs typeface="Open Sans"/>
                <a:sym typeface="Open Sans"/>
              </a:rPr>
              <a:t>It’s a plan.</a:t>
            </a:r>
            <a:endParaRPr sz="1200">
              <a:solidFill>
                <a:schemeClr val="dk1"/>
              </a:solidFill>
              <a:highlight>
                <a:schemeClr val="lt1"/>
              </a:highlight>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200">
              <a:solidFill>
                <a:schemeClr val="dk1"/>
              </a:solidFill>
              <a:highlight>
                <a:schemeClr val="lt1"/>
              </a:highlight>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US" sz="1200">
                <a:solidFill>
                  <a:schemeClr val="dk1"/>
                </a:solidFill>
                <a:highlight>
                  <a:schemeClr val="lt1"/>
                </a:highlight>
                <a:latin typeface="Open Sans"/>
                <a:ea typeface="Open Sans"/>
                <a:cs typeface="Open Sans"/>
                <a:sym typeface="Open Sans"/>
              </a:rPr>
              <a:t>Prepare a detailed approach for completing the analysis including activities – i.e. understanding the data distributions, feature engineering, data transformations, modelling, results interpretation and reporting. This detailed plan needs to be presented to the client to get a sign-off. Please advise what steps you would take. </a:t>
            </a:r>
            <a:endParaRPr sz="1200">
              <a:solidFill>
                <a:schemeClr val="dk1"/>
              </a:solidFill>
              <a:highlight>
                <a:schemeClr val="lt1"/>
              </a:highlight>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200">
              <a:solidFill>
                <a:schemeClr val="dk1"/>
              </a:solidFill>
              <a:highlight>
                <a:schemeClr val="lt1"/>
              </a:highlight>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US" sz="1200">
                <a:solidFill>
                  <a:schemeClr val="dk1"/>
                </a:solidFill>
                <a:highlight>
                  <a:schemeClr val="lt1"/>
                </a:highlight>
                <a:latin typeface="Open Sans"/>
                <a:ea typeface="Open Sans"/>
                <a:cs typeface="Open Sans"/>
                <a:sym typeface="Open Sans"/>
              </a:rPr>
              <a:t>Aim: find the high value customers</a:t>
            </a:r>
            <a:endParaRPr sz="1200">
              <a:solidFill>
                <a:schemeClr val="dk1"/>
              </a:solidFill>
              <a:highlight>
                <a:schemeClr val="lt1"/>
              </a:highlight>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US" sz="1150">
                <a:solidFill>
                  <a:schemeClr val="dk1"/>
                </a:solidFill>
                <a:highlight>
                  <a:srgbClr val="F4F4F4"/>
                </a:highlight>
                <a:latin typeface="Open Sans"/>
                <a:ea typeface="Open Sans"/>
                <a:cs typeface="Open Sans"/>
                <a:sym typeface="Open Sans"/>
              </a:rPr>
              <a:t>The marketing team at Sprocket Central Pty Ltd is sure that, if correctly analysed, the data would reveal useful customer insights which could help optimise resource allocation for targeted marketing. Hence, improve performance by focusing on high value customers.</a:t>
            </a:r>
            <a:endParaRPr sz="1150">
              <a:solidFill>
                <a:schemeClr val="dk1"/>
              </a:solidFill>
              <a:highlight>
                <a:srgbClr val="F4F4F4"/>
              </a:highlight>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US" sz="1150">
                <a:solidFill>
                  <a:schemeClr val="dk1"/>
                </a:solidFill>
                <a:highlight>
                  <a:schemeClr val="lt1"/>
                </a:highlight>
                <a:latin typeface="Open Sans"/>
                <a:ea typeface="Open Sans"/>
                <a:cs typeface="Open Sans"/>
                <a:sym typeface="Open Sans"/>
              </a:rPr>
              <a:t>Their marketing team is looking to boost business by analysing their existing customer dataset to determine customer trends and behaviour. </a:t>
            </a:r>
            <a:endParaRPr sz="1150">
              <a:solidFill>
                <a:schemeClr val="dk1"/>
              </a:solidFill>
              <a:highlight>
                <a:srgbClr val="F4F4F4"/>
              </a:highlight>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US" sz="1200">
                <a:solidFill>
                  <a:schemeClr val="dk1"/>
                </a:solidFill>
                <a:highlight>
                  <a:schemeClr val="lt1"/>
                </a:highlight>
                <a:latin typeface="Open Sans"/>
                <a:ea typeface="Open Sans"/>
                <a:cs typeface="Open Sans"/>
                <a:sym typeface="Open Sans"/>
              </a:rPr>
              <a:t>Using the existing 3 datasets (Customer demographic, customer address and transactions) as a labelled dataset, please recommend which of these 1000 new customers should be targeted to drive the most value for the organisation. </a:t>
            </a:r>
            <a:endParaRPr sz="1200">
              <a:solidFill>
                <a:schemeClr val="dk1"/>
              </a:solidFill>
              <a:highlight>
                <a:schemeClr val="lt1"/>
              </a:highlight>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200">
              <a:solidFill>
                <a:schemeClr val="dk1"/>
              </a:solidFill>
              <a:highlight>
                <a:schemeClr val="lt1"/>
              </a:highlight>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US" sz="1200">
                <a:solidFill>
                  <a:schemeClr val="dk1"/>
                </a:solidFill>
                <a:highlight>
                  <a:schemeClr val="lt1"/>
                </a:highlight>
                <a:latin typeface="Open Sans"/>
                <a:ea typeface="Open Sans"/>
                <a:cs typeface="Open Sans"/>
                <a:sym typeface="Open Sans"/>
              </a:rPr>
              <a:t>Time: 2h</a:t>
            </a:r>
            <a:endParaRPr sz="1200">
              <a:solidFill>
                <a:schemeClr val="dk1"/>
              </a:solidFill>
              <a:highlight>
                <a:schemeClr val="lt1"/>
              </a:highlight>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150">
              <a:solidFill>
                <a:srgbClr val="333333"/>
              </a:solidFill>
              <a:highlight>
                <a:schemeClr val="lt1"/>
              </a:highlight>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US" sz="1200">
                <a:solidFill>
                  <a:schemeClr val="dk1"/>
                </a:solidFill>
                <a:highlight>
                  <a:schemeClr val="lt1"/>
                </a:highlight>
                <a:latin typeface="Open Sans"/>
                <a:ea typeface="Open Sans"/>
                <a:cs typeface="Open Sans"/>
                <a:sym typeface="Open Sans"/>
              </a:rPr>
              <a:t>Tips: Raw data fields may be transformed into other calculated fields for modelling purposes (i.e. converting D.O.B to age or age groups). Tips: You may source external data from the ABS / Census to add additional variables that may help support your model.</a:t>
            </a:r>
            <a:endParaRPr>
              <a:solidFill>
                <a:schemeClr val="dk1"/>
              </a:solidFill>
            </a:endParaRPr>
          </a:p>
        </p:txBody>
      </p:sp>
      <p:sp>
        <p:nvSpPr>
          <p:cNvPr id="62" name="Google Shape;6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200">
                <a:latin typeface="Open Sans"/>
                <a:ea typeface="Open Sans"/>
                <a:cs typeface="Open Sans"/>
                <a:sym typeface="Open Sans"/>
              </a:rPr>
              <a:t>What should I say in the Introduction Part?</a:t>
            </a:r>
            <a:endParaRPr sz="1200">
              <a:latin typeface="Open Sans"/>
              <a:ea typeface="Open Sans"/>
              <a:cs typeface="Open Sans"/>
              <a:sym typeface="Open Sans"/>
            </a:endParaRPr>
          </a:p>
          <a:p>
            <a:pPr indent="0" lvl="0" marL="0" rtl="0" algn="l">
              <a:spcBef>
                <a:spcPts val="0"/>
              </a:spcBef>
              <a:spcAft>
                <a:spcPts val="0"/>
              </a:spcAft>
              <a:buNone/>
            </a:pPr>
            <a:r>
              <a:rPr lang="en-US" sz="1200">
                <a:highlight>
                  <a:srgbClr val="FFFFFF"/>
                </a:highlight>
                <a:latin typeface="Open Sans"/>
                <a:ea typeface="Open Sans"/>
                <a:cs typeface="Open Sans"/>
                <a:sym typeface="Open Sans"/>
              </a:rPr>
              <a:t>understanding the data distributions, feature engineering, data transformations, modelling, results interpretation and reporting</a:t>
            </a:r>
            <a:endParaRPr sz="1200">
              <a:highlight>
                <a:srgbClr val="FFFFFF"/>
              </a:highlight>
              <a:latin typeface="Open Sans"/>
              <a:ea typeface="Open Sans"/>
              <a:cs typeface="Open Sans"/>
              <a:sym typeface="Open Sans"/>
            </a:endParaRPr>
          </a:p>
          <a:p>
            <a:pPr indent="0" lvl="0" marL="0" rtl="0" algn="l">
              <a:spcBef>
                <a:spcPts val="0"/>
              </a:spcBef>
              <a:spcAft>
                <a:spcPts val="0"/>
              </a:spcAft>
              <a:buNone/>
            </a:pPr>
            <a:r>
              <a:t/>
            </a:r>
            <a:endParaRPr sz="1200">
              <a:highlight>
                <a:srgbClr val="FFFFFF"/>
              </a:highlight>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US" sz="1200">
                <a:latin typeface="Open Sans"/>
                <a:ea typeface="Open Sans"/>
                <a:cs typeface="Open Sans"/>
                <a:sym typeface="Open Sans"/>
              </a:rPr>
              <a:t>train dataset: CustomerDemographic, CustomerAddress, Transactions</a:t>
            </a:r>
            <a:endParaRPr sz="12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US" sz="1200">
                <a:latin typeface="Open Sans"/>
                <a:ea typeface="Open Sans"/>
                <a:cs typeface="Open Sans"/>
                <a:sym typeface="Open Sans"/>
              </a:rPr>
              <a:t>Main train(feature): CustomerDemographic &amp; CustomerAddress</a:t>
            </a:r>
            <a:endParaRPr sz="12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US" sz="1200">
                <a:latin typeface="Open Sans"/>
                <a:ea typeface="Open Sans"/>
                <a:cs typeface="Open Sans"/>
                <a:sym typeface="Open Sans"/>
              </a:rPr>
              <a:t>label: Transactions</a:t>
            </a:r>
            <a:endParaRPr sz="1200">
              <a:highlight>
                <a:srgbClr val="FFFFFF"/>
              </a:highlight>
              <a:latin typeface="Open Sans"/>
              <a:ea typeface="Open Sans"/>
              <a:cs typeface="Open Sans"/>
              <a:sym typeface="Open Sans"/>
            </a:endParaRPr>
          </a:p>
        </p:txBody>
      </p:sp>
      <p:sp>
        <p:nvSpPr>
          <p:cNvPr id="70" name="Google Shape;70;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1200">
                <a:latin typeface="Open Sans"/>
                <a:ea typeface="Open Sans"/>
                <a:cs typeface="Open Sans"/>
                <a:sym typeface="Open Sans"/>
              </a:rPr>
              <a:t>CustomerDemographic, CustomerAddress, Transactions</a:t>
            </a:r>
            <a:endParaRPr sz="1200">
              <a:latin typeface="Open Sans"/>
              <a:ea typeface="Open Sans"/>
              <a:cs typeface="Open Sans"/>
              <a:sym typeface="Open Sans"/>
            </a:endParaRPr>
          </a:p>
        </p:txBody>
      </p:sp>
      <p:sp>
        <p:nvSpPr>
          <p:cNvPr id="79" name="Google Shape;7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8885e11007_0_4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1200">
                <a:latin typeface="Open Sans"/>
                <a:ea typeface="Open Sans"/>
                <a:cs typeface="Open Sans"/>
                <a:sym typeface="Open Sans"/>
              </a:rPr>
              <a:t>CustomerDemographic, CustomerAddress, Transactions</a:t>
            </a:r>
            <a:endParaRPr sz="1200">
              <a:latin typeface="Open Sans"/>
              <a:ea typeface="Open Sans"/>
              <a:cs typeface="Open Sans"/>
              <a:sym typeface="Open Sans"/>
            </a:endParaRPr>
          </a:p>
        </p:txBody>
      </p:sp>
      <p:sp>
        <p:nvSpPr>
          <p:cNvPr id="88" name="Google Shape;88;g8885e11007_0_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8885e11007_0_4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1200">
                <a:latin typeface="Open Sans"/>
                <a:ea typeface="Open Sans"/>
                <a:cs typeface="Open Sans"/>
                <a:sym typeface="Open Sans"/>
              </a:rPr>
              <a:t>CustomerDemographic, CustomerAddress, Transactions</a:t>
            </a:r>
            <a:endParaRPr sz="1200">
              <a:latin typeface="Open Sans"/>
              <a:ea typeface="Open Sans"/>
              <a:cs typeface="Open Sans"/>
              <a:sym typeface="Open Sans"/>
            </a:endParaRPr>
          </a:p>
        </p:txBody>
      </p:sp>
      <p:sp>
        <p:nvSpPr>
          <p:cNvPr id="98" name="Google Shape;98;g8885e11007_0_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8885e11007_0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1200">
                <a:latin typeface="Open Sans"/>
                <a:ea typeface="Open Sans"/>
                <a:cs typeface="Open Sans"/>
                <a:sym typeface="Open Sans"/>
              </a:rPr>
              <a:t>CustomerDemographic, CustomerAddress, Transactions</a:t>
            </a:r>
            <a:endParaRPr sz="1200">
              <a:latin typeface="Open Sans"/>
              <a:ea typeface="Open Sans"/>
              <a:cs typeface="Open Sans"/>
              <a:sym typeface="Open Sans"/>
            </a:endParaRPr>
          </a:p>
        </p:txBody>
      </p:sp>
      <p:sp>
        <p:nvSpPr>
          <p:cNvPr id="109" name="Google Shape;109;g8885e11007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8885e11007_0_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1200">
                <a:latin typeface="Open Sans"/>
                <a:ea typeface="Open Sans"/>
                <a:cs typeface="Open Sans"/>
                <a:sym typeface="Open Sans"/>
              </a:rPr>
              <a:t>CustomerDemographic, CustomerAddress, Transactions</a:t>
            </a:r>
            <a:endParaRPr sz="1200">
              <a:latin typeface="Open Sans"/>
              <a:ea typeface="Open Sans"/>
              <a:cs typeface="Open Sans"/>
              <a:sym typeface="Open Sans"/>
            </a:endParaRPr>
          </a:p>
        </p:txBody>
      </p:sp>
      <p:sp>
        <p:nvSpPr>
          <p:cNvPr id="120" name="Google Shape;120;g8885e11007_0_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200">
                <a:latin typeface="Open Sans"/>
                <a:ea typeface="Open Sans"/>
                <a:cs typeface="Open Sans"/>
                <a:sym typeface="Open Sans"/>
              </a:rPr>
              <a:t>Which model? Why?</a:t>
            </a:r>
            <a:endParaRPr sz="1200">
              <a:latin typeface="Open Sans"/>
              <a:ea typeface="Open Sans"/>
              <a:cs typeface="Open Sans"/>
              <a:sym typeface="Open Sans"/>
            </a:endParaRPr>
          </a:p>
          <a:p>
            <a:pPr indent="0" lvl="0" marL="0" rtl="0" algn="l">
              <a:spcBef>
                <a:spcPts val="0"/>
              </a:spcBef>
              <a:spcAft>
                <a:spcPts val="0"/>
              </a:spcAft>
              <a:buNone/>
            </a:pPr>
            <a:r>
              <a:rPr lang="en-US" sz="1200">
                <a:latin typeface="Open Sans"/>
                <a:ea typeface="Open Sans"/>
                <a:cs typeface="Open Sans"/>
                <a:sym typeface="Open Sans"/>
              </a:rPr>
              <a:t>Multiple Linear Regression:</a:t>
            </a:r>
            <a:endParaRPr sz="1200">
              <a:latin typeface="Open Sans"/>
              <a:ea typeface="Open Sans"/>
              <a:cs typeface="Open Sans"/>
              <a:sym typeface="Open Sans"/>
            </a:endParaRPr>
          </a:p>
          <a:p>
            <a:pPr indent="0" lvl="0" marL="0" rtl="0" algn="l">
              <a:spcBef>
                <a:spcPts val="0"/>
              </a:spcBef>
              <a:spcAft>
                <a:spcPts val="0"/>
              </a:spcAft>
              <a:buNone/>
            </a:pPr>
            <a:r>
              <a:rPr lang="en-US" sz="1200">
                <a:latin typeface="Open Sans"/>
                <a:ea typeface="Open Sans"/>
                <a:cs typeface="Open Sans"/>
                <a:sym typeface="Open Sans"/>
              </a:rPr>
              <a:t>X: selected features</a:t>
            </a:r>
            <a:endParaRPr sz="1200">
              <a:latin typeface="Open Sans"/>
              <a:ea typeface="Open Sans"/>
              <a:cs typeface="Open Sans"/>
              <a:sym typeface="Open Sans"/>
            </a:endParaRPr>
          </a:p>
          <a:p>
            <a:pPr indent="0" lvl="0" marL="0" rtl="0" algn="l">
              <a:spcBef>
                <a:spcPts val="0"/>
              </a:spcBef>
              <a:spcAft>
                <a:spcPts val="0"/>
              </a:spcAft>
              <a:buNone/>
            </a:pPr>
            <a:r>
              <a:rPr lang="en-US" sz="1200">
                <a:latin typeface="Open Sans"/>
                <a:ea typeface="Open Sans"/>
                <a:cs typeface="Open Sans"/>
                <a:sym typeface="Open Sans"/>
              </a:rPr>
              <a:t>y: transform of standard costs</a:t>
            </a:r>
            <a:endParaRPr sz="1200">
              <a:latin typeface="Open Sans"/>
              <a:ea typeface="Open Sans"/>
              <a:cs typeface="Open Sans"/>
              <a:sym typeface="Open Sans"/>
            </a:endParaRPr>
          </a:p>
        </p:txBody>
      </p:sp>
      <p:sp>
        <p:nvSpPr>
          <p:cNvPr id="129" name="Google Shape;129;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9" name="Shape 9"/>
        <p:cNvGrpSpPr/>
        <p:nvPr/>
      </p:nvGrpSpPr>
      <p:grpSpPr>
        <a:xfrm>
          <a:off x="0" y="0"/>
          <a:ext cx="0" cy="0"/>
          <a:chOff x="0" y="0"/>
          <a:chExt cx="0" cy="0"/>
        </a:xfrm>
      </p:grpSpPr>
      <p:sp>
        <p:nvSpPr>
          <p:cNvPr id="10" name="Google Shape;10;p10"/>
          <p:cNvSpPr txBox="1"/>
          <p:nvPr>
            <p:ph type="title"/>
          </p:nvPr>
        </p:nvSpPr>
        <p:spPr>
          <a:xfrm>
            <a:off x="311708" y="744574"/>
            <a:ext cx="8520601" cy="2052601"/>
          </a:xfrm>
          <a:prstGeom prst="rect">
            <a:avLst/>
          </a:prstGeom>
          <a:noFill/>
          <a:ln>
            <a:noFill/>
          </a:ln>
        </p:spPr>
        <p:txBody>
          <a:bodyPr anchorCtr="0" anchor="b" bIns="91400" lIns="91400" spcFirstLastPara="1" rIns="91400" wrap="square" tIns="91400">
            <a:normAutofit/>
          </a:bodyPr>
          <a:lstStyle>
            <a:lvl1pPr lvl="0" algn="ctr">
              <a:lnSpc>
                <a:spcPct val="100000"/>
              </a:lnSpc>
              <a:spcBef>
                <a:spcPts val="0"/>
              </a:spcBef>
              <a:spcAft>
                <a:spcPts val="0"/>
              </a:spcAft>
              <a:buClr>
                <a:srgbClr val="000000"/>
              </a:buClr>
              <a:buSzPts val="5200"/>
              <a:buFont typeface="Arial"/>
              <a:buNone/>
              <a:defRPr sz="52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11" name="Google Shape;11;p10"/>
          <p:cNvSpPr txBox="1"/>
          <p:nvPr>
            <p:ph idx="1" type="body"/>
          </p:nvPr>
        </p:nvSpPr>
        <p:spPr>
          <a:xfrm>
            <a:off x="311699" y="2834125"/>
            <a:ext cx="8520602" cy="792601"/>
          </a:xfrm>
          <a:prstGeom prst="rect">
            <a:avLst/>
          </a:prstGeom>
          <a:noFill/>
          <a:ln>
            <a:noFill/>
          </a:ln>
        </p:spPr>
        <p:txBody>
          <a:bodyPr anchorCtr="0" anchor="t" bIns="91400" lIns="91400" spcFirstLastPara="1" rIns="91400" wrap="square" tIns="91400">
            <a:normAutofit/>
          </a:bodyPr>
          <a:lstStyle>
            <a:lvl1pPr indent="-228600" lvl="0" marL="457200" algn="ctr">
              <a:lnSpc>
                <a:spcPct val="100000"/>
              </a:lnSpc>
              <a:spcBef>
                <a:spcPts val="0"/>
              </a:spcBef>
              <a:spcAft>
                <a:spcPts val="0"/>
              </a:spcAft>
              <a:buClr>
                <a:srgbClr val="585858"/>
              </a:buClr>
              <a:buSzPts val="2800"/>
              <a:buFont typeface="Arial"/>
              <a:buNone/>
              <a:defRPr sz="2800"/>
            </a:lvl1pPr>
            <a:lvl2pPr indent="-228600" lvl="1" marL="914400" algn="ctr">
              <a:lnSpc>
                <a:spcPct val="100000"/>
              </a:lnSpc>
              <a:spcBef>
                <a:spcPts val="0"/>
              </a:spcBef>
              <a:spcAft>
                <a:spcPts val="0"/>
              </a:spcAft>
              <a:buClr>
                <a:srgbClr val="585858"/>
              </a:buClr>
              <a:buSzPts val="2800"/>
              <a:buFont typeface="Arial"/>
              <a:buNone/>
              <a:defRPr sz="2800"/>
            </a:lvl2pPr>
            <a:lvl3pPr indent="-228600" lvl="2" marL="1371600" algn="ctr">
              <a:lnSpc>
                <a:spcPct val="100000"/>
              </a:lnSpc>
              <a:spcBef>
                <a:spcPts val="0"/>
              </a:spcBef>
              <a:spcAft>
                <a:spcPts val="0"/>
              </a:spcAft>
              <a:buClr>
                <a:srgbClr val="585858"/>
              </a:buClr>
              <a:buSzPts val="2800"/>
              <a:buFont typeface="Arial"/>
              <a:buNone/>
              <a:defRPr sz="2800"/>
            </a:lvl3pPr>
            <a:lvl4pPr indent="-228600" lvl="3" marL="1828800" algn="ctr">
              <a:lnSpc>
                <a:spcPct val="100000"/>
              </a:lnSpc>
              <a:spcBef>
                <a:spcPts val="0"/>
              </a:spcBef>
              <a:spcAft>
                <a:spcPts val="0"/>
              </a:spcAft>
              <a:buClr>
                <a:srgbClr val="585858"/>
              </a:buClr>
              <a:buSzPts val="2800"/>
              <a:buFont typeface="Arial"/>
              <a:buNone/>
              <a:defRPr sz="2800"/>
            </a:lvl4pPr>
            <a:lvl5pPr indent="-228600" lvl="4" marL="2286000" algn="ctr">
              <a:lnSpc>
                <a:spcPct val="100000"/>
              </a:lnSpc>
              <a:spcBef>
                <a:spcPts val="0"/>
              </a:spcBef>
              <a:spcAft>
                <a:spcPts val="0"/>
              </a:spcAft>
              <a:buClr>
                <a:srgbClr val="585858"/>
              </a:buClr>
              <a:buSzPts val="2800"/>
              <a:buFont typeface="Arial"/>
              <a:buNone/>
              <a:defRPr sz="2800"/>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12" name="Google Shape;12;p10"/>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algn="r">
              <a:lnSpc>
                <a:spcPct val="100000"/>
              </a:lnSpc>
              <a:spcBef>
                <a:spcPts val="0"/>
              </a:spcBef>
              <a:spcAft>
                <a:spcPts val="0"/>
              </a:spcAft>
              <a:buClr>
                <a:srgbClr val="585858"/>
              </a:buClr>
              <a:buSzPts val="1000"/>
              <a:buFont typeface="Arial"/>
              <a:buNone/>
              <a:defRPr sz="1000">
                <a:solidFill>
                  <a:srgbClr val="585858"/>
                </a:solidFill>
              </a:defRPr>
            </a:lvl1pPr>
            <a:lvl2pPr indent="0" lvl="1" marL="0" algn="r">
              <a:lnSpc>
                <a:spcPct val="100000"/>
              </a:lnSpc>
              <a:spcBef>
                <a:spcPts val="0"/>
              </a:spcBef>
              <a:spcAft>
                <a:spcPts val="0"/>
              </a:spcAft>
              <a:buClr>
                <a:srgbClr val="585858"/>
              </a:buClr>
              <a:buSzPts val="1000"/>
              <a:buFont typeface="Arial"/>
              <a:buNone/>
              <a:defRPr sz="1000">
                <a:solidFill>
                  <a:srgbClr val="585858"/>
                </a:solidFill>
              </a:defRPr>
            </a:lvl2pPr>
            <a:lvl3pPr indent="0" lvl="2" marL="0" algn="r">
              <a:lnSpc>
                <a:spcPct val="100000"/>
              </a:lnSpc>
              <a:spcBef>
                <a:spcPts val="0"/>
              </a:spcBef>
              <a:spcAft>
                <a:spcPts val="0"/>
              </a:spcAft>
              <a:buClr>
                <a:srgbClr val="585858"/>
              </a:buClr>
              <a:buSzPts val="1000"/>
              <a:buFont typeface="Arial"/>
              <a:buNone/>
              <a:defRPr sz="1000">
                <a:solidFill>
                  <a:srgbClr val="585858"/>
                </a:solidFill>
              </a:defRPr>
            </a:lvl3pPr>
            <a:lvl4pPr indent="0" lvl="3" marL="0" algn="r">
              <a:lnSpc>
                <a:spcPct val="100000"/>
              </a:lnSpc>
              <a:spcBef>
                <a:spcPts val="0"/>
              </a:spcBef>
              <a:spcAft>
                <a:spcPts val="0"/>
              </a:spcAft>
              <a:buClr>
                <a:srgbClr val="585858"/>
              </a:buClr>
              <a:buSzPts val="1000"/>
              <a:buFont typeface="Arial"/>
              <a:buNone/>
              <a:defRPr sz="1000">
                <a:solidFill>
                  <a:srgbClr val="585858"/>
                </a:solidFill>
              </a:defRPr>
            </a:lvl4pPr>
            <a:lvl5pPr indent="0" lvl="4" marL="0" algn="r">
              <a:lnSpc>
                <a:spcPct val="100000"/>
              </a:lnSpc>
              <a:spcBef>
                <a:spcPts val="0"/>
              </a:spcBef>
              <a:spcAft>
                <a:spcPts val="0"/>
              </a:spcAft>
              <a:buClr>
                <a:srgbClr val="585858"/>
              </a:buClr>
              <a:buSzPts val="1000"/>
              <a:buFont typeface="Arial"/>
              <a:buNone/>
              <a:defRPr sz="1000">
                <a:solidFill>
                  <a:srgbClr val="585858"/>
                </a:solidFill>
              </a:defRPr>
            </a:lvl5pPr>
            <a:lvl6pPr indent="0" lvl="5" marL="0" algn="r">
              <a:lnSpc>
                <a:spcPct val="100000"/>
              </a:lnSpc>
              <a:spcBef>
                <a:spcPts val="0"/>
              </a:spcBef>
              <a:spcAft>
                <a:spcPts val="0"/>
              </a:spcAft>
              <a:buClr>
                <a:srgbClr val="585858"/>
              </a:buClr>
              <a:buSzPts val="1000"/>
              <a:buFont typeface="Arial"/>
              <a:buNone/>
              <a:defRPr sz="1000">
                <a:solidFill>
                  <a:srgbClr val="585858"/>
                </a:solidFill>
              </a:defRPr>
            </a:lvl6pPr>
            <a:lvl7pPr indent="0" lvl="6" marL="0" algn="r">
              <a:lnSpc>
                <a:spcPct val="100000"/>
              </a:lnSpc>
              <a:spcBef>
                <a:spcPts val="0"/>
              </a:spcBef>
              <a:spcAft>
                <a:spcPts val="0"/>
              </a:spcAft>
              <a:buClr>
                <a:srgbClr val="585858"/>
              </a:buClr>
              <a:buSzPts val="1000"/>
              <a:buFont typeface="Arial"/>
              <a:buNone/>
              <a:defRPr sz="1000">
                <a:solidFill>
                  <a:srgbClr val="585858"/>
                </a:solidFill>
              </a:defRPr>
            </a:lvl7pPr>
            <a:lvl8pPr indent="0" lvl="7" marL="0" algn="r">
              <a:lnSpc>
                <a:spcPct val="100000"/>
              </a:lnSpc>
              <a:spcBef>
                <a:spcPts val="0"/>
              </a:spcBef>
              <a:spcAft>
                <a:spcPts val="0"/>
              </a:spcAft>
              <a:buClr>
                <a:srgbClr val="585858"/>
              </a:buClr>
              <a:buSzPts val="1000"/>
              <a:buFont typeface="Arial"/>
              <a:buNone/>
              <a:defRPr sz="1000">
                <a:solidFill>
                  <a:srgbClr val="585858"/>
                </a:solidFill>
              </a:defRPr>
            </a:lvl8pPr>
            <a:lvl9pPr indent="0" lvl="8" marL="0" algn="r">
              <a:lnSpc>
                <a:spcPct val="100000"/>
              </a:lnSpc>
              <a:spcBef>
                <a:spcPts val="0"/>
              </a:spcBef>
              <a:spcAft>
                <a:spcPts val="0"/>
              </a:spcAft>
              <a:buClr>
                <a:srgbClr val="585858"/>
              </a:buClr>
              <a:buSzPts val="1000"/>
              <a:buFont typeface="Arial"/>
              <a:buNone/>
              <a:defRPr sz="1000">
                <a:solidFill>
                  <a:srgbClr val="58585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_NUMBER">
  <p:cSld name="BIG_NUMBER">
    <p:spTree>
      <p:nvGrpSpPr>
        <p:cNvPr id="44" name="Shape 44"/>
        <p:cNvGrpSpPr/>
        <p:nvPr/>
      </p:nvGrpSpPr>
      <p:grpSpPr>
        <a:xfrm>
          <a:off x="0" y="0"/>
          <a:ext cx="0" cy="0"/>
          <a:chOff x="0" y="0"/>
          <a:chExt cx="0" cy="0"/>
        </a:xfrm>
      </p:grpSpPr>
      <p:sp>
        <p:nvSpPr>
          <p:cNvPr id="45" name="Google Shape;45;p19"/>
          <p:cNvSpPr txBox="1"/>
          <p:nvPr>
            <p:ph type="title"/>
          </p:nvPr>
        </p:nvSpPr>
        <p:spPr>
          <a:xfrm>
            <a:off x="311699" y="1106125"/>
            <a:ext cx="8520602" cy="1963500"/>
          </a:xfrm>
          <a:prstGeom prst="rect">
            <a:avLst/>
          </a:prstGeom>
          <a:noFill/>
          <a:ln>
            <a:noFill/>
          </a:ln>
        </p:spPr>
        <p:txBody>
          <a:bodyPr anchorCtr="0" anchor="b" bIns="91400" lIns="91400" spcFirstLastPara="1" rIns="91400" wrap="square" tIns="91400">
            <a:normAutofit/>
          </a:bodyPr>
          <a:lstStyle>
            <a:lvl1pPr lvl="0" algn="ctr">
              <a:lnSpc>
                <a:spcPct val="100000"/>
              </a:lnSpc>
              <a:spcBef>
                <a:spcPts val="0"/>
              </a:spcBef>
              <a:spcAft>
                <a:spcPts val="0"/>
              </a:spcAft>
              <a:buClr>
                <a:srgbClr val="000000"/>
              </a:buClr>
              <a:buSzPts val="12000"/>
              <a:buFont typeface="Arial"/>
              <a:buNone/>
              <a:defRPr sz="120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46" name="Google Shape;46;p19"/>
          <p:cNvSpPr txBox="1"/>
          <p:nvPr>
            <p:ph idx="1" type="body"/>
          </p:nvPr>
        </p:nvSpPr>
        <p:spPr>
          <a:xfrm>
            <a:off x="311699" y="3152225"/>
            <a:ext cx="8520602" cy="1300800"/>
          </a:xfrm>
          <a:prstGeom prst="rect">
            <a:avLst/>
          </a:prstGeom>
          <a:noFill/>
          <a:ln>
            <a:noFill/>
          </a:ln>
        </p:spPr>
        <p:txBody>
          <a:bodyPr anchorCtr="0" anchor="t" bIns="91400" lIns="91400" spcFirstLastPara="1" rIns="91400" wrap="square" tIns="91400">
            <a:normAutofit/>
          </a:bodyPr>
          <a:lstStyle>
            <a:lvl1pPr indent="-342900" lvl="0" marL="457200" algn="ctr">
              <a:lnSpc>
                <a:spcPct val="115000"/>
              </a:lnSpc>
              <a:spcBef>
                <a:spcPts val="0"/>
              </a:spcBef>
              <a:spcAft>
                <a:spcPts val="0"/>
              </a:spcAft>
              <a:buSzPts val="1800"/>
              <a:buChar char="●"/>
              <a:defRPr/>
            </a:lvl1pPr>
            <a:lvl2pPr indent="-342900" lvl="1" marL="914400" algn="ctr">
              <a:lnSpc>
                <a:spcPct val="115000"/>
              </a:lnSpc>
              <a:spcBef>
                <a:spcPts val="0"/>
              </a:spcBef>
              <a:spcAft>
                <a:spcPts val="0"/>
              </a:spcAft>
              <a:buSzPts val="1800"/>
              <a:buChar char="○"/>
              <a:defRPr/>
            </a:lvl2pPr>
            <a:lvl3pPr indent="-342900" lvl="2" marL="1371600" algn="ctr">
              <a:lnSpc>
                <a:spcPct val="115000"/>
              </a:lnSpc>
              <a:spcBef>
                <a:spcPts val="0"/>
              </a:spcBef>
              <a:spcAft>
                <a:spcPts val="0"/>
              </a:spcAft>
              <a:buSzPts val="1800"/>
              <a:buChar char="■"/>
              <a:defRPr/>
            </a:lvl3pPr>
            <a:lvl4pPr indent="-342900" lvl="3" marL="1828800" algn="ctr">
              <a:lnSpc>
                <a:spcPct val="115000"/>
              </a:lnSpc>
              <a:spcBef>
                <a:spcPts val="0"/>
              </a:spcBef>
              <a:spcAft>
                <a:spcPts val="0"/>
              </a:spcAft>
              <a:buSzPts val="1800"/>
              <a:buChar char="●"/>
              <a:defRPr/>
            </a:lvl4pPr>
            <a:lvl5pPr indent="-342900" lvl="4" marL="2286000" algn="ctr">
              <a:lnSpc>
                <a:spcPct val="115000"/>
              </a:lnSpc>
              <a:spcBef>
                <a:spcPts val="0"/>
              </a:spcBef>
              <a:spcAft>
                <a:spcPts val="0"/>
              </a:spcAft>
              <a:buSzPts val="1800"/>
              <a:buChar char="○"/>
              <a:defRPr/>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47" name="Google Shape;47;p19"/>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algn="r">
              <a:lnSpc>
                <a:spcPct val="100000"/>
              </a:lnSpc>
              <a:spcBef>
                <a:spcPts val="0"/>
              </a:spcBef>
              <a:spcAft>
                <a:spcPts val="0"/>
              </a:spcAft>
              <a:buClr>
                <a:srgbClr val="585858"/>
              </a:buClr>
              <a:buSzPts val="1000"/>
              <a:buFont typeface="Arial"/>
              <a:buNone/>
              <a:defRPr sz="1000">
                <a:solidFill>
                  <a:srgbClr val="585858"/>
                </a:solidFill>
              </a:defRPr>
            </a:lvl1pPr>
            <a:lvl2pPr indent="0" lvl="1" marL="0" algn="r">
              <a:lnSpc>
                <a:spcPct val="100000"/>
              </a:lnSpc>
              <a:spcBef>
                <a:spcPts val="0"/>
              </a:spcBef>
              <a:spcAft>
                <a:spcPts val="0"/>
              </a:spcAft>
              <a:buClr>
                <a:srgbClr val="585858"/>
              </a:buClr>
              <a:buSzPts val="1000"/>
              <a:buFont typeface="Arial"/>
              <a:buNone/>
              <a:defRPr sz="1000">
                <a:solidFill>
                  <a:srgbClr val="585858"/>
                </a:solidFill>
              </a:defRPr>
            </a:lvl2pPr>
            <a:lvl3pPr indent="0" lvl="2" marL="0" algn="r">
              <a:lnSpc>
                <a:spcPct val="100000"/>
              </a:lnSpc>
              <a:spcBef>
                <a:spcPts val="0"/>
              </a:spcBef>
              <a:spcAft>
                <a:spcPts val="0"/>
              </a:spcAft>
              <a:buClr>
                <a:srgbClr val="585858"/>
              </a:buClr>
              <a:buSzPts val="1000"/>
              <a:buFont typeface="Arial"/>
              <a:buNone/>
              <a:defRPr sz="1000">
                <a:solidFill>
                  <a:srgbClr val="585858"/>
                </a:solidFill>
              </a:defRPr>
            </a:lvl3pPr>
            <a:lvl4pPr indent="0" lvl="3" marL="0" algn="r">
              <a:lnSpc>
                <a:spcPct val="100000"/>
              </a:lnSpc>
              <a:spcBef>
                <a:spcPts val="0"/>
              </a:spcBef>
              <a:spcAft>
                <a:spcPts val="0"/>
              </a:spcAft>
              <a:buClr>
                <a:srgbClr val="585858"/>
              </a:buClr>
              <a:buSzPts val="1000"/>
              <a:buFont typeface="Arial"/>
              <a:buNone/>
              <a:defRPr sz="1000">
                <a:solidFill>
                  <a:srgbClr val="585858"/>
                </a:solidFill>
              </a:defRPr>
            </a:lvl4pPr>
            <a:lvl5pPr indent="0" lvl="4" marL="0" algn="r">
              <a:lnSpc>
                <a:spcPct val="100000"/>
              </a:lnSpc>
              <a:spcBef>
                <a:spcPts val="0"/>
              </a:spcBef>
              <a:spcAft>
                <a:spcPts val="0"/>
              </a:spcAft>
              <a:buClr>
                <a:srgbClr val="585858"/>
              </a:buClr>
              <a:buSzPts val="1000"/>
              <a:buFont typeface="Arial"/>
              <a:buNone/>
              <a:defRPr sz="1000">
                <a:solidFill>
                  <a:srgbClr val="585858"/>
                </a:solidFill>
              </a:defRPr>
            </a:lvl5pPr>
            <a:lvl6pPr indent="0" lvl="5" marL="0" algn="r">
              <a:lnSpc>
                <a:spcPct val="100000"/>
              </a:lnSpc>
              <a:spcBef>
                <a:spcPts val="0"/>
              </a:spcBef>
              <a:spcAft>
                <a:spcPts val="0"/>
              </a:spcAft>
              <a:buClr>
                <a:srgbClr val="585858"/>
              </a:buClr>
              <a:buSzPts val="1000"/>
              <a:buFont typeface="Arial"/>
              <a:buNone/>
              <a:defRPr sz="1000">
                <a:solidFill>
                  <a:srgbClr val="585858"/>
                </a:solidFill>
              </a:defRPr>
            </a:lvl6pPr>
            <a:lvl7pPr indent="0" lvl="6" marL="0" algn="r">
              <a:lnSpc>
                <a:spcPct val="100000"/>
              </a:lnSpc>
              <a:spcBef>
                <a:spcPts val="0"/>
              </a:spcBef>
              <a:spcAft>
                <a:spcPts val="0"/>
              </a:spcAft>
              <a:buClr>
                <a:srgbClr val="585858"/>
              </a:buClr>
              <a:buSzPts val="1000"/>
              <a:buFont typeface="Arial"/>
              <a:buNone/>
              <a:defRPr sz="1000">
                <a:solidFill>
                  <a:srgbClr val="585858"/>
                </a:solidFill>
              </a:defRPr>
            </a:lvl7pPr>
            <a:lvl8pPr indent="0" lvl="7" marL="0" algn="r">
              <a:lnSpc>
                <a:spcPct val="100000"/>
              </a:lnSpc>
              <a:spcBef>
                <a:spcPts val="0"/>
              </a:spcBef>
              <a:spcAft>
                <a:spcPts val="0"/>
              </a:spcAft>
              <a:buClr>
                <a:srgbClr val="585858"/>
              </a:buClr>
              <a:buSzPts val="1000"/>
              <a:buFont typeface="Arial"/>
              <a:buNone/>
              <a:defRPr sz="1000">
                <a:solidFill>
                  <a:srgbClr val="585858"/>
                </a:solidFill>
              </a:defRPr>
            </a:lvl8pPr>
            <a:lvl9pPr indent="0" lvl="8" marL="0" algn="r">
              <a:lnSpc>
                <a:spcPct val="100000"/>
              </a:lnSpc>
              <a:spcBef>
                <a:spcPts val="0"/>
              </a:spcBef>
              <a:spcAft>
                <a:spcPts val="0"/>
              </a:spcAft>
              <a:buClr>
                <a:srgbClr val="585858"/>
              </a:buClr>
              <a:buSzPts val="1000"/>
              <a:buFont typeface="Arial"/>
              <a:buNone/>
              <a:defRPr sz="1000">
                <a:solidFill>
                  <a:srgbClr val="58585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20"/>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algn="r">
              <a:lnSpc>
                <a:spcPct val="100000"/>
              </a:lnSpc>
              <a:spcBef>
                <a:spcPts val="0"/>
              </a:spcBef>
              <a:spcAft>
                <a:spcPts val="0"/>
              </a:spcAft>
              <a:buClr>
                <a:srgbClr val="585858"/>
              </a:buClr>
              <a:buSzPts val="1000"/>
              <a:buFont typeface="Arial"/>
              <a:buNone/>
              <a:defRPr sz="1000">
                <a:solidFill>
                  <a:srgbClr val="585858"/>
                </a:solidFill>
              </a:defRPr>
            </a:lvl1pPr>
            <a:lvl2pPr indent="0" lvl="1" marL="0" algn="r">
              <a:lnSpc>
                <a:spcPct val="100000"/>
              </a:lnSpc>
              <a:spcBef>
                <a:spcPts val="0"/>
              </a:spcBef>
              <a:spcAft>
                <a:spcPts val="0"/>
              </a:spcAft>
              <a:buClr>
                <a:srgbClr val="585858"/>
              </a:buClr>
              <a:buSzPts val="1000"/>
              <a:buFont typeface="Arial"/>
              <a:buNone/>
              <a:defRPr sz="1000">
                <a:solidFill>
                  <a:srgbClr val="585858"/>
                </a:solidFill>
              </a:defRPr>
            </a:lvl2pPr>
            <a:lvl3pPr indent="0" lvl="2" marL="0" algn="r">
              <a:lnSpc>
                <a:spcPct val="100000"/>
              </a:lnSpc>
              <a:spcBef>
                <a:spcPts val="0"/>
              </a:spcBef>
              <a:spcAft>
                <a:spcPts val="0"/>
              </a:spcAft>
              <a:buClr>
                <a:srgbClr val="585858"/>
              </a:buClr>
              <a:buSzPts val="1000"/>
              <a:buFont typeface="Arial"/>
              <a:buNone/>
              <a:defRPr sz="1000">
                <a:solidFill>
                  <a:srgbClr val="585858"/>
                </a:solidFill>
              </a:defRPr>
            </a:lvl3pPr>
            <a:lvl4pPr indent="0" lvl="3" marL="0" algn="r">
              <a:lnSpc>
                <a:spcPct val="100000"/>
              </a:lnSpc>
              <a:spcBef>
                <a:spcPts val="0"/>
              </a:spcBef>
              <a:spcAft>
                <a:spcPts val="0"/>
              </a:spcAft>
              <a:buClr>
                <a:srgbClr val="585858"/>
              </a:buClr>
              <a:buSzPts val="1000"/>
              <a:buFont typeface="Arial"/>
              <a:buNone/>
              <a:defRPr sz="1000">
                <a:solidFill>
                  <a:srgbClr val="585858"/>
                </a:solidFill>
              </a:defRPr>
            </a:lvl4pPr>
            <a:lvl5pPr indent="0" lvl="4" marL="0" algn="r">
              <a:lnSpc>
                <a:spcPct val="100000"/>
              </a:lnSpc>
              <a:spcBef>
                <a:spcPts val="0"/>
              </a:spcBef>
              <a:spcAft>
                <a:spcPts val="0"/>
              </a:spcAft>
              <a:buClr>
                <a:srgbClr val="585858"/>
              </a:buClr>
              <a:buSzPts val="1000"/>
              <a:buFont typeface="Arial"/>
              <a:buNone/>
              <a:defRPr sz="1000">
                <a:solidFill>
                  <a:srgbClr val="585858"/>
                </a:solidFill>
              </a:defRPr>
            </a:lvl5pPr>
            <a:lvl6pPr indent="0" lvl="5" marL="0" algn="r">
              <a:lnSpc>
                <a:spcPct val="100000"/>
              </a:lnSpc>
              <a:spcBef>
                <a:spcPts val="0"/>
              </a:spcBef>
              <a:spcAft>
                <a:spcPts val="0"/>
              </a:spcAft>
              <a:buClr>
                <a:srgbClr val="585858"/>
              </a:buClr>
              <a:buSzPts val="1000"/>
              <a:buFont typeface="Arial"/>
              <a:buNone/>
              <a:defRPr sz="1000">
                <a:solidFill>
                  <a:srgbClr val="585858"/>
                </a:solidFill>
              </a:defRPr>
            </a:lvl6pPr>
            <a:lvl7pPr indent="0" lvl="6" marL="0" algn="r">
              <a:lnSpc>
                <a:spcPct val="100000"/>
              </a:lnSpc>
              <a:spcBef>
                <a:spcPts val="0"/>
              </a:spcBef>
              <a:spcAft>
                <a:spcPts val="0"/>
              </a:spcAft>
              <a:buClr>
                <a:srgbClr val="585858"/>
              </a:buClr>
              <a:buSzPts val="1000"/>
              <a:buFont typeface="Arial"/>
              <a:buNone/>
              <a:defRPr sz="1000">
                <a:solidFill>
                  <a:srgbClr val="585858"/>
                </a:solidFill>
              </a:defRPr>
            </a:lvl7pPr>
            <a:lvl8pPr indent="0" lvl="7" marL="0" algn="r">
              <a:lnSpc>
                <a:spcPct val="100000"/>
              </a:lnSpc>
              <a:spcBef>
                <a:spcPts val="0"/>
              </a:spcBef>
              <a:spcAft>
                <a:spcPts val="0"/>
              </a:spcAft>
              <a:buClr>
                <a:srgbClr val="585858"/>
              </a:buClr>
              <a:buSzPts val="1000"/>
              <a:buFont typeface="Arial"/>
              <a:buNone/>
              <a:defRPr sz="1000">
                <a:solidFill>
                  <a:srgbClr val="585858"/>
                </a:solidFill>
              </a:defRPr>
            </a:lvl8pPr>
            <a:lvl9pPr indent="0" lvl="8" marL="0" algn="r">
              <a:lnSpc>
                <a:spcPct val="100000"/>
              </a:lnSpc>
              <a:spcBef>
                <a:spcPts val="0"/>
              </a:spcBef>
              <a:spcAft>
                <a:spcPts val="0"/>
              </a:spcAft>
              <a:buClr>
                <a:srgbClr val="585858"/>
              </a:buClr>
              <a:buSzPts val="1000"/>
              <a:buFont typeface="Arial"/>
              <a:buNone/>
              <a:defRPr sz="1000">
                <a:solidFill>
                  <a:srgbClr val="58585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AND_BODY" type="tx">
  <p:cSld name="TITLE_AND_BODY">
    <p:spTree>
      <p:nvGrpSpPr>
        <p:cNvPr id="13" name="Shape 13"/>
        <p:cNvGrpSpPr/>
        <p:nvPr/>
      </p:nvGrpSpPr>
      <p:grpSpPr>
        <a:xfrm>
          <a:off x="0" y="0"/>
          <a:ext cx="0" cy="0"/>
          <a:chOff x="0" y="0"/>
          <a:chExt cx="0" cy="0"/>
        </a:xfrm>
      </p:grpSpPr>
      <p:sp>
        <p:nvSpPr>
          <p:cNvPr id="14" name="Google Shape;14;p11"/>
          <p:cNvSpPr txBox="1"/>
          <p:nvPr>
            <p:ph type="title"/>
          </p:nvPr>
        </p:nvSpPr>
        <p:spPr>
          <a:xfrm>
            <a:off x="311699" y="445025"/>
            <a:ext cx="8520602" cy="572701"/>
          </a:xfrm>
          <a:prstGeom prst="rect">
            <a:avLst/>
          </a:prstGeom>
          <a:noFill/>
          <a:ln>
            <a:noFill/>
          </a:ln>
        </p:spPr>
        <p:txBody>
          <a:bodyPr anchorCtr="0" anchor="t" bIns="91400" lIns="91400" spcFirstLastPara="1" rIns="91400" wrap="square" tIns="9140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15" name="Google Shape;15;p11"/>
          <p:cNvSpPr txBox="1"/>
          <p:nvPr>
            <p:ph idx="1" type="body"/>
          </p:nvPr>
        </p:nvSpPr>
        <p:spPr>
          <a:xfrm>
            <a:off x="311699" y="1152475"/>
            <a:ext cx="8520602" cy="3416400"/>
          </a:xfrm>
          <a:prstGeom prst="rect">
            <a:avLst/>
          </a:prstGeom>
          <a:noFill/>
          <a:ln>
            <a:noFill/>
          </a:ln>
        </p:spPr>
        <p:txBody>
          <a:bodyPr anchorCtr="0" anchor="t" bIns="91400" lIns="91400" spcFirstLastPara="1" rIns="91400" wrap="square" tIns="91400">
            <a:normAutofit/>
          </a:bodyPr>
          <a:lstStyle>
            <a:lvl1pPr indent="-342900" lvl="0" marL="457200" algn="l">
              <a:lnSpc>
                <a:spcPct val="115000"/>
              </a:lnSpc>
              <a:spcBef>
                <a:spcPts val="0"/>
              </a:spcBef>
              <a:spcAft>
                <a:spcPts val="0"/>
              </a:spcAft>
              <a:buSzPts val="1800"/>
              <a:buChar char="●"/>
              <a:defRPr/>
            </a:lvl1pPr>
            <a:lvl2pPr indent="-342900" lvl="1" marL="914400" algn="l">
              <a:lnSpc>
                <a:spcPct val="115000"/>
              </a:lnSpc>
              <a:spcBef>
                <a:spcPts val="0"/>
              </a:spcBef>
              <a:spcAft>
                <a:spcPts val="0"/>
              </a:spcAft>
              <a:buSzPts val="1800"/>
              <a:buChar char="○"/>
              <a:defRPr/>
            </a:lvl2pPr>
            <a:lvl3pPr indent="-342900" lvl="2" marL="1371600" algn="l">
              <a:lnSpc>
                <a:spcPct val="115000"/>
              </a:lnSpc>
              <a:spcBef>
                <a:spcPts val="0"/>
              </a:spcBef>
              <a:spcAft>
                <a:spcPts val="0"/>
              </a:spcAft>
              <a:buSzPts val="1800"/>
              <a:buChar char="■"/>
              <a:defRPr/>
            </a:lvl3pPr>
            <a:lvl4pPr indent="-342900" lvl="3" marL="1828800" algn="l">
              <a:lnSpc>
                <a:spcPct val="115000"/>
              </a:lnSpc>
              <a:spcBef>
                <a:spcPts val="0"/>
              </a:spcBef>
              <a:spcAft>
                <a:spcPts val="0"/>
              </a:spcAft>
              <a:buSzPts val="1800"/>
              <a:buChar char="●"/>
              <a:defRPr/>
            </a:lvl4pPr>
            <a:lvl5pPr indent="-342900" lvl="4" marL="2286000" algn="l">
              <a:lnSpc>
                <a:spcPct val="115000"/>
              </a:lnSpc>
              <a:spcBef>
                <a:spcPts val="0"/>
              </a:spcBef>
              <a:spcAft>
                <a:spcPts val="0"/>
              </a:spcAft>
              <a:buSzPts val="1800"/>
              <a:buChar char="○"/>
              <a:defRPr/>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16" name="Google Shape;16;p11"/>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algn="r">
              <a:lnSpc>
                <a:spcPct val="100000"/>
              </a:lnSpc>
              <a:spcBef>
                <a:spcPts val="0"/>
              </a:spcBef>
              <a:spcAft>
                <a:spcPts val="0"/>
              </a:spcAft>
              <a:buClr>
                <a:srgbClr val="585858"/>
              </a:buClr>
              <a:buSzPts val="1000"/>
              <a:buFont typeface="Arial"/>
              <a:buNone/>
              <a:defRPr sz="1000">
                <a:solidFill>
                  <a:srgbClr val="585858"/>
                </a:solidFill>
              </a:defRPr>
            </a:lvl1pPr>
            <a:lvl2pPr indent="0" lvl="1" marL="0" algn="r">
              <a:lnSpc>
                <a:spcPct val="100000"/>
              </a:lnSpc>
              <a:spcBef>
                <a:spcPts val="0"/>
              </a:spcBef>
              <a:spcAft>
                <a:spcPts val="0"/>
              </a:spcAft>
              <a:buClr>
                <a:srgbClr val="585858"/>
              </a:buClr>
              <a:buSzPts val="1000"/>
              <a:buFont typeface="Arial"/>
              <a:buNone/>
              <a:defRPr sz="1000">
                <a:solidFill>
                  <a:srgbClr val="585858"/>
                </a:solidFill>
              </a:defRPr>
            </a:lvl2pPr>
            <a:lvl3pPr indent="0" lvl="2" marL="0" algn="r">
              <a:lnSpc>
                <a:spcPct val="100000"/>
              </a:lnSpc>
              <a:spcBef>
                <a:spcPts val="0"/>
              </a:spcBef>
              <a:spcAft>
                <a:spcPts val="0"/>
              </a:spcAft>
              <a:buClr>
                <a:srgbClr val="585858"/>
              </a:buClr>
              <a:buSzPts val="1000"/>
              <a:buFont typeface="Arial"/>
              <a:buNone/>
              <a:defRPr sz="1000">
                <a:solidFill>
                  <a:srgbClr val="585858"/>
                </a:solidFill>
              </a:defRPr>
            </a:lvl3pPr>
            <a:lvl4pPr indent="0" lvl="3" marL="0" algn="r">
              <a:lnSpc>
                <a:spcPct val="100000"/>
              </a:lnSpc>
              <a:spcBef>
                <a:spcPts val="0"/>
              </a:spcBef>
              <a:spcAft>
                <a:spcPts val="0"/>
              </a:spcAft>
              <a:buClr>
                <a:srgbClr val="585858"/>
              </a:buClr>
              <a:buSzPts val="1000"/>
              <a:buFont typeface="Arial"/>
              <a:buNone/>
              <a:defRPr sz="1000">
                <a:solidFill>
                  <a:srgbClr val="585858"/>
                </a:solidFill>
              </a:defRPr>
            </a:lvl4pPr>
            <a:lvl5pPr indent="0" lvl="4" marL="0" algn="r">
              <a:lnSpc>
                <a:spcPct val="100000"/>
              </a:lnSpc>
              <a:spcBef>
                <a:spcPts val="0"/>
              </a:spcBef>
              <a:spcAft>
                <a:spcPts val="0"/>
              </a:spcAft>
              <a:buClr>
                <a:srgbClr val="585858"/>
              </a:buClr>
              <a:buSzPts val="1000"/>
              <a:buFont typeface="Arial"/>
              <a:buNone/>
              <a:defRPr sz="1000">
                <a:solidFill>
                  <a:srgbClr val="585858"/>
                </a:solidFill>
              </a:defRPr>
            </a:lvl5pPr>
            <a:lvl6pPr indent="0" lvl="5" marL="0" algn="r">
              <a:lnSpc>
                <a:spcPct val="100000"/>
              </a:lnSpc>
              <a:spcBef>
                <a:spcPts val="0"/>
              </a:spcBef>
              <a:spcAft>
                <a:spcPts val="0"/>
              </a:spcAft>
              <a:buClr>
                <a:srgbClr val="585858"/>
              </a:buClr>
              <a:buSzPts val="1000"/>
              <a:buFont typeface="Arial"/>
              <a:buNone/>
              <a:defRPr sz="1000">
                <a:solidFill>
                  <a:srgbClr val="585858"/>
                </a:solidFill>
              </a:defRPr>
            </a:lvl6pPr>
            <a:lvl7pPr indent="0" lvl="6" marL="0" algn="r">
              <a:lnSpc>
                <a:spcPct val="100000"/>
              </a:lnSpc>
              <a:spcBef>
                <a:spcPts val="0"/>
              </a:spcBef>
              <a:spcAft>
                <a:spcPts val="0"/>
              </a:spcAft>
              <a:buClr>
                <a:srgbClr val="585858"/>
              </a:buClr>
              <a:buSzPts val="1000"/>
              <a:buFont typeface="Arial"/>
              <a:buNone/>
              <a:defRPr sz="1000">
                <a:solidFill>
                  <a:srgbClr val="585858"/>
                </a:solidFill>
              </a:defRPr>
            </a:lvl7pPr>
            <a:lvl8pPr indent="0" lvl="7" marL="0" algn="r">
              <a:lnSpc>
                <a:spcPct val="100000"/>
              </a:lnSpc>
              <a:spcBef>
                <a:spcPts val="0"/>
              </a:spcBef>
              <a:spcAft>
                <a:spcPts val="0"/>
              </a:spcAft>
              <a:buClr>
                <a:srgbClr val="585858"/>
              </a:buClr>
              <a:buSzPts val="1000"/>
              <a:buFont typeface="Arial"/>
              <a:buNone/>
              <a:defRPr sz="1000">
                <a:solidFill>
                  <a:srgbClr val="585858"/>
                </a:solidFill>
              </a:defRPr>
            </a:lvl8pPr>
            <a:lvl9pPr indent="0" lvl="8" marL="0" algn="r">
              <a:lnSpc>
                <a:spcPct val="100000"/>
              </a:lnSpc>
              <a:spcBef>
                <a:spcPts val="0"/>
              </a:spcBef>
              <a:spcAft>
                <a:spcPts val="0"/>
              </a:spcAft>
              <a:buClr>
                <a:srgbClr val="585858"/>
              </a:buClr>
              <a:buSzPts val="1000"/>
              <a:buFont typeface="Arial"/>
              <a:buNone/>
              <a:defRPr sz="1000">
                <a:solidFill>
                  <a:srgbClr val="58585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_HEADER" type="secHead">
  <p:cSld name="SECTION_HEADER">
    <p:spTree>
      <p:nvGrpSpPr>
        <p:cNvPr id="17" name="Shape 17"/>
        <p:cNvGrpSpPr/>
        <p:nvPr/>
      </p:nvGrpSpPr>
      <p:grpSpPr>
        <a:xfrm>
          <a:off x="0" y="0"/>
          <a:ext cx="0" cy="0"/>
          <a:chOff x="0" y="0"/>
          <a:chExt cx="0" cy="0"/>
        </a:xfrm>
      </p:grpSpPr>
      <p:sp>
        <p:nvSpPr>
          <p:cNvPr id="18" name="Google Shape;18;p12"/>
          <p:cNvSpPr txBox="1"/>
          <p:nvPr>
            <p:ph type="title"/>
          </p:nvPr>
        </p:nvSpPr>
        <p:spPr>
          <a:xfrm>
            <a:off x="311699" y="2150849"/>
            <a:ext cx="8520602" cy="841801"/>
          </a:xfrm>
          <a:prstGeom prst="rect">
            <a:avLst/>
          </a:prstGeom>
          <a:noFill/>
          <a:ln>
            <a:noFill/>
          </a:ln>
        </p:spPr>
        <p:txBody>
          <a:bodyPr anchorCtr="0" anchor="ctr" bIns="91400" lIns="91400" spcFirstLastPara="1" rIns="91400" wrap="square" tIns="91400">
            <a:normAutofit/>
          </a:bodyPr>
          <a:lstStyle>
            <a:lvl1pPr lvl="0" algn="ctr">
              <a:lnSpc>
                <a:spcPct val="100000"/>
              </a:lnSpc>
              <a:spcBef>
                <a:spcPts val="0"/>
              </a:spcBef>
              <a:spcAft>
                <a:spcPts val="0"/>
              </a:spcAft>
              <a:buClr>
                <a:srgbClr val="000000"/>
              </a:buClr>
              <a:buSzPts val="3600"/>
              <a:buFont typeface="Arial"/>
              <a:buNone/>
              <a:defRPr sz="36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19" name="Google Shape;19;p12"/>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algn="r">
              <a:lnSpc>
                <a:spcPct val="100000"/>
              </a:lnSpc>
              <a:spcBef>
                <a:spcPts val="0"/>
              </a:spcBef>
              <a:spcAft>
                <a:spcPts val="0"/>
              </a:spcAft>
              <a:buClr>
                <a:srgbClr val="585858"/>
              </a:buClr>
              <a:buSzPts val="1000"/>
              <a:buFont typeface="Arial"/>
              <a:buNone/>
              <a:defRPr sz="1000">
                <a:solidFill>
                  <a:srgbClr val="585858"/>
                </a:solidFill>
              </a:defRPr>
            </a:lvl1pPr>
            <a:lvl2pPr indent="0" lvl="1" marL="0" algn="r">
              <a:lnSpc>
                <a:spcPct val="100000"/>
              </a:lnSpc>
              <a:spcBef>
                <a:spcPts val="0"/>
              </a:spcBef>
              <a:spcAft>
                <a:spcPts val="0"/>
              </a:spcAft>
              <a:buClr>
                <a:srgbClr val="585858"/>
              </a:buClr>
              <a:buSzPts val="1000"/>
              <a:buFont typeface="Arial"/>
              <a:buNone/>
              <a:defRPr sz="1000">
                <a:solidFill>
                  <a:srgbClr val="585858"/>
                </a:solidFill>
              </a:defRPr>
            </a:lvl2pPr>
            <a:lvl3pPr indent="0" lvl="2" marL="0" algn="r">
              <a:lnSpc>
                <a:spcPct val="100000"/>
              </a:lnSpc>
              <a:spcBef>
                <a:spcPts val="0"/>
              </a:spcBef>
              <a:spcAft>
                <a:spcPts val="0"/>
              </a:spcAft>
              <a:buClr>
                <a:srgbClr val="585858"/>
              </a:buClr>
              <a:buSzPts val="1000"/>
              <a:buFont typeface="Arial"/>
              <a:buNone/>
              <a:defRPr sz="1000">
                <a:solidFill>
                  <a:srgbClr val="585858"/>
                </a:solidFill>
              </a:defRPr>
            </a:lvl3pPr>
            <a:lvl4pPr indent="0" lvl="3" marL="0" algn="r">
              <a:lnSpc>
                <a:spcPct val="100000"/>
              </a:lnSpc>
              <a:spcBef>
                <a:spcPts val="0"/>
              </a:spcBef>
              <a:spcAft>
                <a:spcPts val="0"/>
              </a:spcAft>
              <a:buClr>
                <a:srgbClr val="585858"/>
              </a:buClr>
              <a:buSzPts val="1000"/>
              <a:buFont typeface="Arial"/>
              <a:buNone/>
              <a:defRPr sz="1000">
                <a:solidFill>
                  <a:srgbClr val="585858"/>
                </a:solidFill>
              </a:defRPr>
            </a:lvl4pPr>
            <a:lvl5pPr indent="0" lvl="4" marL="0" algn="r">
              <a:lnSpc>
                <a:spcPct val="100000"/>
              </a:lnSpc>
              <a:spcBef>
                <a:spcPts val="0"/>
              </a:spcBef>
              <a:spcAft>
                <a:spcPts val="0"/>
              </a:spcAft>
              <a:buClr>
                <a:srgbClr val="585858"/>
              </a:buClr>
              <a:buSzPts val="1000"/>
              <a:buFont typeface="Arial"/>
              <a:buNone/>
              <a:defRPr sz="1000">
                <a:solidFill>
                  <a:srgbClr val="585858"/>
                </a:solidFill>
              </a:defRPr>
            </a:lvl5pPr>
            <a:lvl6pPr indent="0" lvl="5" marL="0" algn="r">
              <a:lnSpc>
                <a:spcPct val="100000"/>
              </a:lnSpc>
              <a:spcBef>
                <a:spcPts val="0"/>
              </a:spcBef>
              <a:spcAft>
                <a:spcPts val="0"/>
              </a:spcAft>
              <a:buClr>
                <a:srgbClr val="585858"/>
              </a:buClr>
              <a:buSzPts val="1000"/>
              <a:buFont typeface="Arial"/>
              <a:buNone/>
              <a:defRPr sz="1000">
                <a:solidFill>
                  <a:srgbClr val="585858"/>
                </a:solidFill>
              </a:defRPr>
            </a:lvl6pPr>
            <a:lvl7pPr indent="0" lvl="6" marL="0" algn="r">
              <a:lnSpc>
                <a:spcPct val="100000"/>
              </a:lnSpc>
              <a:spcBef>
                <a:spcPts val="0"/>
              </a:spcBef>
              <a:spcAft>
                <a:spcPts val="0"/>
              </a:spcAft>
              <a:buClr>
                <a:srgbClr val="585858"/>
              </a:buClr>
              <a:buSzPts val="1000"/>
              <a:buFont typeface="Arial"/>
              <a:buNone/>
              <a:defRPr sz="1000">
                <a:solidFill>
                  <a:srgbClr val="585858"/>
                </a:solidFill>
              </a:defRPr>
            </a:lvl7pPr>
            <a:lvl8pPr indent="0" lvl="7" marL="0" algn="r">
              <a:lnSpc>
                <a:spcPct val="100000"/>
              </a:lnSpc>
              <a:spcBef>
                <a:spcPts val="0"/>
              </a:spcBef>
              <a:spcAft>
                <a:spcPts val="0"/>
              </a:spcAft>
              <a:buClr>
                <a:srgbClr val="585858"/>
              </a:buClr>
              <a:buSzPts val="1000"/>
              <a:buFont typeface="Arial"/>
              <a:buNone/>
              <a:defRPr sz="1000">
                <a:solidFill>
                  <a:srgbClr val="585858"/>
                </a:solidFill>
              </a:defRPr>
            </a:lvl8pPr>
            <a:lvl9pPr indent="0" lvl="8" marL="0" algn="r">
              <a:lnSpc>
                <a:spcPct val="100000"/>
              </a:lnSpc>
              <a:spcBef>
                <a:spcPts val="0"/>
              </a:spcBef>
              <a:spcAft>
                <a:spcPts val="0"/>
              </a:spcAft>
              <a:buClr>
                <a:srgbClr val="585858"/>
              </a:buClr>
              <a:buSzPts val="1000"/>
              <a:buFont typeface="Arial"/>
              <a:buNone/>
              <a:defRPr sz="1000">
                <a:solidFill>
                  <a:srgbClr val="58585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AND_TWO_COLUMNS" type="twoColTx">
  <p:cSld name="TITLE_AND_TWO_COLUMNS">
    <p:spTree>
      <p:nvGrpSpPr>
        <p:cNvPr id="20" name="Shape 20"/>
        <p:cNvGrpSpPr/>
        <p:nvPr/>
      </p:nvGrpSpPr>
      <p:grpSpPr>
        <a:xfrm>
          <a:off x="0" y="0"/>
          <a:ext cx="0" cy="0"/>
          <a:chOff x="0" y="0"/>
          <a:chExt cx="0" cy="0"/>
        </a:xfrm>
      </p:grpSpPr>
      <p:sp>
        <p:nvSpPr>
          <p:cNvPr id="21" name="Google Shape;21;p13"/>
          <p:cNvSpPr txBox="1"/>
          <p:nvPr>
            <p:ph type="title"/>
          </p:nvPr>
        </p:nvSpPr>
        <p:spPr>
          <a:xfrm>
            <a:off x="311699" y="445025"/>
            <a:ext cx="8520602" cy="572701"/>
          </a:xfrm>
          <a:prstGeom prst="rect">
            <a:avLst/>
          </a:prstGeom>
          <a:noFill/>
          <a:ln>
            <a:noFill/>
          </a:ln>
        </p:spPr>
        <p:txBody>
          <a:bodyPr anchorCtr="0" anchor="t" bIns="91400" lIns="91400" spcFirstLastPara="1" rIns="91400" wrap="square" tIns="9140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22" name="Google Shape;22;p13"/>
          <p:cNvSpPr txBox="1"/>
          <p:nvPr>
            <p:ph idx="1" type="body"/>
          </p:nvPr>
        </p:nvSpPr>
        <p:spPr>
          <a:xfrm>
            <a:off x="311699" y="1152475"/>
            <a:ext cx="3999902" cy="3416400"/>
          </a:xfrm>
          <a:prstGeom prst="rect">
            <a:avLst/>
          </a:prstGeom>
          <a:noFill/>
          <a:ln>
            <a:noFill/>
          </a:ln>
        </p:spPr>
        <p:txBody>
          <a:bodyPr anchorCtr="0" anchor="t" bIns="91400" lIns="91400" spcFirstLastPara="1" rIns="91400" wrap="square" tIns="91400">
            <a:normAutofit/>
          </a:bodyPr>
          <a:lstStyle>
            <a:lvl1pPr indent="-317500" lvl="0" marL="457200" algn="l">
              <a:lnSpc>
                <a:spcPct val="115000"/>
              </a:lnSpc>
              <a:spcBef>
                <a:spcPts val="0"/>
              </a:spcBef>
              <a:spcAft>
                <a:spcPts val="0"/>
              </a:spcAft>
              <a:buSzPts val="1400"/>
              <a:buChar char="●"/>
              <a:defRPr sz="1400"/>
            </a:lvl1pPr>
            <a:lvl2pPr indent="-317500" lvl="1" marL="914400" algn="l">
              <a:lnSpc>
                <a:spcPct val="115000"/>
              </a:lnSpc>
              <a:spcBef>
                <a:spcPts val="0"/>
              </a:spcBef>
              <a:spcAft>
                <a:spcPts val="0"/>
              </a:spcAft>
              <a:buSzPts val="1400"/>
              <a:buChar char="○"/>
              <a:defRPr sz="1400"/>
            </a:lvl2pPr>
            <a:lvl3pPr indent="-317500" lvl="2" marL="1371600" algn="l">
              <a:lnSpc>
                <a:spcPct val="115000"/>
              </a:lnSpc>
              <a:spcBef>
                <a:spcPts val="0"/>
              </a:spcBef>
              <a:spcAft>
                <a:spcPts val="0"/>
              </a:spcAft>
              <a:buSzPts val="1400"/>
              <a:buChar char="■"/>
              <a:defRPr sz="1400"/>
            </a:lvl3pPr>
            <a:lvl4pPr indent="-317500" lvl="3" marL="1828800" algn="l">
              <a:lnSpc>
                <a:spcPct val="115000"/>
              </a:lnSpc>
              <a:spcBef>
                <a:spcPts val="0"/>
              </a:spcBef>
              <a:spcAft>
                <a:spcPts val="0"/>
              </a:spcAft>
              <a:buSzPts val="1400"/>
              <a:buChar char="●"/>
              <a:defRPr sz="1400"/>
            </a:lvl4pPr>
            <a:lvl5pPr indent="-317500" lvl="4" marL="2286000" algn="l">
              <a:lnSpc>
                <a:spcPct val="115000"/>
              </a:lnSpc>
              <a:spcBef>
                <a:spcPts val="0"/>
              </a:spcBef>
              <a:spcAft>
                <a:spcPts val="0"/>
              </a:spcAft>
              <a:buSzPts val="1400"/>
              <a:buChar char="○"/>
              <a:defRPr sz="1400"/>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23" name="Google Shape;23;p13"/>
          <p:cNvSpPr txBox="1"/>
          <p:nvPr>
            <p:ph idx="2" type="body"/>
          </p:nvPr>
        </p:nvSpPr>
        <p:spPr>
          <a:xfrm>
            <a:off x="4832399" y="1152475"/>
            <a:ext cx="3999902" cy="3416400"/>
          </a:xfrm>
          <a:prstGeom prst="rect">
            <a:avLst/>
          </a:prstGeom>
          <a:noFill/>
          <a:ln>
            <a:noFill/>
          </a:ln>
        </p:spPr>
        <p:txBody>
          <a:bodyPr anchorCtr="0" anchor="t" bIns="91400" lIns="91400" spcFirstLastPara="1" rIns="91400" wrap="square" tIns="91400">
            <a:normAutofit/>
          </a:bodyPr>
          <a:lstStyle>
            <a:lvl1pPr indent="-342900" lvl="0" marL="457200" algn="l">
              <a:lnSpc>
                <a:spcPct val="115000"/>
              </a:lnSpc>
              <a:spcBef>
                <a:spcPts val="0"/>
              </a:spcBef>
              <a:spcAft>
                <a:spcPts val="0"/>
              </a:spcAft>
              <a:buSzPts val="1800"/>
              <a:buChar char="●"/>
              <a:defRPr/>
            </a:lvl1pPr>
            <a:lvl2pPr indent="-342900" lvl="1" marL="914400" algn="l">
              <a:lnSpc>
                <a:spcPct val="115000"/>
              </a:lnSpc>
              <a:spcBef>
                <a:spcPts val="0"/>
              </a:spcBef>
              <a:spcAft>
                <a:spcPts val="0"/>
              </a:spcAft>
              <a:buSzPts val="1800"/>
              <a:buChar char="○"/>
              <a:defRPr/>
            </a:lvl2pPr>
            <a:lvl3pPr indent="-342900" lvl="2" marL="1371600" algn="l">
              <a:lnSpc>
                <a:spcPct val="115000"/>
              </a:lnSpc>
              <a:spcBef>
                <a:spcPts val="0"/>
              </a:spcBef>
              <a:spcAft>
                <a:spcPts val="0"/>
              </a:spcAft>
              <a:buSzPts val="1800"/>
              <a:buChar char="■"/>
              <a:defRPr/>
            </a:lvl3pPr>
            <a:lvl4pPr indent="-342900" lvl="3" marL="1828800" algn="l">
              <a:lnSpc>
                <a:spcPct val="115000"/>
              </a:lnSpc>
              <a:spcBef>
                <a:spcPts val="0"/>
              </a:spcBef>
              <a:spcAft>
                <a:spcPts val="0"/>
              </a:spcAft>
              <a:buSzPts val="1800"/>
              <a:buChar char="●"/>
              <a:defRPr/>
            </a:lvl4pPr>
            <a:lvl5pPr indent="-342900" lvl="4" marL="2286000" algn="l">
              <a:lnSpc>
                <a:spcPct val="115000"/>
              </a:lnSpc>
              <a:spcBef>
                <a:spcPts val="0"/>
              </a:spcBef>
              <a:spcAft>
                <a:spcPts val="0"/>
              </a:spcAft>
              <a:buSzPts val="1800"/>
              <a:buChar char="○"/>
              <a:defRPr/>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24" name="Google Shape;24;p13"/>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algn="r">
              <a:lnSpc>
                <a:spcPct val="100000"/>
              </a:lnSpc>
              <a:spcBef>
                <a:spcPts val="0"/>
              </a:spcBef>
              <a:spcAft>
                <a:spcPts val="0"/>
              </a:spcAft>
              <a:buClr>
                <a:srgbClr val="585858"/>
              </a:buClr>
              <a:buSzPts val="1000"/>
              <a:buFont typeface="Arial"/>
              <a:buNone/>
              <a:defRPr sz="1000">
                <a:solidFill>
                  <a:srgbClr val="585858"/>
                </a:solidFill>
              </a:defRPr>
            </a:lvl1pPr>
            <a:lvl2pPr indent="0" lvl="1" marL="0" algn="r">
              <a:lnSpc>
                <a:spcPct val="100000"/>
              </a:lnSpc>
              <a:spcBef>
                <a:spcPts val="0"/>
              </a:spcBef>
              <a:spcAft>
                <a:spcPts val="0"/>
              </a:spcAft>
              <a:buClr>
                <a:srgbClr val="585858"/>
              </a:buClr>
              <a:buSzPts val="1000"/>
              <a:buFont typeface="Arial"/>
              <a:buNone/>
              <a:defRPr sz="1000">
                <a:solidFill>
                  <a:srgbClr val="585858"/>
                </a:solidFill>
              </a:defRPr>
            </a:lvl2pPr>
            <a:lvl3pPr indent="0" lvl="2" marL="0" algn="r">
              <a:lnSpc>
                <a:spcPct val="100000"/>
              </a:lnSpc>
              <a:spcBef>
                <a:spcPts val="0"/>
              </a:spcBef>
              <a:spcAft>
                <a:spcPts val="0"/>
              </a:spcAft>
              <a:buClr>
                <a:srgbClr val="585858"/>
              </a:buClr>
              <a:buSzPts val="1000"/>
              <a:buFont typeface="Arial"/>
              <a:buNone/>
              <a:defRPr sz="1000">
                <a:solidFill>
                  <a:srgbClr val="585858"/>
                </a:solidFill>
              </a:defRPr>
            </a:lvl3pPr>
            <a:lvl4pPr indent="0" lvl="3" marL="0" algn="r">
              <a:lnSpc>
                <a:spcPct val="100000"/>
              </a:lnSpc>
              <a:spcBef>
                <a:spcPts val="0"/>
              </a:spcBef>
              <a:spcAft>
                <a:spcPts val="0"/>
              </a:spcAft>
              <a:buClr>
                <a:srgbClr val="585858"/>
              </a:buClr>
              <a:buSzPts val="1000"/>
              <a:buFont typeface="Arial"/>
              <a:buNone/>
              <a:defRPr sz="1000">
                <a:solidFill>
                  <a:srgbClr val="585858"/>
                </a:solidFill>
              </a:defRPr>
            </a:lvl4pPr>
            <a:lvl5pPr indent="0" lvl="4" marL="0" algn="r">
              <a:lnSpc>
                <a:spcPct val="100000"/>
              </a:lnSpc>
              <a:spcBef>
                <a:spcPts val="0"/>
              </a:spcBef>
              <a:spcAft>
                <a:spcPts val="0"/>
              </a:spcAft>
              <a:buClr>
                <a:srgbClr val="585858"/>
              </a:buClr>
              <a:buSzPts val="1000"/>
              <a:buFont typeface="Arial"/>
              <a:buNone/>
              <a:defRPr sz="1000">
                <a:solidFill>
                  <a:srgbClr val="585858"/>
                </a:solidFill>
              </a:defRPr>
            </a:lvl5pPr>
            <a:lvl6pPr indent="0" lvl="5" marL="0" algn="r">
              <a:lnSpc>
                <a:spcPct val="100000"/>
              </a:lnSpc>
              <a:spcBef>
                <a:spcPts val="0"/>
              </a:spcBef>
              <a:spcAft>
                <a:spcPts val="0"/>
              </a:spcAft>
              <a:buClr>
                <a:srgbClr val="585858"/>
              </a:buClr>
              <a:buSzPts val="1000"/>
              <a:buFont typeface="Arial"/>
              <a:buNone/>
              <a:defRPr sz="1000">
                <a:solidFill>
                  <a:srgbClr val="585858"/>
                </a:solidFill>
              </a:defRPr>
            </a:lvl6pPr>
            <a:lvl7pPr indent="0" lvl="6" marL="0" algn="r">
              <a:lnSpc>
                <a:spcPct val="100000"/>
              </a:lnSpc>
              <a:spcBef>
                <a:spcPts val="0"/>
              </a:spcBef>
              <a:spcAft>
                <a:spcPts val="0"/>
              </a:spcAft>
              <a:buClr>
                <a:srgbClr val="585858"/>
              </a:buClr>
              <a:buSzPts val="1000"/>
              <a:buFont typeface="Arial"/>
              <a:buNone/>
              <a:defRPr sz="1000">
                <a:solidFill>
                  <a:srgbClr val="585858"/>
                </a:solidFill>
              </a:defRPr>
            </a:lvl7pPr>
            <a:lvl8pPr indent="0" lvl="7" marL="0" algn="r">
              <a:lnSpc>
                <a:spcPct val="100000"/>
              </a:lnSpc>
              <a:spcBef>
                <a:spcPts val="0"/>
              </a:spcBef>
              <a:spcAft>
                <a:spcPts val="0"/>
              </a:spcAft>
              <a:buClr>
                <a:srgbClr val="585858"/>
              </a:buClr>
              <a:buSzPts val="1000"/>
              <a:buFont typeface="Arial"/>
              <a:buNone/>
              <a:defRPr sz="1000">
                <a:solidFill>
                  <a:srgbClr val="585858"/>
                </a:solidFill>
              </a:defRPr>
            </a:lvl8pPr>
            <a:lvl9pPr indent="0" lvl="8" marL="0" algn="r">
              <a:lnSpc>
                <a:spcPct val="100000"/>
              </a:lnSpc>
              <a:spcBef>
                <a:spcPts val="0"/>
              </a:spcBef>
              <a:spcAft>
                <a:spcPts val="0"/>
              </a:spcAft>
              <a:buClr>
                <a:srgbClr val="585858"/>
              </a:buClr>
              <a:buSzPts val="1000"/>
              <a:buFont typeface="Arial"/>
              <a:buNone/>
              <a:defRPr sz="1000">
                <a:solidFill>
                  <a:srgbClr val="58585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ONLY" type="titleOnly">
  <p:cSld name="TITLE_ONLY">
    <p:spTree>
      <p:nvGrpSpPr>
        <p:cNvPr id="25" name="Shape 25"/>
        <p:cNvGrpSpPr/>
        <p:nvPr/>
      </p:nvGrpSpPr>
      <p:grpSpPr>
        <a:xfrm>
          <a:off x="0" y="0"/>
          <a:ext cx="0" cy="0"/>
          <a:chOff x="0" y="0"/>
          <a:chExt cx="0" cy="0"/>
        </a:xfrm>
      </p:grpSpPr>
      <p:sp>
        <p:nvSpPr>
          <p:cNvPr id="26" name="Google Shape;26;p14"/>
          <p:cNvSpPr txBox="1"/>
          <p:nvPr>
            <p:ph type="title"/>
          </p:nvPr>
        </p:nvSpPr>
        <p:spPr>
          <a:xfrm>
            <a:off x="311699" y="445025"/>
            <a:ext cx="8520602" cy="572701"/>
          </a:xfrm>
          <a:prstGeom prst="rect">
            <a:avLst/>
          </a:prstGeom>
          <a:noFill/>
          <a:ln>
            <a:noFill/>
          </a:ln>
        </p:spPr>
        <p:txBody>
          <a:bodyPr anchorCtr="0" anchor="t" bIns="91400" lIns="91400" spcFirstLastPara="1" rIns="91400" wrap="square" tIns="9140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27" name="Google Shape;27;p14"/>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algn="r">
              <a:lnSpc>
                <a:spcPct val="100000"/>
              </a:lnSpc>
              <a:spcBef>
                <a:spcPts val="0"/>
              </a:spcBef>
              <a:spcAft>
                <a:spcPts val="0"/>
              </a:spcAft>
              <a:buClr>
                <a:srgbClr val="585858"/>
              </a:buClr>
              <a:buSzPts val="1000"/>
              <a:buFont typeface="Arial"/>
              <a:buNone/>
              <a:defRPr sz="1000">
                <a:solidFill>
                  <a:srgbClr val="585858"/>
                </a:solidFill>
              </a:defRPr>
            </a:lvl1pPr>
            <a:lvl2pPr indent="0" lvl="1" marL="0" algn="r">
              <a:lnSpc>
                <a:spcPct val="100000"/>
              </a:lnSpc>
              <a:spcBef>
                <a:spcPts val="0"/>
              </a:spcBef>
              <a:spcAft>
                <a:spcPts val="0"/>
              </a:spcAft>
              <a:buClr>
                <a:srgbClr val="585858"/>
              </a:buClr>
              <a:buSzPts val="1000"/>
              <a:buFont typeface="Arial"/>
              <a:buNone/>
              <a:defRPr sz="1000">
                <a:solidFill>
                  <a:srgbClr val="585858"/>
                </a:solidFill>
              </a:defRPr>
            </a:lvl2pPr>
            <a:lvl3pPr indent="0" lvl="2" marL="0" algn="r">
              <a:lnSpc>
                <a:spcPct val="100000"/>
              </a:lnSpc>
              <a:spcBef>
                <a:spcPts val="0"/>
              </a:spcBef>
              <a:spcAft>
                <a:spcPts val="0"/>
              </a:spcAft>
              <a:buClr>
                <a:srgbClr val="585858"/>
              </a:buClr>
              <a:buSzPts val="1000"/>
              <a:buFont typeface="Arial"/>
              <a:buNone/>
              <a:defRPr sz="1000">
                <a:solidFill>
                  <a:srgbClr val="585858"/>
                </a:solidFill>
              </a:defRPr>
            </a:lvl3pPr>
            <a:lvl4pPr indent="0" lvl="3" marL="0" algn="r">
              <a:lnSpc>
                <a:spcPct val="100000"/>
              </a:lnSpc>
              <a:spcBef>
                <a:spcPts val="0"/>
              </a:spcBef>
              <a:spcAft>
                <a:spcPts val="0"/>
              </a:spcAft>
              <a:buClr>
                <a:srgbClr val="585858"/>
              </a:buClr>
              <a:buSzPts val="1000"/>
              <a:buFont typeface="Arial"/>
              <a:buNone/>
              <a:defRPr sz="1000">
                <a:solidFill>
                  <a:srgbClr val="585858"/>
                </a:solidFill>
              </a:defRPr>
            </a:lvl4pPr>
            <a:lvl5pPr indent="0" lvl="4" marL="0" algn="r">
              <a:lnSpc>
                <a:spcPct val="100000"/>
              </a:lnSpc>
              <a:spcBef>
                <a:spcPts val="0"/>
              </a:spcBef>
              <a:spcAft>
                <a:spcPts val="0"/>
              </a:spcAft>
              <a:buClr>
                <a:srgbClr val="585858"/>
              </a:buClr>
              <a:buSzPts val="1000"/>
              <a:buFont typeface="Arial"/>
              <a:buNone/>
              <a:defRPr sz="1000">
                <a:solidFill>
                  <a:srgbClr val="585858"/>
                </a:solidFill>
              </a:defRPr>
            </a:lvl5pPr>
            <a:lvl6pPr indent="0" lvl="5" marL="0" algn="r">
              <a:lnSpc>
                <a:spcPct val="100000"/>
              </a:lnSpc>
              <a:spcBef>
                <a:spcPts val="0"/>
              </a:spcBef>
              <a:spcAft>
                <a:spcPts val="0"/>
              </a:spcAft>
              <a:buClr>
                <a:srgbClr val="585858"/>
              </a:buClr>
              <a:buSzPts val="1000"/>
              <a:buFont typeface="Arial"/>
              <a:buNone/>
              <a:defRPr sz="1000">
                <a:solidFill>
                  <a:srgbClr val="585858"/>
                </a:solidFill>
              </a:defRPr>
            </a:lvl6pPr>
            <a:lvl7pPr indent="0" lvl="6" marL="0" algn="r">
              <a:lnSpc>
                <a:spcPct val="100000"/>
              </a:lnSpc>
              <a:spcBef>
                <a:spcPts val="0"/>
              </a:spcBef>
              <a:spcAft>
                <a:spcPts val="0"/>
              </a:spcAft>
              <a:buClr>
                <a:srgbClr val="585858"/>
              </a:buClr>
              <a:buSzPts val="1000"/>
              <a:buFont typeface="Arial"/>
              <a:buNone/>
              <a:defRPr sz="1000">
                <a:solidFill>
                  <a:srgbClr val="585858"/>
                </a:solidFill>
              </a:defRPr>
            </a:lvl7pPr>
            <a:lvl8pPr indent="0" lvl="7" marL="0" algn="r">
              <a:lnSpc>
                <a:spcPct val="100000"/>
              </a:lnSpc>
              <a:spcBef>
                <a:spcPts val="0"/>
              </a:spcBef>
              <a:spcAft>
                <a:spcPts val="0"/>
              </a:spcAft>
              <a:buClr>
                <a:srgbClr val="585858"/>
              </a:buClr>
              <a:buSzPts val="1000"/>
              <a:buFont typeface="Arial"/>
              <a:buNone/>
              <a:defRPr sz="1000">
                <a:solidFill>
                  <a:srgbClr val="585858"/>
                </a:solidFill>
              </a:defRPr>
            </a:lvl8pPr>
            <a:lvl9pPr indent="0" lvl="8" marL="0" algn="r">
              <a:lnSpc>
                <a:spcPct val="100000"/>
              </a:lnSpc>
              <a:spcBef>
                <a:spcPts val="0"/>
              </a:spcBef>
              <a:spcAft>
                <a:spcPts val="0"/>
              </a:spcAft>
              <a:buClr>
                <a:srgbClr val="585858"/>
              </a:buClr>
              <a:buSzPts val="1000"/>
              <a:buFont typeface="Arial"/>
              <a:buNone/>
              <a:defRPr sz="1000">
                <a:solidFill>
                  <a:srgbClr val="58585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_COLUMN_TEXT">
  <p:cSld name="ONE_COLUMN_TEXT">
    <p:spTree>
      <p:nvGrpSpPr>
        <p:cNvPr id="28" name="Shape 28"/>
        <p:cNvGrpSpPr/>
        <p:nvPr/>
      </p:nvGrpSpPr>
      <p:grpSpPr>
        <a:xfrm>
          <a:off x="0" y="0"/>
          <a:ext cx="0" cy="0"/>
          <a:chOff x="0" y="0"/>
          <a:chExt cx="0" cy="0"/>
        </a:xfrm>
      </p:grpSpPr>
      <p:sp>
        <p:nvSpPr>
          <p:cNvPr id="29" name="Google Shape;29;p15"/>
          <p:cNvSpPr txBox="1"/>
          <p:nvPr>
            <p:ph type="title"/>
          </p:nvPr>
        </p:nvSpPr>
        <p:spPr>
          <a:xfrm>
            <a:off x="311699" y="555600"/>
            <a:ext cx="2808001" cy="755700"/>
          </a:xfrm>
          <a:prstGeom prst="rect">
            <a:avLst/>
          </a:prstGeom>
          <a:noFill/>
          <a:ln>
            <a:noFill/>
          </a:ln>
        </p:spPr>
        <p:txBody>
          <a:bodyPr anchorCtr="0" anchor="b" bIns="91400" lIns="91400" spcFirstLastPara="1" rIns="91400" wrap="square" tIns="91400">
            <a:normAutofit/>
          </a:bodyPr>
          <a:lstStyle>
            <a:lvl1pPr lvl="0" algn="l">
              <a:lnSpc>
                <a:spcPct val="100000"/>
              </a:lnSpc>
              <a:spcBef>
                <a:spcPts val="0"/>
              </a:spcBef>
              <a:spcAft>
                <a:spcPts val="0"/>
              </a:spcAft>
              <a:buClr>
                <a:srgbClr val="000000"/>
              </a:buClr>
              <a:buSzPts val="2400"/>
              <a:buFont typeface="Arial"/>
              <a:buNone/>
              <a:defRPr sz="24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30" name="Google Shape;30;p15"/>
          <p:cNvSpPr txBox="1"/>
          <p:nvPr>
            <p:ph idx="1" type="body"/>
          </p:nvPr>
        </p:nvSpPr>
        <p:spPr>
          <a:xfrm>
            <a:off x="311699" y="1389599"/>
            <a:ext cx="2808001" cy="3179401"/>
          </a:xfrm>
          <a:prstGeom prst="rect">
            <a:avLst/>
          </a:prstGeom>
          <a:noFill/>
          <a:ln>
            <a:noFill/>
          </a:ln>
        </p:spPr>
        <p:txBody>
          <a:bodyPr anchorCtr="0" anchor="t" bIns="91400" lIns="91400" spcFirstLastPara="1" rIns="91400" wrap="square" tIns="91400">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31" name="Google Shape;31;p15"/>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algn="r">
              <a:lnSpc>
                <a:spcPct val="100000"/>
              </a:lnSpc>
              <a:spcBef>
                <a:spcPts val="0"/>
              </a:spcBef>
              <a:spcAft>
                <a:spcPts val="0"/>
              </a:spcAft>
              <a:buClr>
                <a:srgbClr val="585858"/>
              </a:buClr>
              <a:buSzPts val="1000"/>
              <a:buFont typeface="Arial"/>
              <a:buNone/>
              <a:defRPr sz="1000">
                <a:solidFill>
                  <a:srgbClr val="585858"/>
                </a:solidFill>
              </a:defRPr>
            </a:lvl1pPr>
            <a:lvl2pPr indent="0" lvl="1" marL="0" algn="r">
              <a:lnSpc>
                <a:spcPct val="100000"/>
              </a:lnSpc>
              <a:spcBef>
                <a:spcPts val="0"/>
              </a:spcBef>
              <a:spcAft>
                <a:spcPts val="0"/>
              </a:spcAft>
              <a:buClr>
                <a:srgbClr val="585858"/>
              </a:buClr>
              <a:buSzPts val="1000"/>
              <a:buFont typeface="Arial"/>
              <a:buNone/>
              <a:defRPr sz="1000">
                <a:solidFill>
                  <a:srgbClr val="585858"/>
                </a:solidFill>
              </a:defRPr>
            </a:lvl2pPr>
            <a:lvl3pPr indent="0" lvl="2" marL="0" algn="r">
              <a:lnSpc>
                <a:spcPct val="100000"/>
              </a:lnSpc>
              <a:spcBef>
                <a:spcPts val="0"/>
              </a:spcBef>
              <a:spcAft>
                <a:spcPts val="0"/>
              </a:spcAft>
              <a:buClr>
                <a:srgbClr val="585858"/>
              </a:buClr>
              <a:buSzPts val="1000"/>
              <a:buFont typeface="Arial"/>
              <a:buNone/>
              <a:defRPr sz="1000">
                <a:solidFill>
                  <a:srgbClr val="585858"/>
                </a:solidFill>
              </a:defRPr>
            </a:lvl3pPr>
            <a:lvl4pPr indent="0" lvl="3" marL="0" algn="r">
              <a:lnSpc>
                <a:spcPct val="100000"/>
              </a:lnSpc>
              <a:spcBef>
                <a:spcPts val="0"/>
              </a:spcBef>
              <a:spcAft>
                <a:spcPts val="0"/>
              </a:spcAft>
              <a:buClr>
                <a:srgbClr val="585858"/>
              </a:buClr>
              <a:buSzPts val="1000"/>
              <a:buFont typeface="Arial"/>
              <a:buNone/>
              <a:defRPr sz="1000">
                <a:solidFill>
                  <a:srgbClr val="585858"/>
                </a:solidFill>
              </a:defRPr>
            </a:lvl4pPr>
            <a:lvl5pPr indent="0" lvl="4" marL="0" algn="r">
              <a:lnSpc>
                <a:spcPct val="100000"/>
              </a:lnSpc>
              <a:spcBef>
                <a:spcPts val="0"/>
              </a:spcBef>
              <a:spcAft>
                <a:spcPts val="0"/>
              </a:spcAft>
              <a:buClr>
                <a:srgbClr val="585858"/>
              </a:buClr>
              <a:buSzPts val="1000"/>
              <a:buFont typeface="Arial"/>
              <a:buNone/>
              <a:defRPr sz="1000">
                <a:solidFill>
                  <a:srgbClr val="585858"/>
                </a:solidFill>
              </a:defRPr>
            </a:lvl5pPr>
            <a:lvl6pPr indent="0" lvl="5" marL="0" algn="r">
              <a:lnSpc>
                <a:spcPct val="100000"/>
              </a:lnSpc>
              <a:spcBef>
                <a:spcPts val="0"/>
              </a:spcBef>
              <a:spcAft>
                <a:spcPts val="0"/>
              </a:spcAft>
              <a:buClr>
                <a:srgbClr val="585858"/>
              </a:buClr>
              <a:buSzPts val="1000"/>
              <a:buFont typeface="Arial"/>
              <a:buNone/>
              <a:defRPr sz="1000">
                <a:solidFill>
                  <a:srgbClr val="585858"/>
                </a:solidFill>
              </a:defRPr>
            </a:lvl6pPr>
            <a:lvl7pPr indent="0" lvl="6" marL="0" algn="r">
              <a:lnSpc>
                <a:spcPct val="100000"/>
              </a:lnSpc>
              <a:spcBef>
                <a:spcPts val="0"/>
              </a:spcBef>
              <a:spcAft>
                <a:spcPts val="0"/>
              </a:spcAft>
              <a:buClr>
                <a:srgbClr val="585858"/>
              </a:buClr>
              <a:buSzPts val="1000"/>
              <a:buFont typeface="Arial"/>
              <a:buNone/>
              <a:defRPr sz="1000">
                <a:solidFill>
                  <a:srgbClr val="585858"/>
                </a:solidFill>
              </a:defRPr>
            </a:lvl7pPr>
            <a:lvl8pPr indent="0" lvl="7" marL="0" algn="r">
              <a:lnSpc>
                <a:spcPct val="100000"/>
              </a:lnSpc>
              <a:spcBef>
                <a:spcPts val="0"/>
              </a:spcBef>
              <a:spcAft>
                <a:spcPts val="0"/>
              </a:spcAft>
              <a:buClr>
                <a:srgbClr val="585858"/>
              </a:buClr>
              <a:buSzPts val="1000"/>
              <a:buFont typeface="Arial"/>
              <a:buNone/>
              <a:defRPr sz="1000">
                <a:solidFill>
                  <a:srgbClr val="585858"/>
                </a:solidFill>
              </a:defRPr>
            </a:lvl8pPr>
            <a:lvl9pPr indent="0" lvl="8" marL="0" algn="r">
              <a:lnSpc>
                <a:spcPct val="100000"/>
              </a:lnSpc>
              <a:spcBef>
                <a:spcPts val="0"/>
              </a:spcBef>
              <a:spcAft>
                <a:spcPts val="0"/>
              </a:spcAft>
              <a:buClr>
                <a:srgbClr val="585858"/>
              </a:buClr>
              <a:buSzPts val="1000"/>
              <a:buFont typeface="Arial"/>
              <a:buNone/>
              <a:defRPr sz="1000">
                <a:solidFill>
                  <a:srgbClr val="58585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_POINT">
  <p:cSld name="MAIN_POINT">
    <p:spTree>
      <p:nvGrpSpPr>
        <p:cNvPr id="32" name="Shape 32"/>
        <p:cNvGrpSpPr/>
        <p:nvPr/>
      </p:nvGrpSpPr>
      <p:grpSpPr>
        <a:xfrm>
          <a:off x="0" y="0"/>
          <a:ext cx="0" cy="0"/>
          <a:chOff x="0" y="0"/>
          <a:chExt cx="0" cy="0"/>
        </a:xfrm>
      </p:grpSpPr>
      <p:sp>
        <p:nvSpPr>
          <p:cNvPr id="33" name="Google Shape;33;p16"/>
          <p:cNvSpPr txBox="1"/>
          <p:nvPr>
            <p:ph type="title"/>
          </p:nvPr>
        </p:nvSpPr>
        <p:spPr>
          <a:xfrm>
            <a:off x="490250" y="450149"/>
            <a:ext cx="6367801" cy="4090801"/>
          </a:xfrm>
          <a:prstGeom prst="rect">
            <a:avLst/>
          </a:prstGeom>
          <a:noFill/>
          <a:ln>
            <a:noFill/>
          </a:ln>
        </p:spPr>
        <p:txBody>
          <a:bodyPr anchorCtr="0" anchor="ctr" bIns="91400" lIns="91400" spcFirstLastPara="1" rIns="91400" wrap="square" tIns="91400">
            <a:normAutofit/>
          </a:bodyPr>
          <a:lstStyle>
            <a:lvl1pPr lvl="0" algn="l">
              <a:lnSpc>
                <a:spcPct val="100000"/>
              </a:lnSpc>
              <a:spcBef>
                <a:spcPts val="0"/>
              </a:spcBef>
              <a:spcAft>
                <a:spcPts val="0"/>
              </a:spcAft>
              <a:buClr>
                <a:srgbClr val="000000"/>
              </a:buClr>
              <a:buSzPts val="4800"/>
              <a:buFont typeface="Arial"/>
              <a:buNone/>
              <a:defRPr sz="48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34" name="Google Shape;34;p16"/>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algn="r">
              <a:lnSpc>
                <a:spcPct val="100000"/>
              </a:lnSpc>
              <a:spcBef>
                <a:spcPts val="0"/>
              </a:spcBef>
              <a:spcAft>
                <a:spcPts val="0"/>
              </a:spcAft>
              <a:buClr>
                <a:srgbClr val="585858"/>
              </a:buClr>
              <a:buSzPts val="1000"/>
              <a:buFont typeface="Arial"/>
              <a:buNone/>
              <a:defRPr sz="1000">
                <a:solidFill>
                  <a:srgbClr val="585858"/>
                </a:solidFill>
              </a:defRPr>
            </a:lvl1pPr>
            <a:lvl2pPr indent="0" lvl="1" marL="0" algn="r">
              <a:lnSpc>
                <a:spcPct val="100000"/>
              </a:lnSpc>
              <a:spcBef>
                <a:spcPts val="0"/>
              </a:spcBef>
              <a:spcAft>
                <a:spcPts val="0"/>
              </a:spcAft>
              <a:buClr>
                <a:srgbClr val="585858"/>
              </a:buClr>
              <a:buSzPts val="1000"/>
              <a:buFont typeface="Arial"/>
              <a:buNone/>
              <a:defRPr sz="1000">
                <a:solidFill>
                  <a:srgbClr val="585858"/>
                </a:solidFill>
              </a:defRPr>
            </a:lvl2pPr>
            <a:lvl3pPr indent="0" lvl="2" marL="0" algn="r">
              <a:lnSpc>
                <a:spcPct val="100000"/>
              </a:lnSpc>
              <a:spcBef>
                <a:spcPts val="0"/>
              </a:spcBef>
              <a:spcAft>
                <a:spcPts val="0"/>
              </a:spcAft>
              <a:buClr>
                <a:srgbClr val="585858"/>
              </a:buClr>
              <a:buSzPts val="1000"/>
              <a:buFont typeface="Arial"/>
              <a:buNone/>
              <a:defRPr sz="1000">
                <a:solidFill>
                  <a:srgbClr val="585858"/>
                </a:solidFill>
              </a:defRPr>
            </a:lvl3pPr>
            <a:lvl4pPr indent="0" lvl="3" marL="0" algn="r">
              <a:lnSpc>
                <a:spcPct val="100000"/>
              </a:lnSpc>
              <a:spcBef>
                <a:spcPts val="0"/>
              </a:spcBef>
              <a:spcAft>
                <a:spcPts val="0"/>
              </a:spcAft>
              <a:buClr>
                <a:srgbClr val="585858"/>
              </a:buClr>
              <a:buSzPts val="1000"/>
              <a:buFont typeface="Arial"/>
              <a:buNone/>
              <a:defRPr sz="1000">
                <a:solidFill>
                  <a:srgbClr val="585858"/>
                </a:solidFill>
              </a:defRPr>
            </a:lvl4pPr>
            <a:lvl5pPr indent="0" lvl="4" marL="0" algn="r">
              <a:lnSpc>
                <a:spcPct val="100000"/>
              </a:lnSpc>
              <a:spcBef>
                <a:spcPts val="0"/>
              </a:spcBef>
              <a:spcAft>
                <a:spcPts val="0"/>
              </a:spcAft>
              <a:buClr>
                <a:srgbClr val="585858"/>
              </a:buClr>
              <a:buSzPts val="1000"/>
              <a:buFont typeface="Arial"/>
              <a:buNone/>
              <a:defRPr sz="1000">
                <a:solidFill>
                  <a:srgbClr val="585858"/>
                </a:solidFill>
              </a:defRPr>
            </a:lvl5pPr>
            <a:lvl6pPr indent="0" lvl="5" marL="0" algn="r">
              <a:lnSpc>
                <a:spcPct val="100000"/>
              </a:lnSpc>
              <a:spcBef>
                <a:spcPts val="0"/>
              </a:spcBef>
              <a:spcAft>
                <a:spcPts val="0"/>
              </a:spcAft>
              <a:buClr>
                <a:srgbClr val="585858"/>
              </a:buClr>
              <a:buSzPts val="1000"/>
              <a:buFont typeface="Arial"/>
              <a:buNone/>
              <a:defRPr sz="1000">
                <a:solidFill>
                  <a:srgbClr val="585858"/>
                </a:solidFill>
              </a:defRPr>
            </a:lvl6pPr>
            <a:lvl7pPr indent="0" lvl="6" marL="0" algn="r">
              <a:lnSpc>
                <a:spcPct val="100000"/>
              </a:lnSpc>
              <a:spcBef>
                <a:spcPts val="0"/>
              </a:spcBef>
              <a:spcAft>
                <a:spcPts val="0"/>
              </a:spcAft>
              <a:buClr>
                <a:srgbClr val="585858"/>
              </a:buClr>
              <a:buSzPts val="1000"/>
              <a:buFont typeface="Arial"/>
              <a:buNone/>
              <a:defRPr sz="1000">
                <a:solidFill>
                  <a:srgbClr val="585858"/>
                </a:solidFill>
              </a:defRPr>
            </a:lvl7pPr>
            <a:lvl8pPr indent="0" lvl="7" marL="0" algn="r">
              <a:lnSpc>
                <a:spcPct val="100000"/>
              </a:lnSpc>
              <a:spcBef>
                <a:spcPts val="0"/>
              </a:spcBef>
              <a:spcAft>
                <a:spcPts val="0"/>
              </a:spcAft>
              <a:buClr>
                <a:srgbClr val="585858"/>
              </a:buClr>
              <a:buSzPts val="1000"/>
              <a:buFont typeface="Arial"/>
              <a:buNone/>
              <a:defRPr sz="1000">
                <a:solidFill>
                  <a:srgbClr val="585858"/>
                </a:solidFill>
              </a:defRPr>
            </a:lvl8pPr>
            <a:lvl9pPr indent="0" lvl="8" marL="0" algn="r">
              <a:lnSpc>
                <a:spcPct val="100000"/>
              </a:lnSpc>
              <a:spcBef>
                <a:spcPts val="0"/>
              </a:spcBef>
              <a:spcAft>
                <a:spcPts val="0"/>
              </a:spcAft>
              <a:buClr>
                <a:srgbClr val="585858"/>
              </a:buClr>
              <a:buSzPts val="1000"/>
              <a:buFont typeface="Arial"/>
              <a:buNone/>
              <a:defRPr sz="1000">
                <a:solidFill>
                  <a:srgbClr val="58585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_TITLE_AND_DESCRIPTION">
  <p:cSld name="SECTION_TITLE_AND_DESCRIPTION">
    <p:spTree>
      <p:nvGrpSpPr>
        <p:cNvPr id="35" name="Shape 35"/>
        <p:cNvGrpSpPr/>
        <p:nvPr/>
      </p:nvGrpSpPr>
      <p:grpSpPr>
        <a:xfrm>
          <a:off x="0" y="0"/>
          <a:ext cx="0" cy="0"/>
          <a:chOff x="0" y="0"/>
          <a:chExt cx="0" cy="0"/>
        </a:xfrm>
      </p:grpSpPr>
      <p:sp>
        <p:nvSpPr>
          <p:cNvPr id="36" name="Google Shape;36;p17"/>
          <p:cNvSpPr/>
          <p:nvPr/>
        </p:nvSpPr>
        <p:spPr>
          <a:xfrm>
            <a:off x="4572000" y="-125"/>
            <a:ext cx="4572000" cy="5143501"/>
          </a:xfrm>
          <a:prstGeom prst="rect">
            <a:avLst/>
          </a:prstGeom>
          <a:solidFill>
            <a:srgbClr val="EEEEEE"/>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7"/>
          <p:cNvSpPr txBox="1"/>
          <p:nvPr>
            <p:ph type="title"/>
          </p:nvPr>
        </p:nvSpPr>
        <p:spPr>
          <a:xfrm>
            <a:off x="265500" y="1233175"/>
            <a:ext cx="4045200" cy="1482301"/>
          </a:xfrm>
          <a:prstGeom prst="rect">
            <a:avLst/>
          </a:prstGeom>
          <a:noFill/>
          <a:ln>
            <a:noFill/>
          </a:ln>
        </p:spPr>
        <p:txBody>
          <a:bodyPr anchorCtr="0" anchor="b" bIns="91400" lIns="91400" spcFirstLastPara="1" rIns="91400" wrap="square" tIns="91400">
            <a:normAutofit/>
          </a:bodyPr>
          <a:lstStyle>
            <a:lvl1pPr lvl="0" algn="ctr">
              <a:lnSpc>
                <a:spcPct val="100000"/>
              </a:lnSpc>
              <a:spcBef>
                <a:spcPts val="0"/>
              </a:spcBef>
              <a:spcAft>
                <a:spcPts val="0"/>
              </a:spcAft>
              <a:buClr>
                <a:srgbClr val="000000"/>
              </a:buClr>
              <a:buSzPts val="4200"/>
              <a:buFont typeface="Arial"/>
              <a:buNone/>
              <a:defRPr sz="42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38" name="Google Shape;38;p17"/>
          <p:cNvSpPr txBox="1"/>
          <p:nvPr>
            <p:ph idx="1" type="body"/>
          </p:nvPr>
        </p:nvSpPr>
        <p:spPr>
          <a:xfrm>
            <a:off x="265500" y="2803075"/>
            <a:ext cx="4045200" cy="1235101"/>
          </a:xfrm>
          <a:prstGeom prst="rect">
            <a:avLst/>
          </a:prstGeom>
          <a:noFill/>
          <a:ln>
            <a:noFill/>
          </a:ln>
        </p:spPr>
        <p:txBody>
          <a:bodyPr anchorCtr="0" anchor="t" bIns="91400" lIns="91400" spcFirstLastPara="1" rIns="91400" wrap="square" tIns="91400">
            <a:normAutofit/>
          </a:bodyPr>
          <a:lstStyle>
            <a:lvl1pPr indent="-228600" lvl="0" marL="457200" algn="ctr">
              <a:lnSpc>
                <a:spcPct val="100000"/>
              </a:lnSpc>
              <a:spcBef>
                <a:spcPts val="0"/>
              </a:spcBef>
              <a:spcAft>
                <a:spcPts val="0"/>
              </a:spcAft>
              <a:buClr>
                <a:srgbClr val="585858"/>
              </a:buClr>
              <a:buSzPts val="2100"/>
              <a:buFont typeface="Arial"/>
              <a:buNone/>
              <a:defRPr sz="2100"/>
            </a:lvl1pPr>
            <a:lvl2pPr indent="-228600" lvl="1" marL="914400" algn="ctr">
              <a:lnSpc>
                <a:spcPct val="100000"/>
              </a:lnSpc>
              <a:spcBef>
                <a:spcPts val="0"/>
              </a:spcBef>
              <a:spcAft>
                <a:spcPts val="0"/>
              </a:spcAft>
              <a:buClr>
                <a:srgbClr val="585858"/>
              </a:buClr>
              <a:buSzPts val="2100"/>
              <a:buFont typeface="Arial"/>
              <a:buNone/>
              <a:defRPr sz="2100"/>
            </a:lvl2pPr>
            <a:lvl3pPr indent="-228600" lvl="2" marL="1371600" algn="ctr">
              <a:lnSpc>
                <a:spcPct val="100000"/>
              </a:lnSpc>
              <a:spcBef>
                <a:spcPts val="0"/>
              </a:spcBef>
              <a:spcAft>
                <a:spcPts val="0"/>
              </a:spcAft>
              <a:buClr>
                <a:srgbClr val="585858"/>
              </a:buClr>
              <a:buSzPts val="2100"/>
              <a:buFont typeface="Arial"/>
              <a:buNone/>
              <a:defRPr sz="2100"/>
            </a:lvl3pPr>
            <a:lvl4pPr indent="-228600" lvl="3" marL="1828800" algn="ctr">
              <a:lnSpc>
                <a:spcPct val="100000"/>
              </a:lnSpc>
              <a:spcBef>
                <a:spcPts val="0"/>
              </a:spcBef>
              <a:spcAft>
                <a:spcPts val="0"/>
              </a:spcAft>
              <a:buClr>
                <a:srgbClr val="585858"/>
              </a:buClr>
              <a:buSzPts val="2100"/>
              <a:buFont typeface="Arial"/>
              <a:buNone/>
              <a:defRPr sz="2100"/>
            </a:lvl4pPr>
            <a:lvl5pPr indent="-228600" lvl="4" marL="2286000" algn="ctr">
              <a:lnSpc>
                <a:spcPct val="100000"/>
              </a:lnSpc>
              <a:spcBef>
                <a:spcPts val="0"/>
              </a:spcBef>
              <a:spcAft>
                <a:spcPts val="0"/>
              </a:spcAft>
              <a:buClr>
                <a:srgbClr val="585858"/>
              </a:buClr>
              <a:buSzPts val="2100"/>
              <a:buFont typeface="Arial"/>
              <a:buNone/>
              <a:defRPr sz="2100"/>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39" name="Google Shape;39;p17"/>
          <p:cNvSpPr txBox="1"/>
          <p:nvPr>
            <p:ph idx="2" type="body"/>
          </p:nvPr>
        </p:nvSpPr>
        <p:spPr>
          <a:xfrm>
            <a:off x="4939500" y="724074"/>
            <a:ext cx="3837000" cy="3695102"/>
          </a:xfrm>
          <a:prstGeom prst="rect">
            <a:avLst/>
          </a:prstGeom>
          <a:noFill/>
          <a:ln>
            <a:noFill/>
          </a:ln>
        </p:spPr>
        <p:txBody>
          <a:bodyPr anchorCtr="0" anchor="ctr" bIns="91400" lIns="91400" spcFirstLastPara="1" rIns="91400" wrap="square" tIns="91400">
            <a:normAutofit/>
          </a:bodyPr>
          <a:lstStyle>
            <a:lvl1pPr indent="-342900" lvl="0" marL="457200" algn="l">
              <a:lnSpc>
                <a:spcPct val="115000"/>
              </a:lnSpc>
              <a:spcBef>
                <a:spcPts val="0"/>
              </a:spcBef>
              <a:spcAft>
                <a:spcPts val="0"/>
              </a:spcAft>
              <a:buSzPts val="1800"/>
              <a:buChar char="●"/>
              <a:defRPr/>
            </a:lvl1pPr>
            <a:lvl2pPr indent="-342900" lvl="1" marL="914400" algn="l">
              <a:lnSpc>
                <a:spcPct val="115000"/>
              </a:lnSpc>
              <a:spcBef>
                <a:spcPts val="0"/>
              </a:spcBef>
              <a:spcAft>
                <a:spcPts val="0"/>
              </a:spcAft>
              <a:buSzPts val="1800"/>
              <a:buChar char="○"/>
              <a:defRPr/>
            </a:lvl2pPr>
            <a:lvl3pPr indent="-342900" lvl="2" marL="1371600" algn="l">
              <a:lnSpc>
                <a:spcPct val="115000"/>
              </a:lnSpc>
              <a:spcBef>
                <a:spcPts val="0"/>
              </a:spcBef>
              <a:spcAft>
                <a:spcPts val="0"/>
              </a:spcAft>
              <a:buSzPts val="1800"/>
              <a:buChar char="■"/>
              <a:defRPr/>
            </a:lvl3pPr>
            <a:lvl4pPr indent="-342900" lvl="3" marL="1828800" algn="l">
              <a:lnSpc>
                <a:spcPct val="115000"/>
              </a:lnSpc>
              <a:spcBef>
                <a:spcPts val="0"/>
              </a:spcBef>
              <a:spcAft>
                <a:spcPts val="0"/>
              </a:spcAft>
              <a:buSzPts val="1800"/>
              <a:buChar char="●"/>
              <a:defRPr/>
            </a:lvl4pPr>
            <a:lvl5pPr indent="-342900" lvl="4" marL="2286000" algn="l">
              <a:lnSpc>
                <a:spcPct val="115000"/>
              </a:lnSpc>
              <a:spcBef>
                <a:spcPts val="0"/>
              </a:spcBef>
              <a:spcAft>
                <a:spcPts val="0"/>
              </a:spcAft>
              <a:buSzPts val="1800"/>
              <a:buChar char="○"/>
              <a:defRPr/>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40" name="Google Shape;40;p17"/>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algn="r">
              <a:lnSpc>
                <a:spcPct val="100000"/>
              </a:lnSpc>
              <a:spcBef>
                <a:spcPts val="0"/>
              </a:spcBef>
              <a:spcAft>
                <a:spcPts val="0"/>
              </a:spcAft>
              <a:buClr>
                <a:srgbClr val="585858"/>
              </a:buClr>
              <a:buSzPts val="1000"/>
              <a:buFont typeface="Arial"/>
              <a:buNone/>
              <a:defRPr sz="1000">
                <a:solidFill>
                  <a:srgbClr val="585858"/>
                </a:solidFill>
              </a:defRPr>
            </a:lvl1pPr>
            <a:lvl2pPr indent="0" lvl="1" marL="0" algn="r">
              <a:lnSpc>
                <a:spcPct val="100000"/>
              </a:lnSpc>
              <a:spcBef>
                <a:spcPts val="0"/>
              </a:spcBef>
              <a:spcAft>
                <a:spcPts val="0"/>
              </a:spcAft>
              <a:buClr>
                <a:srgbClr val="585858"/>
              </a:buClr>
              <a:buSzPts val="1000"/>
              <a:buFont typeface="Arial"/>
              <a:buNone/>
              <a:defRPr sz="1000">
                <a:solidFill>
                  <a:srgbClr val="585858"/>
                </a:solidFill>
              </a:defRPr>
            </a:lvl2pPr>
            <a:lvl3pPr indent="0" lvl="2" marL="0" algn="r">
              <a:lnSpc>
                <a:spcPct val="100000"/>
              </a:lnSpc>
              <a:spcBef>
                <a:spcPts val="0"/>
              </a:spcBef>
              <a:spcAft>
                <a:spcPts val="0"/>
              </a:spcAft>
              <a:buClr>
                <a:srgbClr val="585858"/>
              </a:buClr>
              <a:buSzPts val="1000"/>
              <a:buFont typeface="Arial"/>
              <a:buNone/>
              <a:defRPr sz="1000">
                <a:solidFill>
                  <a:srgbClr val="585858"/>
                </a:solidFill>
              </a:defRPr>
            </a:lvl3pPr>
            <a:lvl4pPr indent="0" lvl="3" marL="0" algn="r">
              <a:lnSpc>
                <a:spcPct val="100000"/>
              </a:lnSpc>
              <a:spcBef>
                <a:spcPts val="0"/>
              </a:spcBef>
              <a:spcAft>
                <a:spcPts val="0"/>
              </a:spcAft>
              <a:buClr>
                <a:srgbClr val="585858"/>
              </a:buClr>
              <a:buSzPts val="1000"/>
              <a:buFont typeface="Arial"/>
              <a:buNone/>
              <a:defRPr sz="1000">
                <a:solidFill>
                  <a:srgbClr val="585858"/>
                </a:solidFill>
              </a:defRPr>
            </a:lvl4pPr>
            <a:lvl5pPr indent="0" lvl="4" marL="0" algn="r">
              <a:lnSpc>
                <a:spcPct val="100000"/>
              </a:lnSpc>
              <a:spcBef>
                <a:spcPts val="0"/>
              </a:spcBef>
              <a:spcAft>
                <a:spcPts val="0"/>
              </a:spcAft>
              <a:buClr>
                <a:srgbClr val="585858"/>
              </a:buClr>
              <a:buSzPts val="1000"/>
              <a:buFont typeface="Arial"/>
              <a:buNone/>
              <a:defRPr sz="1000">
                <a:solidFill>
                  <a:srgbClr val="585858"/>
                </a:solidFill>
              </a:defRPr>
            </a:lvl5pPr>
            <a:lvl6pPr indent="0" lvl="5" marL="0" algn="r">
              <a:lnSpc>
                <a:spcPct val="100000"/>
              </a:lnSpc>
              <a:spcBef>
                <a:spcPts val="0"/>
              </a:spcBef>
              <a:spcAft>
                <a:spcPts val="0"/>
              </a:spcAft>
              <a:buClr>
                <a:srgbClr val="585858"/>
              </a:buClr>
              <a:buSzPts val="1000"/>
              <a:buFont typeface="Arial"/>
              <a:buNone/>
              <a:defRPr sz="1000">
                <a:solidFill>
                  <a:srgbClr val="585858"/>
                </a:solidFill>
              </a:defRPr>
            </a:lvl6pPr>
            <a:lvl7pPr indent="0" lvl="6" marL="0" algn="r">
              <a:lnSpc>
                <a:spcPct val="100000"/>
              </a:lnSpc>
              <a:spcBef>
                <a:spcPts val="0"/>
              </a:spcBef>
              <a:spcAft>
                <a:spcPts val="0"/>
              </a:spcAft>
              <a:buClr>
                <a:srgbClr val="585858"/>
              </a:buClr>
              <a:buSzPts val="1000"/>
              <a:buFont typeface="Arial"/>
              <a:buNone/>
              <a:defRPr sz="1000">
                <a:solidFill>
                  <a:srgbClr val="585858"/>
                </a:solidFill>
              </a:defRPr>
            </a:lvl7pPr>
            <a:lvl8pPr indent="0" lvl="7" marL="0" algn="r">
              <a:lnSpc>
                <a:spcPct val="100000"/>
              </a:lnSpc>
              <a:spcBef>
                <a:spcPts val="0"/>
              </a:spcBef>
              <a:spcAft>
                <a:spcPts val="0"/>
              </a:spcAft>
              <a:buClr>
                <a:srgbClr val="585858"/>
              </a:buClr>
              <a:buSzPts val="1000"/>
              <a:buFont typeface="Arial"/>
              <a:buNone/>
              <a:defRPr sz="1000">
                <a:solidFill>
                  <a:srgbClr val="585858"/>
                </a:solidFill>
              </a:defRPr>
            </a:lvl8pPr>
            <a:lvl9pPr indent="0" lvl="8" marL="0" algn="r">
              <a:lnSpc>
                <a:spcPct val="100000"/>
              </a:lnSpc>
              <a:spcBef>
                <a:spcPts val="0"/>
              </a:spcBef>
              <a:spcAft>
                <a:spcPts val="0"/>
              </a:spcAft>
              <a:buClr>
                <a:srgbClr val="585858"/>
              </a:buClr>
              <a:buSzPts val="1000"/>
              <a:buFont typeface="Arial"/>
              <a:buNone/>
              <a:defRPr sz="1000">
                <a:solidFill>
                  <a:srgbClr val="58585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_ONLY">
  <p:cSld name="CAPTION_ONLY">
    <p:spTree>
      <p:nvGrpSpPr>
        <p:cNvPr id="41" name="Shape 41"/>
        <p:cNvGrpSpPr/>
        <p:nvPr/>
      </p:nvGrpSpPr>
      <p:grpSpPr>
        <a:xfrm>
          <a:off x="0" y="0"/>
          <a:ext cx="0" cy="0"/>
          <a:chOff x="0" y="0"/>
          <a:chExt cx="0" cy="0"/>
        </a:xfrm>
      </p:grpSpPr>
      <p:sp>
        <p:nvSpPr>
          <p:cNvPr id="42" name="Google Shape;42;p18"/>
          <p:cNvSpPr txBox="1"/>
          <p:nvPr>
            <p:ph idx="1" type="body"/>
          </p:nvPr>
        </p:nvSpPr>
        <p:spPr>
          <a:xfrm>
            <a:off x="311699" y="4230575"/>
            <a:ext cx="5998802" cy="605101"/>
          </a:xfrm>
          <a:prstGeom prst="rect">
            <a:avLst/>
          </a:prstGeom>
          <a:noFill/>
          <a:ln>
            <a:noFill/>
          </a:ln>
        </p:spPr>
        <p:txBody>
          <a:bodyPr anchorCtr="0" anchor="ctr" bIns="91400" lIns="91400" spcFirstLastPara="1" rIns="91400" wrap="square" tIns="91400">
            <a:normAutofit/>
          </a:bodyPr>
          <a:lstStyle>
            <a:lvl1pPr indent="-228600" lvl="0" marL="457200" algn="l">
              <a:lnSpc>
                <a:spcPct val="100000"/>
              </a:lnSpc>
              <a:spcBef>
                <a:spcPts val="0"/>
              </a:spcBef>
              <a:spcAft>
                <a:spcPts val="0"/>
              </a:spcAft>
              <a:buClr>
                <a:srgbClr val="585858"/>
              </a:buClr>
              <a:buSzPts val="1800"/>
              <a:buNone/>
              <a:defRPr/>
            </a:lvl1pPr>
          </a:lstStyle>
          <a:p/>
        </p:txBody>
      </p:sp>
      <p:sp>
        <p:nvSpPr>
          <p:cNvPr id="43" name="Google Shape;43;p18"/>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algn="r">
              <a:lnSpc>
                <a:spcPct val="100000"/>
              </a:lnSpc>
              <a:spcBef>
                <a:spcPts val="0"/>
              </a:spcBef>
              <a:spcAft>
                <a:spcPts val="0"/>
              </a:spcAft>
              <a:buClr>
                <a:srgbClr val="585858"/>
              </a:buClr>
              <a:buSzPts val="1000"/>
              <a:buFont typeface="Arial"/>
              <a:buNone/>
              <a:defRPr sz="1000">
                <a:solidFill>
                  <a:srgbClr val="585858"/>
                </a:solidFill>
              </a:defRPr>
            </a:lvl1pPr>
            <a:lvl2pPr indent="0" lvl="1" marL="0" algn="r">
              <a:lnSpc>
                <a:spcPct val="100000"/>
              </a:lnSpc>
              <a:spcBef>
                <a:spcPts val="0"/>
              </a:spcBef>
              <a:spcAft>
                <a:spcPts val="0"/>
              </a:spcAft>
              <a:buClr>
                <a:srgbClr val="585858"/>
              </a:buClr>
              <a:buSzPts val="1000"/>
              <a:buFont typeface="Arial"/>
              <a:buNone/>
              <a:defRPr sz="1000">
                <a:solidFill>
                  <a:srgbClr val="585858"/>
                </a:solidFill>
              </a:defRPr>
            </a:lvl2pPr>
            <a:lvl3pPr indent="0" lvl="2" marL="0" algn="r">
              <a:lnSpc>
                <a:spcPct val="100000"/>
              </a:lnSpc>
              <a:spcBef>
                <a:spcPts val="0"/>
              </a:spcBef>
              <a:spcAft>
                <a:spcPts val="0"/>
              </a:spcAft>
              <a:buClr>
                <a:srgbClr val="585858"/>
              </a:buClr>
              <a:buSzPts val="1000"/>
              <a:buFont typeface="Arial"/>
              <a:buNone/>
              <a:defRPr sz="1000">
                <a:solidFill>
                  <a:srgbClr val="585858"/>
                </a:solidFill>
              </a:defRPr>
            </a:lvl3pPr>
            <a:lvl4pPr indent="0" lvl="3" marL="0" algn="r">
              <a:lnSpc>
                <a:spcPct val="100000"/>
              </a:lnSpc>
              <a:spcBef>
                <a:spcPts val="0"/>
              </a:spcBef>
              <a:spcAft>
                <a:spcPts val="0"/>
              </a:spcAft>
              <a:buClr>
                <a:srgbClr val="585858"/>
              </a:buClr>
              <a:buSzPts val="1000"/>
              <a:buFont typeface="Arial"/>
              <a:buNone/>
              <a:defRPr sz="1000">
                <a:solidFill>
                  <a:srgbClr val="585858"/>
                </a:solidFill>
              </a:defRPr>
            </a:lvl4pPr>
            <a:lvl5pPr indent="0" lvl="4" marL="0" algn="r">
              <a:lnSpc>
                <a:spcPct val="100000"/>
              </a:lnSpc>
              <a:spcBef>
                <a:spcPts val="0"/>
              </a:spcBef>
              <a:spcAft>
                <a:spcPts val="0"/>
              </a:spcAft>
              <a:buClr>
                <a:srgbClr val="585858"/>
              </a:buClr>
              <a:buSzPts val="1000"/>
              <a:buFont typeface="Arial"/>
              <a:buNone/>
              <a:defRPr sz="1000">
                <a:solidFill>
                  <a:srgbClr val="585858"/>
                </a:solidFill>
              </a:defRPr>
            </a:lvl5pPr>
            <a:lvl6pPr indent="0" lvl="5" marL="0" algn="r">
              <a:lnSpc>
                <a:spcPct val="100000"/>
              </a:lnSpc>
              <a:spcBef>
                <a:spcPts val="0"/>
              </a:spcBef>
              <a:spcAft>
                <a:spcPts val="0"/>
              </a:spcAft>
              <a:buClr>
                <a:srgbClr val="585858"/>
              </a:buClr>
              <a:buSzPts val="1000"/>
              <a:buFont typeface="Arial"/>
              <a:buNone/>
              <a:defRPr sz="1000">
                <a:solidFill>
                  <a:srgbClr val="585858"/>
                </a:solidFill>
              </a:defRPr>
            </a:lvl6pPr>
            <a:lvl7pPr indent="0" lvl="6" marL="0" algn="r">
              <a:lnSpc>
                <a:spcPct val="100000"/>
              </a:lnSpc>
              <a:spcBef>
                <a:spcPts val="0"/>
              </a:spcBef>
              <a:spcAft>
                <a:spcPts val="0"/>
              </a:spcAft>
              <a:buClr>
                <a:srgbClr val="585858"/>
              </a:buClr>
              <a:buSzPts val="1000"/>
              <a:buFont typeface="Arial"/>
              <a:buNone/>
              <a:defRPr sz="1000">
                <a:solidFill>
                  <a:srgbClr val="585858"/>
                </a:solidFill>
              </a:defRPr>
            </a:lvl7pPr>
            <a:lvl8pPr indent="0" lvl="7" marL="0" algn="r">
              <a:lnSpc>
                <a:spcPct val="100000"/>
              </a:lnSpc>
              <a:spcBef>
                <a:spcPts val="0"/>
              </a:spcBef>
              <a:spcAft>
                <a:spcPts val="0"/>
              </a:spcAft>
              <a:buClr>
                <a:srgbClr val="585858"/>
              </a:buClr>
              <a:buSzPts val="1000"/>
              <a:buFont typeface="Arial"/>
              <a:buNone/>
              <a:defRPr sz="1000">
                <a:solidFill>
                  <a:srgbClr val="585858"/>
                </a:solidFill>
              </a:defRPr>
            </a:lvl8pPr>
            <a:lvl9pPr indent="0" lvl="8" marL="0" algn="r">
              <a:lnSpc>
                <a:spcPct val="100000"/>
              </a:lnSpc>
              <a:spcBef>
                <a:spcPts val="0"/>
              </a:spcBef>
              <a:spcAft>
                <a:spcPts val="0"/>
              </a:spcAft>
              <a:buClr>
                <a:srgbClr val="585858"/>
              </a:buClr>
              <a:buSzPts val="1000"/>
              <a:buFont typeface="Arial"/>
              <a:buNone/>
              <a:defRPr sz="1000">
                <a:solidFill>
                  <a:srgbClr val="58585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 name="Shape 5"/>
        <p:cNvGrpSpPr/>
        <p:nvPr/>
      </p:nvGrpSpPr>
      <p:grpSpPr>
        <a:xfrm>
          <a:off x="0" y="0"/>
          <a:ext cx="0" cy="0"/>
          <a:chOff x="0" y="0"/>
          <a:chExt cx="0" cy="0"/>
        </a:xfrm>
      </p:grpSpPr>
      <p:sp>
        <p:nvSpPr>
          <p:cNvPr id="6" name="Google Shape;6;p9"/>
          <p:cNvSpPr txBox="1"/>
          <p:nvPr>
            <p:ph type="title"/>
          </p:nvPr>
        </p:nvSpPr>
        <p:spPr>
          <a:xfrm>
            <a:off x="311699" y="445025"/>
            <a:ext cx="8520602" cy="572701"/>
          </a:xfrm>
          <a:prstGeom prst="rect">
            <a:avLst/>
          </a:prstGeom>
          <a:noFill/>
          <a:ln>
            <a:noFill/>
          </a:ln>
        </p:spPr>
        <p:txBody>
          <a:bodyPr anchorCtr="0" anchor="t" bIns="91400" lIns="91400" spcFirstLastPara="1" rIns="91400" wrap="square" tIns="91400">
            <a:normAutofit/>
          </a:bodyPr>
          <a:lstStyle>
            <a:lvl1pPr lvl="0"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9pPr>
          </a:lstStyle>
          <a:p/>
        </p:txBody>
      </p:sp>
      <p:sp>
        <p:nvSpPr>
          <p:cNvPr id="7" name="Google Shape;7;p9"/>
          <p:cNvSpPr txBox="1"/>
          <p:nvPr>
            <p:ph idx="1" type="body"/>
          </p:nvPr>
        </p:nvSpPr>
        <p:spPr>
          <a:xfrm>
            <a:off x="311699" y="1152475"/>
            <a:ext cx="8520602" cy="3416400"/>
          </a:xfrm>
          <a:prstGeom prst="rect">
            <a:avLst/>
          </a:prstGeom>
          <a:noFill/>
          <a:ln>
            <a:noFill/>
          </a:ln>
        </p:spPr>
        <p:txBody>
          <a:bodyPr anchorCtr="0" anchor="t" bIns="91400" lIns="91400" spcFirstLastPara="1" rIns="91400" wrap="square" tIns="91400">
            <a:normAutofit/>
          </a:bodyPr>
          <a:lstStyle>
            <a:lvl1pPr indent="-342900" lvl="0" marL="4572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1pPr>
            <a:lvl2pPr indent="-342900" lvl="1" marL="9144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2pPr>
            <a:lvl3pPr indent="-342900" lvl="2" marL="13716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3pPr>
            <a:lvl4pPr indent="-342900" lvl="3" marL="18288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4pPr>
            <a:lvl5pPr indent="-342900" lvl="4" marL="22860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5pPr>
            <a:lvl6pPr indent="-342900" lvl="5" marL="27432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6pPr>
            <a:lvl7pPr indent="-342900" lvl="6" marL="32004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7pPr>
            <a:lvl8pPr indent="-342900" lvl="7" marL="36576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8pPr>
            <a:lvl9pPr indent="-342900" lvl="8" marL="41148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9pPr>
          </a:lstStyle>
          <a:p/>
        </p:txBody>
      </p:sp>
      <p:sp>
        <p:nvSpPr>
          <p:cNvPr id="8" name="Google Shape;8;p9"/>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1pPr>
            <a:lvl2pPr indent="0" lvl="1"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2pPr>
            <a:lvl3pPr indent="0" lvl="2"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3pPr>
            <a:lvl4pPr indent="0" lvl="3"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4pPr>
            <a:lvl5pPr indent="0" lvl="4"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5pPr>
            <a:lvl6pPr indent="0" lvl="5"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6pPr>
            <a:lvl7pPr indent="0" lvl="6"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7pPr>
            <a:lvl8pPr indent="0" lvl="7"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8pPr>
            <a:lvl9pPr indent="0" lvl="8"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www.matthewproctor.com/australian_postcodes" TargetMode="External"/><Relationship Id="rId4" Type="http://schemas.openxmlformats.org/officeDocument/2006/relationships/hyperlink" Target="https://www.realestate.com.au/advice/what-is-a-property-valua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
          <p:cNvSpPr/>
          <p:nvPr/>
        </p:nvSpPr>
        <p:spPr>
          <a:xfrm flipH="1" rot="10800000">
            <a:off x="-1" y="0"/>
            <a:ext cx="9163201" cy="5148001"/>
          </a:xfrm>
          <a:custGeom>
            <a:rect b="b" l="l" r="r" t="t"/>
            <a:pathLst>
              <a:path extrusionOk="0" h="21600" w="2160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
          <p:cNvSpPr/>
          <p:nvPr/>
        </p:nvSpPr>
        <p:spPr>
          <a:xfrm>
            <a:off x="537899" y="1895175"/>
            <a:ext cx="3953102" cy="1376651"/>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FFFFFF"/>
              </a:buClr>
              <a:buSzPts val="3500"/>
              <a:buFont typeface="Open Sans ExtraBold"/>
              <a:buNone/>
            </a:pPr>
            <a:r>
              <a:rPr b="0" i="0" lang="en-US" sz="3500" u="none" cap="none" strike="noStrike">
                <a:solidFill>
                  <a:srgbClr val="FFFFFF"/>
                </a:solidFill>
                <a:latin typeface="Open Sans ExtraBold"/>
                <a:ea typeface="Open Sans ExtraBold"/>
                <a:cs typeface="Open Sans ExtraBold"/>
                <a:sym typeface="Open Sans ExtraBold"/>
              </a:rPr>
              <a:t>Sprocket Central Pty Ltd</a:t>
            </a:r>
            <a:endParaRPr/>
          </a:p>
        </p:txBody>
      </p:sp>
      <p:sp>
        <p:nvSpPr>
          <p:cNvPr id="56" name="Google Shape;56;p1"/>
          <p:cNvSpPr/>
          <p:nvPr/>
        </p:nvSpPr>
        <p:spPr>
          <a:xfrm>
            <a:off x="537900" y="3315475"/>
            <a:ext cx="5550600" cy="525751"/>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FFFFFF"/>
              </a:buClr>
              <a:buSzPts val="2000"/>
              <a:buFont typeface="Open Sans Light"/>
              <a:buNone/>
            </a:pPr>
            <a:r>
              <a:rPr b="0" i="0" lang="en-US" sz="2000" u="none" cap="none" strike="noStrike">
                <a:solidFill>
                  <a:srgbClr val="FFFFFF"/>
                </a:solidFill>
                <a:latin typeface="Open Sans Light"/>
                <a:ea typeface="Open Sans Light"/>
                <a:cs typeface="Open Sans Light"/>
                <a:sym typeface="Open Sans Light"/>
              </a:rPr>
              <a:t>Data analytics approach</a:t>
            </a:r>
            <a:endParaRPr/>
          </a:p>
        </p:txBody>
      </p:sp>
      <p:pic>
        <p:nvPicPr>
          <p:cNvPr descr="Shape 57" id="57" name="Google Shape;57;p1"/>
          <p:cNvPicPr preferRelativeResize="0"/>
          <p:nvPr/>
        </p:nvPicPr>
        <p:blipFill rotWithShape="1">
          <a:blip r:embed="rId3">
            <a:alphaModFix/>
          </a:blip>
          <a:srcRect b="0" l="0" r="0" t="0"/>
          <a:stretch/>
        </p:blipFill>
        <p:spPr>
          <a:xfrm>
            <a:off x="614100" y="1275524"/>
            <a:ext cx="1982300" cy="238701"/>
          </a:xfrm>
          <a:prstGeom prst="rect">
            <a:avLst/>
          </a:prstGeom>
          <a:noFill/>
          <a:ln>
            <a:noFill/>
          </a:ln>
        </p:spPr>
      </p:pic>
      <p:sp>
        <p:nvSpPr>
          <p:cNvPr id="58" name="Google Shape;58;p1"/>
          <p:cNvSpPr/>
          <p:nvPr/>
        </p:nvSpPr>
        <p:spPr>
          <a:xfrm>
            <a:off x="537900" y="3666599"/>
            <a:ext cx="6249600" cy="398751"/>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FFFFFF"/>
              </a:buClr>
              <a:buSzPts val="1200"/>
              <a:buFont typeface="Open Sans Light"/>
              <a:buNone/>
            </a:pPr>
            <a:r>
              <a:rPr b="0" i="0" lang="en-US" sz="1200" u="none" cap="none" strike="noStrike">
                <a:solidFill>
                  <a:srgbClr val="FFFFFF"/>
                </a:solidFill>
                <a:latin typeface="Open Sans Light"/>
                <a:ea typeface="Open Sans Light"/>
                <a:cs typeface="Open Sans Light"/>
                <a:sym typeface="Open Sans Light"/>
              </a:rPr>
              <a:t>[Division Name] - [Engagement Manager], [Senior Consultant], [</a:t>
            </a:r>
            <a:r>
              <a:rPr lang="en-US" sz="1200">
                <a:solidFill>
                  <a:srgbClr val="FFFFFF"/>
                </a:solidFill>
                <a:latin typeface="Open Sans Light"/>
                <a:ea typeface="Open Sans Light"/>
                <a:cs typeface="Open Sans Light"/>
                <a:sym typeface="Open Sans Light"/>
              </a:rPr>
              <a:t>Holly</a:t>
            </a:r>
            <a:r>
              <a:rPr b="0" i="0" lang="en-US" sz="1200" u="none" cap="none" strike="noStrike">
                <a:solidFill>
                  <a:srgbClr val="FFFFFF"/>
                </a:solidFill>
                <a:latin typeface="Open Sans Light"/>
                <a:ea typeface="Open Sans Light"/>
                <a:cs typeface="Open Sans Light"/>
                <a:sym typeface="Open Sans Light"/>
              </a:rPr>
              <a:t>]</a:t>
            </a:r>
            <a:endParaRPr/>
          </a:p>
        </p:txBody>
      </p:sp>
      <p:sp>
        <p:nvSpPr>
          <p:cNvPr id="59" name="Google Shape;59;p1"/>
          <p:cNvSpPr/>
          <p:nvPr/>
        </p:nvSpPr>
        <p:spPr>
          <a:xfrm>
            <a:off x="-6201" y="-6350"/>
            <a:ext cx="9175601" cy="238700"/>
          </a:xfrm>
          <a:prstGeom prst="rect">
            <a:avLst/>
          </a:prstGeom>
          <a:solidFill>
            <a:schemeClr val="accent3"/>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500"/>
              <a:buFont typeface="Calibri"/>
              <a:buNone/>
            </a:pPr>
            <a:r>
              <a:rPr b="1" i="0" lang="en-US" sz="500" u="none" cap="none" strike="noStrike">
                <a:solidFill>
                  <a:srgbClr val="000000"/>
                </a:solidFill>
                <a:latin typeface="Calibri"/>
                <a:ea typeface="Calibri"/>
                <a:cs typeface="Calibri"/>
                <a:sym typeface="Calibri"/>
              </a:rPr>
              <a:t>       Note: </a:t>
            </a:r>
            <a:r>
              <a:rPr b="0" i="0" lang="en-US" sz="500" u="none" cap="none" strike="noStrike">
                <a:solidFill>
                  <a:srgbClr val="000000"/>
                </a:solidFill>
                <a:latin typeface="Calibri"/>
                <a:ea typeface="Calibri"/>
                <a:cs typeface="Calibri"/>
                <a:sym typeface="Calibri"/>
              </a:rPr>
              <a:t>The data and information in this document is reflective of a hypothetical situation and client. This document is to be used for KPMG Virtual Internship purposes only.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6"/>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6"/>
          <p:cNvSpPr/>
          <p:nvPr/>
        </p:nvSpPr>
        <p:spPr>
          <a:xfrm>
            <a:off x="205025" y="263974"/>
            <a:ext cx="8565600" cy="758742"/>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FFFFFF"/>
              </a:buClr>
              <a:buSzPts val="2000"/>
              <a:buFont typeface="Arial"/>
              <a:buNone/>
            </a:pPr>
            <a:r>
              <a:rPr b="1" i="0" lang="en-US" sz="2000" u="none" cap="none" strike="noStrike">
                <a:solidFill>
                  <a:srgbClr val="FFFFFF"/>
                </a:solidFill>
                <a:latin typeface="Arial"/>
                <a:ea typeface="Arial"/>
                <a:cs typeface="Arial"/>
                <a:sym typeface="Arial"/>
              </a:rPr>
              <a:t>Interpretation</a:t>
            </a:r>
            <a:endParaRPr/>
          </a:p>
        </p:txBody>
      </p:sp>
      <p:sp>
        <p:nvSpPr>
          <p:cNvPr id="142" name="Google Shape;142;p6"/>
          <p:cNvSpPr/>
          <p:nvPr/>
        </p:nvSpPr>
        <p:spPr>
          <a:xfrm>
            <a:off x="205025" y="1083299"/>
            <a:ext cx="8565600" cy="920086"/>
          </a:xfrm>
          <a:prstGeom prst="rect">
            <a:avLst/>
          </a:prstGeom>
          <a:noFill/>
          <a:ln>
            <a:noFill/>
          </a:ln>
        </p:spPr>
        <p:txBody>
          <a:bodyPr anchorCtr="0" anchor="t" bIns="91400" lIns="91400" spcFirstLastPara="1" rIns="91400" wrap="square" tIns="91400">
            <a:spAutoFit/>
          </a:bodyPr>
          <a:lstStyle/>
          <a:p>
            <a:pPr indent="0" lvl="0" marL="0" marR="0" rtl="0" algn="l">
              <a:lnSpc>
                <a:spcPct val="115000"/>
              </a:lnSpc>
              <a:spcBef>
                <a:spcPts val="0"/>
              </a:spcBef>
              <a:spcAft>
                <a:spcPts val="0"/>
              </a:spcAft>
              <a:buClr>
                <a:srgbClr val="000000"/>
              </a:buClr>
              <a:buSzPts val="2000"/>
              <a:buFont typeface="Open Sans"/>
              <a:buNone/>
            </a:pPr>
            <a:r>
              <a:t/>
            </a:r>
            <a:endParaRPr/>
          </a:p>
        </p:txBody>
      </p:sp>
      <p:sp>
        <p:nvSpPr>
          <p:cNvPr id="143" name="Google Shape;143;p6"/>
          <p:cNvSpPr/>
          <p:nvPr/>
        </p:nvSpPr>
        <p:spPr>
          <a:xfrm>
            <a:off x="-6201" y="-6350"/>
            <a:ext cx="9175601" cy="238700"/>
          </a:xfrm>
          <a:prstGeom prst="rect">
            <a:avLst/>
          </a:prstGeom>
          <a:solidFill>
            <a:schemeClr val="accent3"/>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500"/>
              <a:buFont typeface="Calibri"/>
              <a:buNone/>
            </a:pPr>
            <a:r>
              <a:rPr b="1" i="0" lang="en-US" sz="500" u="none" cap="none" strike="noStrike">
                <a:solidFill>
                  <a:srgbClr val="000000"/>
                </a:solidFill>
                <a:latin typeface="Calibri"/>
                <a:ea typeface="Calibri"/>
                <a:cs typeface="Calibri"/>
                <a:sym typeface="Calibri"/>
              </a:rPr>
              <a:t>       Note: </a:t>
            </a:r>
            <a:r>
              <a:rPr b="0" i="0" lang="en-US" sz="500" u="none" cap="none" strike="noStrike">
                <a:solidFill>
                  <a:srgbClr val="000000"/>
                </a:solidFill>
                <a:latin typeface="Calibri"/>
                <a:ea typeface="Calibri"/>
                <a:cs typeface="Calibri"/>
                <a:sym typeface="Calibri"/>
              </a:rPr>
              <a:t>The data and information in this document is reflective of a hypothetical situation and client. This document is to be used for KPMG Virtual Internship purposes only.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7"/>
          <p:cNvSpPr/>
          <p:nvPr/>
        </p:nvSpPr>
        <p:spPr>
          <a:xfrm flipH="1" rot="10800000">
            <a:off x="-1" y="0"/>
            <a:ext cx="9163201" cy="5148001"/>
          </a:xfrm>
          <a:custGeom>
            <a:rect b="b" l="l" r="r" t="t"/>
            <a:pathLst>
              <a:path extrusionOk="0" h="21600" w="2160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7"/>
          <p:cNvSpPr/>
          <p:nvPr/>
        </p:nvSpPr>
        <p:spPr>
          <a:xfrm>
            <a:off x="537899" y="1895175"/>
            <a:ext cx="3953102" cy="779751"/>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FFFFFF"/>
              </a:buClr>
              <a:buSzPts val="3500"/>
              <a:buFont typeface="Open Sans ExtraBold"/>
              <a:buNone/>
            </a:pPr>
            <a:r>
              <a:rPr b="0" i="0" lang="en-US" sz="3500" u="none" cap="none" strike="noStrike">
                <a:solidFill>
                  <a:srgbClr val="FFFFFF"/>
                </a:solidFill>
                <a:latin typeface="Open Sans ExtraBold"/>
                <a:ea typeface="Open Sans ExtraBold"/>
                <a:cs typeface="Open Sans ExtraBold"/>
                <a:sym typeface="Open Sans ExtraBold"/>
              </a:rPr>
              <a:t>Appendix</a:t>
            </a:r>
            <a:endParaRPr/>
          </a:p>
        </p:txBody>
      </p:sp>
      <p:sp>
        <p:nvSpPr>
          <p:cNvPr id="150" name="Google Shape;150;p7"/>
          <p:cNvSpPr/>
          <p:nvPr/>
        </p:nvSpPr>
        <p:spPr>
          <a:xfrm>
            <a:off x="-6201" y="-6350"/>
            <a:ext cx="9175601" cy="238700"/>
          </a:xfrm>
          <a:prstGeom prst="rect">
            <a:avLst/>
          </a:prstGeom>
          <a:solidFill>
            <a:schemeClr val="accent3"/>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500"/>
              <a:buFont typeface="Calibri"/>
              <a:buNone/>
            </a:pPr>
            <a:r>
              <a:rPr b="1" i="0" lang="en-US" sz="500" u="none" cap="none" strike="noStrike">
                <a:solidFill>
                  <a:srgbClr val="000000"/>
                </a:solidFill>
                <a:latin typeface="Calibri"/>
                <a:ea typeface="Calibri"/>
                <a:cs typeface="Calibri"/>
                <a:sym typeface="Calibri"/>
              </a:rPr>
              <a:t>       Note: </a:t>
            </a:r>
            <a:r>
              <a:rPr b="0" i="0" lang="en-US" sz="500" u="none" cap="none" strike="noStrike">
                <a:solidFill>
                  <a:srgbClr val="000000"/>
                </a:solidFill>
                <a:latin typeface="Calibri"/>
                <a:ea typeface="Calibri"/>
                <a:cs typeface="Calibri"/>
                <a:sym typeface="Calibri"/>
              </a:rPr>
              <a:t>The data and information in this document is reflective of a hypothetical situation and client. This document is to be used for KPMG Virtual Internship purposes only.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8"/>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8"/>
          <p:cNvSpPr/>
          <p:nvPr/>
        </p:nvSpPr>
        <p:spPr>
          <a:xfrm>
            <a:off x="205025" y="263974"/>
            <a:ext cx="8565600" cy="758742"/>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FFFFFF"/>
              </a:buClr>
              <a:buSzPts val="2000"/>
              <a:buFont typeface="Arial"/>
              <a:buNone/>
            </a:pPr>
            <a:r>
              <a:rPr b="1" i="0" lang="en-US" sz="2000" u="none" cap="none" strike="noStrike">
                <a:solidFill>
                  <a:srgbClr val="FFFFFF"/>
                </a:solidFill>
                <a:latin typeface="Arial"/>
                <a:ea typeface="Arial"/>
                <a:cs typeface="Arial"/>
                <a:sym typeface="Arial"/>
              </a:rPr>
              <a:t>Appendix</a:t>
            </a:r>
            <a:endParaRPr/>
          </a:p>
        </p:txBody>
      </p:sp>
      <p:sp>
        <p:nvSpPr>
          <p:cNvPr id="157" name="Google Shape;157;p8"/>
          <p:cNvSpPr/>
          <p:nvPr/>
        </p:nvSpPr>
        <p:spPr>
          <a:xfrm>
            <a:off x="205025" y="1083299"/>
            <a:ext cx="8565600" cy="920086"/>
          </a:xfrm>
          <a:prstGeom prst="rect">
            <a:avLst/>
          </a:prstGeom>
          <a:noFill/>
          <a:ln>
            <a:noFill/>
          </a:ln>
        </p:spPr>
        <p:txBody>
          <a:bodyPr anchorCtr="0" anchor="t" bIns="91400" lIns="91400" spcFirstLastPara="1" rIns="91400" wrap="square" tIns="91400">
            <a:spAutoFit/>
          </a:bodyPr>
          <a:lstStyle/>
          <a:p>
            <a:pPr indent="-323850" lvl="0" marL="457200" marR="0" rtl="0" algn="l">
              <a:lnSpc>
                <a:spcPct val="115000"/>
              </a:lnSpc>
              <a:spcBef>
                <a:spcPts val="0"/>
              </a:spcBef>
              <a:spcAft>
                <a:spcPts val="0"/>
              </a:spcAft>
              <a:buSzPts val="1500"/>
              <a:buFont typeface="Open Sans"/>
              <a:buChar char="●"/>
            </a:pPr>
            <a:r>
              <a:rPr lang="en-US"/>
              <a:t>Australian postcode: </a:t>
            </a:r>
            <a:r>
              <a:rPr lang="en-US" sz="1500" u="sng">
                <a:solidFill>
                  <a:srgbClr val="0066CC"/>
                </a:solidFill>
                <a:highlight>
                  <a:srgbClr val="FFFFFF"/>
                </a:highlight>
                <a:latin typeface="Open Sans"/>
                <a:ea typeface="Open Sans"/>
                <a:cs typeface="Open Sans"/>
                <a:sym typeface="Open Sans"/>
                <a:hlinkClick r:id="rId3"/>
              </a:rPr>
              <a:t>http://www.matthewproctor.com/australian_postcodes</a:t>
            </a:r>
            <a:endParaRPr/>
          </a:p>
          <a:p>
            <a:pPr indent="-323850" lvl="0" marL="457200" marR="0" rtl="0" algn="l">
              <a:lnSpc>
                <a:spcPct val="115000"/>
              </a:lnSpc>
              <a:spcBef>
                <a:spcPts val="0"/>
              </a:spcBef>
              <a:spcAft>
                <a:spcPts val="0"/>
              </a:spcAft>
              <a:buSzPts val="1500"/>
              <a:buFont typeface="Open Sans"/>
              <a:buChar char="●"/>
            </a:pPr>
            <a:r>
              <a:rPr lang="en-US"/>
              <a:t>property valuation: </a:t>
            </a:r>
            <a:r>
              <a:rPr lang="en-US" sz="1500" u="sng">
                <a:solidFill>
                  <a:schemeClr val="hlink"/>
                </a:solidFill>
                <a:latin typeface="Open Sans"/>
                <a:ea typeface="Open Sans"/>
                <a:cs typeface="Open Sans"/>
                <a:sym typeface="Open Sans"/>
                <a:hlinkClick r:id="rId4"/>
              </a:rPr>
              <a:t>https://www.realestate.com.au/advice/what-is-a-property-valuation/</a:t>
            </a:r>
            <a:endParaRPr sz="2300">
              <a:latin typeface="Open Sans"/>
              <a:ea typeface="Open Sans"/>
              <a:cs typeface="Open Sans"/>
              <a:sym typeface="Open Sans"/>
            </a:endParaRPr>
          </a:p>
        </p:txBody>
      </p:sp>
      <p:sp>
        <p:nvSpPr>
          <p:cNvPr id="158" name="Google Shape;158;p8"/>
          <p:cNvSpPr/>
          <p:nvPr/>
        </p:nvSpPr>
        <p:spPr>
          <a:xfrm>
            <a:off x="-6201" y="-6350"/>
            <a:ext cx="9175601" cy="238700"/>
          </a:xfrm>
          <a:prstGeom prst="rect">
            <a:avLst/>
          </a:prstGeom>
          <a:solidFill>
            <a:schemeClr val="accent3"/>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500"/>
              <a:buFont typeface="Calibri"/>
              <a:buNone/>
            </a:pPr>
            <a:r>
              <a:rPr b="1" i="0" lang="en-US" sz="500" u="none" cap="none" strike="noStrike">
                <a:solidFill>
                  <a:srgbClr val="000000"/>
                </a:solidFill>
                <a:latin typeface="Calibri"/>
                <a:ea typeface="Calibri"/>
                <a:cs typeface="Calibri"/>
                <a:sym typeface="Calibri"/>
              </a:rPr>
              <a:t>       Note: </a:t>
            </a:r>
            <a:r>
              <a:rPr b="0" i="0" lang="en-US" sz="500" u="none" cap="none" strike="noStrike">
                <a:solidFill>
                  <a:srgbClr val="000000"/>
                </a:solidFill>
                <a:latin typeface="Calibri"/>
                <a:ea typeface="Calibri"/>
                <a:cs typeface="Calibri"/>
                <a:sym typeface="Calibri"/>
              </a:rPr>
              <a:t>The data and information in this document is reflective of a hypothetical situation and client. This document is to be used for KPMG Virtual Internship purposes only.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2"/>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2"/>
          <p:cNvSpPr/>
          <p:nvPr/>
        </p:nvSpPr>
        <p:spPr>
          <a:xfrm>
            <a:off x="205025" y="263974"/>
            <a:ext cx="8565600" cy="466642"/>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FFFFFF"/>
              </a:buClr>
              <a:buSzPts val="2000"/>
              <a:buFont typeface="Arial"/>
              <a:buNone/>
            </a:pPr>
            <a:r>
              <a:rPr b="1" i="0" lang="en-US" sz="2000" u="none" cap="none" strike="noStrike">
                <a:solidFill>
                  <a:srgbClr val="FFFFFF"/>
                </a:solidFill>
                <a:latin typeface="Arial"/>
                <a:ea typeface="Arial"/>
                <a:cs typeface="Arial"/>
                <a:sym typeface="Arial"/>
              </a:rPr>
              <a:t>Agenda</a:t>
            </a:r>
            <a:endParaRPr/>
          </a:p>
        </p:txBody>
      </p:sp>
      <p:sp>
        <p:nvSpPr>
          <p:cNvPr id="66" name="Google Shape;66;p2"/>
          <p:cNvSpPr/>
          <p:nvPr/>
        </p:nvSpPr>
        <p:spPr>
          <a:xfrm>
            <a:off x="343874" y="1211200"/>
            <a:ext cx="5459402" cy="1708756"/>
          </a:xfrm>
          <a:prstGeom prst="rect">
            <a:avLst/>
          </a:prstGeom>
          <a:noFill/>
          <a:ln>
            <a:noFill/>
          </a:ln>
        </p:spPr>
        <p:txBody>
          <a:bodyPr anchorCtr="0" anchor="t" bIns="91400" lIns="91400" spcFirstLastPara="1" rIns="91400" wrap="square" tIns="91400">
            <a:spAutoFit/>
          </a:bodyPr>
          <a:lstStyle/>
          <a:p>
            <a:pPr indent="-355600" lvl="0" marL="457200" marR="0" rtl="0" algn="l">
              <a:lnSpc>
                <a:spcPct val="115000"/>
              </a:lnSpc>
              <a:spcBef>
                <a:spcPts val="0"/>
              </a:spcBef>
              <a:spcAft>
                <a:spcPts val="0"/>
              </a:spcAft>
              <a:buClr>
                <a:srgbClr val="000000"/>
              </a:buClr>
              <a:buSzPts val="2000"/>
              <a:buFont typeface="Open Sans"/>
              <a:buAutoNum type="arabicPeriod"/>
            </a:pPr>
            <a:r>
              <a:rPr b="0" i="0" lang="en-US" sz="2000" u="none" cap="none" strike="noStrike">
                <a:solidFill>
                  <a:srgbClr val="000000"/>
                </a:solidFill>
                <a:latin typeface="Open Sans"/>
                <a:ea typeface="Open Sans"/>
                <a:cs typeface="Open Sans"/>
                <a:sym typeface="Open Sans"/>
              </a:rPr>
              <a:t>Introduction</a:t>
            </a:r>
            <a:endParaRPr/>
          </a:p>
          <a:p>
            <a:pPr indent="-355600" lvl="0" marL="457200" marR="0" rtl="0" algn="l">
              <a:lnSpc>
                <a:spcPct val="115000"/>
              </a:lnSpc>
              <a:spcBef>
                <a:spcPts val="0"/>
              </a:spcBef>
              <a:spcAft>
                <a:spcPts val="0"/>
              </a:spcAft>
              <a:buClr>
                <a:srgbClr val="000000"/>
              </a:buClr>
              <a:buSzPts val="2000"/>
              <a:buFont typeface="Open Sans"/>
              <a:buAutoNum type="arabicPeriod"/>
            </a:pPr>
            <a:r>
              <a:rPr b="0" i="0" lang="en-US" sz="2000" u="none" cap="none" strike="noStrike">
                <a:solidFill>
                  <a:srgbClr val="000000"/>
                </a:solidFill>
                <a:latin typeface="Open Sans"/>
                <a:ea typeface="Open Sans"/>
                <a:cs typeface="Open Sans"/>
                <a:sym typeface="Open Sans"/>
              </a:rPr>
              <a:t>Data Exploration</a:t>
            </a:r>
            <a:endParaRPr/>
          </a:p>
          <a:p>
            <a:pPr indent="-355600" lvl="0" marL="457200" marR="0" rtl="0" algn="l">
              <a:lnSpc>
                <a:spcPct val="115000"/>
              </a:lnSpc>
              <a:spcBef>
                <a:spcPts val="0"/>
              </a:spcBef>
              <a:spcAft>
                <a:spcPts val="0"/>
              </a:spcAft>
              <a:buClr>
                <a:srgbClr val="000000"/>
              </a:buClr>
              <a:buSzPts val="2000"/>
              <a:buFont typeface="Open Sans"/>
              <a:buAutoNum type="arabicPeriod"/>
            </a:pPr>
            <a:r>
              <a:rPr b="0" i="0" lang="en-US" sz="2000" u="none" cap="none" strike="noStrike">
                <a:solidFill>
                  <a:srgbClr val="000000"/>
                </a:solidFill>
                <a:latin typeface="Open Sans"/>
                <a:ea typeface="Open Sans"/>
                <a:cs typeface="Open Sans"/>
                <a:sym typeface="Open Sans"/>
              </a:rPr>
              <a:t>Model Development</a:t>
            </a:r>
            <a:endParaRPr/>
          </a:p>
          <a:p>
            <a:pPr indent="-355600" lvl="0" marL="457200" marR="0" rtl="0" algn="l">
              <a:lnSpc>
                <a:spcPct val="115000"/>
              </a:lnSpc>
              <a:spcBef>
                <a:spcPts val="0"/>
              </a:spcBef>
              <a:spcAft>
                <a:spcPts val="0"/>
              </a:spcAft>
              <a:buClr>
                <a:srgbClr val="000000"/>
              </a:buClr>
              <a:buSzPts val="2000"/>
              <a:buFont typeface="Open Sans"/>
              <a:buAutoNum type="arabicPeriod"/>
            </a:pPr>
            <a:r>
              <a:rPr b="0" i="0" lang="en-US" sz="2000" u="none" cap="none" strike="noStrike">
                <a:solidFill>
                  <a:srgbClr val="000000"/>
                </a:solidFill>
                <a:latin typeface="Open Sans"/>
                <a:ea typeface="Open Sans"/>
                <a:cs typeface="Open Sans"/>
                <a:sym typeface="Open Sans"/>
              </a:rPr>
              <a:t>Interpretation</a:t>
            </a:r>
            <a:endParaRPr/>
          </a:p>
        </p:txBody>
      </p:sp>
      <p:sp>
        <p:nvSpPr>
          <p:cNvPr id="67" name="Google Shape;67;p2"/>
          <p:cNvSpPr/>
          <p:nvPr/>
        </p:nvSpPr>
        <p:spPr>
          <a:xfrm>
            <a:off x="-6201" y="-6350"/>
            <a:ext cx="9175601" cy="238700"/>
          </a:xfrm>
          <a:prstGeom prst="rect">
            <a:avLst/>
          </a:prstGeom>
          <a:solidFill>
            <a:schemeClr val="accent3"/>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500"/>
              <a:buFont typeface="Calibri"/>
              <a:buNone/>
            </a:pPr>
            <a:r>
              <a:rPr b="1" i="0" lang="en-US" sz="500" u="none" cap="none" strike="noStrike">
                <a:solidFill>
                  <a:srgbClr val="000000"/>
                </a:solidFill>
                <a:latin typeface="Calibri"/>
                <a:ea typeface="Calibri"/>
                <a:cs typeface="Calibri"/>
                <a:sym typeface="Calibri"/>
              </a:rPr>
              <a:t>       Note: </a:t>
            </a:r>
            <a:r>
              <a:rPr b="0" i="0" lang="en-US" sz="500" u="none" cap="none" strike="noStrike">
                <a:solidFill>
                  <a:srgbClr val="000000"/>
                </a:solidFill>
                <a:latin typeface="Calibri"/>
                <a:ea typeface="Calibri"/>
                <a:cs typeface="Calibri"/>
                <a:sym typeface="Calibri"/>
              </a:rPr>
              <a:t>The data and information in this document is reflective of a hypothetical situation and client. This document is to be used for KPMG Virtual Internship purposes only.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3"/>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3"/>
          <p:cNvSpPr/>
          <p:nvPr/>
        </p:nvSpPr>
        <p:spPr>
          <a:xfrm>
            <a:off x="205025" y="263974"/>
            <a:ext cx="8565600" cy="466642"/>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FFFFFF"/>
              </a:buClr>
              <a:buSzPts val="2000"/>
              <a:buFont typeface="Arial"/>
              <a:buNone/>
            </a:pPr>
            <a:r>
              <a:rPr b="1" i="0" lang="en-US" sz="2000" u="none" cap="none" strike="noStrike">
                <a:solidFill>
                  <a:srgbClr val="FFFFFF"/>
                </a:solidFill>
                <a:latin typeface="Arial"/>
                <a:ea typeface="Arial"/>
                <a:cs typeface="Arial"/>
                <a:sym typeface="Arial"/>
              </a:rPr>
              <a:t>Introduction</a:t>
            </a:r>
            <a:endParaRPr/>
          </a:p>
        </p:txBody>
      </p:sp>
      <p:sp>
        <p:nvSpPr>
          <p:cNvPr id="74" name="Google Shape;74;p3"/>
          <p:cNvSpPr/>
          <p:nvPr/>
        </p:nvSpPr>
        <p:spPr>
          <a:xfrm>
            <a:off x="205025" y="1083299"/>
            <a:ext cx="8565600" cy="920086"/>
          </a:xfrm>
          <a:prstGeom prst="rect">
            <a:avLst/>
          </a:prstGeom>
          <a:noFill/>
          <a:ln>
            <a:noFill/>
          </a:ln>
        </p:spPr>
        <p:txBody>
          <a:bodyPr anchorCtr="0" anchor="t" bIns="91400" lIns="91400" spcFirstLastPara="1" rIns="91400" wrap="square" tIns="91400">
            <a:spAutoFit/>
          </a:bodyPr>
          <a:lstStyle/>
          <a:p>
            <a:pPr indent="0" lvl="0" marL="0" marR="0" rtl="0" algn="l">
              <a:lnSpc>
                <a:spcPct val="115000"/>
              </a:lnSpc>
              <a:spcBef>
                <a:spcPts val="0"/>
              </a:spcBef>
              <a:spcAft>
                <a:spcPts val="0"/>
              </a:spcAft>
              <a:buClr>
                <a:srgbClr val="000000"/>
              </a:buClr>
              <a:buSzPts val="2000"/>
              <a:buFont typeface="Open Sans"/>
              <a:buNone/>
            </a:pPr>
            <a:r>
              <a:rPr b="1" lang="en-US" sz="2000">
                <a:latin typeface="Open Sans"/>
                <a:ea typeface="Open Sans"/>
                <a:cs typeface="Open Sans"/>
                <a:sym typeface="Open Sans"/>
              </a:rPr>
              <a:t>Aim: Find the high value customers based on their attributes</a:t>
            </a:r>
            <a:endParaRPr/>
          </a:p>
        </p:txBody>
      </p:sp>
      <p:sp>
        <p:nvSpPr>
          <p:cNvPr id="75" name="Google Shape;75;p3"/>
          <p:cNvSpPr/>
          <p:nvPr/>
        </p:nvSpPr>
        <p:spPr>
          <a:xfrm>
            <a:off x="205025" y="2164725"/>
            <a:ext cx="8415000" cy="2181000"/>
          </a:xfrm>
          <a:prstGeom prst="rect">
            <a:avLst/>
          </a:prstGeom>
          <a:noFill/>
          <a:ln>
            <a:noFill/>
          </a:ln>
        </p:spPr>
        <p:txBody>
          <a:bodyPr anchorCtr="0" anchor="t" bIns="91400" lIns="91400" spcFirstLastPara="1" rIns="91400" wrap="square" tIns="91400">
            <a:spAutoFit/>
          </a:bodyPr>
          <a:lstStyle/>
          <a:p>
            <a:pPr indent="-330200" lvl="0" marL="457200" marR="0" rtl="0" algn="l">
              <a:lnSpc>
                <a:spcPct val="115000"/>
              </a:lnSpc>
              <a:spcBef>
                <a:spcPts val="0"/>
              </a:spcBef>
              <a:spcAft>
                <a:spcPts val="0"/>
              </a:spcAft>
              <a:buSzPts val="1600"/>
              <a:buFont typeface="Open Sans"/>
              <a:buChar char="●"/>
            </a:pPr>
            <a:r>
              <a:rPr lang="en-US" sz="1600">
                <a:latin typeface="Open Sans"/>
                <a:ea typeface="Open Sans"/>
                <a:cs typeface="Open Sans"/>
                <a:sym typeface="Open Sans"/>
              </a:rPr>
              <a:t>We use the existing customers’ datasets to explore their trends and behaviours, then find the determines of the high value customers, and predict their values.</a:t>
            </a:r>
            <a:endParaRPr sz="1600">
              <a:latin typeface="Open Sans"/>
              <a:ea typeface="Open Sans"/>
              <a:cs typeface="Open Sans"/>
              <a:sym typeface="Open Sans"/>
            </a:endParaRPr>
          </a:p>
          <a:p>
            <a:pPr indent="-330200" lvl="0" marL="457200" marR="0" rtl="0" algn="l">
              <a:lnSpc>
                <a:spcPct val="115000"/>
              </a:lnSpc>
              <a:spcBef>
                <a:spcPts val="0"/>
              </a:spcBef>
              <a:spcAft>
                <a:spcPts val="0"/>
              </a:spcAft>
              <a:buSzPts val="1600"/>
              <a:buFont typeface="Open Sans"/>
              <a:buChar char="●"/>
            </a:pPr>
            <a:r>
              <a:rPr lang="en-US" sz="1600">
                <a:latin typeface="Open Sans"/>
                <a:ea typeface="Open Sans"/>
                <a:cs typeface="Open Sans"/>
                <a:sym typeface="Open Sans"/>
              </a:rPr>
              <a:t>The existing datasets are: </a:t>
            </a:r>
            <a:r>
              <a:rPr lang="en-US" sz="1600">
                <a:latin typeface="Open Sans"/>
                <a:ea typeface="Open Sans"/>
                <a:cs typeface="Open Sans"/>
                <a:sym typeface="Open Sans"/>
              </a:rPr>
              <a:t>CustomerDemographic, CustomerAddress, Transactions, where </a:t>
            </a:r>
            <a:r>
              <a:rPr lang="en-US" sz="1600">
                <a:solidFill>
                  <a:schemeClr val="dk1"/>
                </a:solidFill>
                <a:latin typeface="Open Sans"/>
                <a:ea typeface="Open Sans"/>
                <a:cs typeface="Open Sans"/>
                <a:sym typeface="Open Sans"/>
              </a:rPr>
              <a:t>CustomerDemographic and CustomerAddress include the customers’ features, and Transactions contains label data - standard cost with product information. </a:t>
            </a:r>
            <a:endParaRPr sz="1600">
              <a:latin typeface="Open Sans"/>
              <a:ea typeface="Open Sans"/>
              <a:cs typeface="Open Sans"/>
              <a:sym typeface="Open Sans"/>
            </a:endParaRPr>
          </a:p>
        </p:txBody>
      </p:sp>
      <p:sp>
        <p:nvSpPr>
          <p:cNvPr id="76" name="Google Shape;76;p3"/>
          <p:cNvSpPr/>
          <p:nvPr/>
        </p:nvSpPr>
        <p:spPr>
          <a:xfrm>
            <a:off x="-6201" y="-6350"/>
            <a:ext cx="9175601" cy="238700"/>
          </a:xfrm>
          <a:prstGeom prst="rect">
            <a:avLst/>
          </a:prstGeom>
          <a:solidFill>
            <a:schemeClr val="accent3"/>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500"/>
              <a:buFont typeface="Calibri"/>
              <a:buNone/>
            </a:pPr>
            <a:r>
              <a:rPr b="1" i="0" lang="en-US" sz="500" u="none" cap="none" strike="noStrike">
                <a:solidFill>
                  <a:srgbClr val="000000"/>
                </a:solidFill>
                <a:latin typeface="Calibri"/>
                <a:ea typeface="Calibri"/>
                <a:cs typeface="Calibri"/>
                <a:sym typeface="Calibri"/>
              </a:rPr>
              <a:t>       Note: </a:t>
            </a:r>
            <a:r>
              <a:rPr b="0" i="0" lang="en-US" sz="500" u="none" cap="none" strike="noStrike">
                <a:solidFill>
                  <a:srgbClr val="000000"/>
                </a:solidFill>
                <a:latin typeface="Calibri"/>
                <a:ea typeface="Calibri"/>
                <a:cs typeface="Calibri"/>
                <a:sym typeface="Calibri"/>
              </a:rPr>
              <a:t>The data and information in this document is reflective of a hypothetical situation and client. This document is to be used for KPMG Virtual Internship purposes only.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4"/>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4"/>
          <p:cNvSpPr/>
          <p:nvPr/>
        </p:nvSpPr>
        <p:spPr>
          <a:xfrm>
            <a:off x="205025" y="263974"/>
            <a:ext cx="8565600" cy="466642"/>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FFFFFF"/>
              </a:buClr>
              <a:buSzPts val="2000"/>
              <a:buFont typeface="Arial"/>
              <a:buNone/>
            </a:pPr>
            <a:r>
              <a:rPr b="1" i="0" lang="en-US" sz="2000" u="none" cap="none" strike="noStrike">
                <a:solidFill>
                  <a:srgbClr val="FFFFFF"/>
                </a:solidFill>
                <a:latin typeface="Arial"/>
                <a:ea typeface="Arial"/>
                <a:cs typeface="Arial"/>
                <a:sym typeface="Arial"/>
              </a:rPr>
              <a:t>Data Exploration</a:t>
            </a:r>
            <a:endParaRPr/>
          </a:p>
        </p:txBody>
      </p:sp>
      <p:sp>
        <p:nvSpPr>
          <p:cNvPr id="83" name="Google Shape;83;p4"/>
          <p:cNvSpPr/>
          <p:nvPr/>
        </p:nvSpPr>
        <p:spPr>
          <a:xfrm>
            <a:off x="205025" y="1083299"/>
            <a:ext cx="8565600" cy="920086"/>
          </a:xfrm>
          <a:prstGeom prst="rect">
            <a:avLst/>
          </a:prstGeom>
          <a:noFill/>
          <a:ln>
            <a:noFill/>
          </a:ln>
        </p:spPr>
        <p:txBody>
          <a:bodyPr anchorCtr="0" anchor="t" bIns="91400" lIns="91400" spcFirstLastPara="1" rIns="91400" wrap="square" tIns="91400">
            <a:spAutoFit/>
          </a:bodyPr>
          <a:lstStyle/>
          <a:p>
            <a:pPr indent="0" lvl="0" marL="0" rtl="0" algn="l">
              <a:spcBef>
                <a:spcPts val="0"/>
              </a:spcBef>
              <a:spcAft>
                <a:spcPts val="0"/>
              </a:spcAft>
              <a:buClr>
                <a:schemeClr val="dk1"/>
              </a:buClr>
              <a:buSzPts val="1100"/>
              <a:buFont typeface="Arial"/>
              <a:buNone/>
            </a:pPr>
            <a:r>
              <a:rPr b="1" lang="en-US" sz="2000">
                <a:latin typeface="Open Sans"/>
                <a:ea typeface="Open Sans"/>
                <a:cs typeface="Open Sans"/>
                <a:sym typeface="Open Sans"/>
              </a:rPr>
              <a:t>Datasets</a:t>
            </a:r>
            <a:endParaRPr/>
          </a:p>
        </p:txBody>
      </p:sp>
      <p:sp>
        <p:nvSpPr>
          <p:cNvPr id="84" name="Google Shape;84;p4"/>
          <p:cNvSpPr/>
          <p:nvPr/>
        </p:nvSpPr>
        <p:spPr>
          <a:xfrm>
            <a:off x="205025" y="1837025"/>
            <a:ext cx="8472000" cy="3050100"/>
          </a:xfrm>
          <a:prstGeom prst="rect">
            <a:avLst/>
          </a:prstGeom>
          <a:noFill/>
          <a:ln>
            <a:noFill/>
          </a:ln>
        </p:spPr>
        <p:txBody>
          <a:bodyPr anchorCtr="0" anchor="t" bIns="91400" lIns="91400" spcFirstLastPara="1" rIns="91400" wrap="square" tIns="91400">
            <a:spAutoFit/>
          </a:bodyPr>
          <a:lstStyle/>
          <a:p>
            <a:pPr indent="-317500" lvl="0" marL="457200" marR="0" rtl="0" algn="l">
              <a:lnSpc>
                <a:spcPct val="115000"/>
              </a:lnSpc>
              <a:spcBef>
                <a:spcPts val="0"/>
              </a:spcBef>
              <a:spcAft>
                <a:spcPts val="0"/>
              </a:spcAft>
              <a:buSzPts val="1400"/>
              <a:buChar char="●"/>
            </a:pPr>
            <a:r>
              <a:rPr lang="en-US" sz="1500">
                <a:latin typeface="Open Sans"/>
                <a:ea typeface="Open Sans"/>
                <a:cs typeface="Open Sans"/>
                <a:sym typeface="Open Sans"/>
              </a:rPr>
              <a:t>CustomerDemographic</a:t>
            </a:r>
            <a:endParaRPr sz="1500">
              <a:latin typeface="Open Sans"/>
              <a:ea typeface="Open Sans"/>
              <a:cs typeface="Open Sans"/>
              <a:sym typeface="Open Sans"/>
            </a:endParaRPr>
          </a:p>
          <a:p>
            <a:pPr indent="-323850" lvl="1" marL="914400" marR="0" rtl="0" algn="l">
              <a:lnSpc>
                <a:spcPct val="115000"/>
              </a:lnSpc>
              <a:spcBef>
                <a:spcPts val="0"/>
              </a:spcBef>
              <a:spcAft>
                <a:spcPts val="0"/>
              </a:spcAft>
              <a:buSzPts val="1500"/>
              <a:buFont typeface="Open Sans"/>
              <a:buChar char="○"/>
            </a:pPr>
            <a:r>
              <a:rPr lang="en-US" sz="1500">
                <a:latin typeface="Open Sans"/>
                <a:ea typeface="Open Sans"/>
                <a:cs typeface="Open Sans"/>
                <a:sym typeface="Open Sans"/>
              </a:rPr>
              <a:t>customer_Id: training dataset</a:t>
            </a:r>
            <a:endParaRPr sz="1500">
              <a:latin typeface="Open Sans"/>
              <a:ea typeface="Open Sans"/>
              <a:cs typeface="Open Sans"/>
              <a:sym typeface="Open Sans"/>
            </a:endParaRPr>
          </a:p>
          <a:p>
            <a:pPr indent="-323850" lvl="0" marL="457200" marR="0" rtl="0" algn="l">
              <a:lnSpc>
                <a:spcPct val="115000"/>
              </a:lnSpc>
              <a:spcBef>
                <a:spcPts val="0"/>
              </a:spcBef>
              <a:spcAft>
                <a:spcPts val="0"/>
              </a:spcAft>
              <a:buSzPts val="1500"/>
              <a:buFont typeface="Open Sans"/>
              <a:buChar char="●"/>
            </a:pPr>
            <a:r>
              <a:rPr lang="en-US" sz="1500">
                <a:latin typeface="Open Sans"/>
                <a:ea typeface="Open Sans"/>
                <a:cs typeface="Open Sans"/>
                <a:sym typeface="Open Sans"/>
              </a:rPr>
              <a:t>CustomerAddress</a:t>
            </a:r>
            <a:endParaRPr sz="1500">
              <a:latin typeface="Open Sans"/>
              <a:ea typeface="Open Sans"/>
              <a:cs typeface="Open Sans"/>
              <a:sym typeface="Open Sans"/>
            </a:endParaRPr>
          </a:p>
          <a:p>
            <a:pPr indent="-323850" lvl="1" marL="914400" marR="0" rtl="0" algn="l">
              <a:lnSpc>
                <a:spcPct val="115000"/>
              </a:lnSpc>
              <a:spcBef>
                <a:spcPts val="0"/>
              </a:spcBef>
              <a:spcAft>
                <a:spcPts val="0"/>
              </a:spcAft>
              <a:buSzPts val="1500"/>
              <a:buFont typeface="Open Sans"/>
              <a:buChar char="○"/>
            </a:pPr>
            <a:r>
              <a:rPr lang="en-US" sz="1500">
                <a:latin typeface="Open Sans"/>
                <a:ea typeface="Open Sans"/>
                <a:cs typeface="Open Sans"/>
                <a:sym typeface="Open Sans"/>
              </a:rPr>
              <a:t>combined with </a:t>
            </a:r>
            <a:r>
              <a:rPr lang="en-US" sz="1500">
                <a:solidFill>
                  <a:schemeClr val="dk1"/>
                </a:solidFill>
                <a:latin typeface="Open Sans"/>
                <a:ea typeface="Open Sans"/>
                <a:cs typeface="Open Sans"/>
                <a:sym typeface="Open Sans"/>
              </a:rPr>
              <a:t>CustomerDemographic</a:t>
            </a:r>
            <a:endParaRPr sz="1500">
              <a:solidFill>
                <a:schemeClr val="dk1"/>
              </a:solidFill>
              <a:latin typeface="Open Sans"/>
              <a:ea typeface="Open Sans"/>
              <a:cs typeface="Open Sans"/>
              <a:sym typeface="Open Sans"/>
            </a:endParaRPr>
          </a:p>
          <a:p>
            <a:pPr indent="-323850" lvl="1" marL="914400" marR="0" rtl="0" algn="l">
              <a:lnSpc>
                <a:spcPct val="115000"/>
              </a:lnSpc>
              <a:spcBef>
                <a:spcPts val="0"/>
              </a:spcBef>
              <a:spcAft>
                <a:spcPts val="0"/>
              </a:spcAft>
              <a:buClr>
                <a:schemeClr val="dk1"/>
              </a:buClr>
              <a:buSzPts val="1500"/>
              <a:buFont typeface="Open Sans"/>
              <a:buChar char="○"/>
            </a:pPr>
            <a:r>
              <a:rPr lang="en-US" sz="1500">
                <a:solidFill>
                  <a:schemeClr val="dk1"/>
                </a:solidFill>
                <a:latin typeface="Open Sans"/>
                <a:ea typeface="Open Sans"/>
                <a:cs typeface="Open Sans"/>
                <a:sym typeface="Open Sans"/>
              </a:rPr>
              <a:t>state, postcode and property_valuation</a:t>
            </a:r>
            <a:endParaRPr sz="1500">
              <a:solidFill>
                <a:schemeClr val="dk1"/>
              </a:solidFill>
              <a:latin typeface="Open Sans"/>
              <a:ea typeface="Open Sans"/>
              <a:cs typeface="Open Sans"/>
              <a:sym typeface="Open Sans"/>
            </a:endParaRPr>
          </a:p>
          <a:p>
            <a:pPr indent="-323850" lvl="0" marL="457200" marR="0" rtl="0" algn="l">
              <a:lnSpc>
                <a:spcPct val="115000"/>
              </a:lnSpc>
              <a:spcBef>
                <a:spcPts val="0"/>
              </a:spcBef>
              <a:spcAft>
                <a:spcPts val="0"/>
              </a:spcAft>
              <a:buSzPts val="1500"/>
              <a:buFont typeface="Open Sans"/>
              <a:buChar char="●"/>
            </a:pPr>
            <a:r>
              <a:rPr lang="en-US" sz="1500">
                <a:latin typeface="Open Sans"/>
                <a:ea typeface="Open Sans"/>
                <a:cs typeface="Open Sans"/>
                <a:sym typeface="Open Sans"/>
              </a:rPr>
              <a:t>Transactions</a:t>
            </a:r>
            <a:endParaRPr sz="1500">
              <a:latin typeface="Open Sans"/>
              <a:ea typeface="Open Sans"/>
              <a:cs typeface="Open Sans"/>
              <a:sym typeface="Open Sans"/>
            </a:endParaRPr>
          </a:p>
          <a:p>
            <a:pPr indent="-323850" lvl="1" marL="914400" marR="0" rtl="0" algn="l">
              <a:lnSpc>
                <a:spcPct val="115000"/>
              </a:lnSpc>
              <a:spcBef>
                <a:spcPts val="0"/>
              </a:spcBef>
              <a:spcAft>
                <a:spcPts val="0"/>
              </a:spcAft>
              <a:buSzPts val="1500"/>
              <a:buFont typeface="Open Sans"/>
              <a:buChar char="○"/>
            </a:pPr>
            <a:r>
              <a:rPr lang="en-US" sz="1500">
                <a:latin typeface="Open Sans"/>
                <a:ea typeface="Open Sans"/>
                <a:cs typeface="Open Sans"/>
                <a:sym typeface="Open Sans"/>
              </a:rPr>
              <a:t>standard cost: the money that customers’ consumed - value</a:t>
            </a:r>
            <a:endParaRPr sz="1500">
              <a:latin typeface="Open Sans"/>
              <a:ea typeface="Open Sans"/>
              <a:cs typeface="Open Sans"/>
              <a:sym typeface="Open Sans"/>
            </a:endParaRPr>
          </a:p>
          <a:p>
            <a:pPr indent="-323850" lvl="1" marL="914400" marR="0" rtl="0" algn="l">
              <a:lnSpc>
                <a:spcPct val="115000"/>
              </a:lnSpc>
              <a:spcBef>
                <a:spcPts val="0"/>
              </a:spcBef>
              <a:spcAft>
                <a:spcPts val="0"/>
              </a:spcAft>
              <a:buSzPts val="1500"/>
              <a:buFont typeface="Open Sans"/>
              <a:buChar char="○"/>
            </a:pPr>
            <a:r>
              <a:rPr lang="en-US" sz="1500">
                <a:latin typeface="Open Sans"/>
                <a:ea typeface="Open Sans"/>
                <a:cs typeface="Open Sans"/>
                <a:sym typeface="Open Sans"/>
              </a:rPr>
              <a:t>product information: customers’ trend and behaviour</a:t>
            </a:r>
            <a:endParaRPr sz="1500">
              <a:latin typeface="Open Sans"/>
              <a:ea typeface="Open Sans"/>
              <a:cs typeface="Open Sans"/>
              <a:sym typeface="Open Sans"/>
            </a:endParaRPr>
          </a:p>
        </p:txBody>
      </p:sp>
      <p:sp>
        <p:nvSpPr>
          <p:cNvPr id="85" name="Google Shape;85;p4"/>
          <p:cNvSpPr/>
          <p:nvPr/>
        </p:nvSpPr>
        <p:spPr>
          <a:xfrm>
            <a:off x="-6201" y="-6350"/>
            <a:ext cx="9175601" cy="238700"/>
          </a:xfrm>
          <a:prstGeom prst="rect">
            <a:avLst/>
          </a:prstGeom>
          <a:solidFill>
            <a:schemeClr val="accent3"/>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500"/>
              <a:buFont typeface="Calibri"/>
              <a:buNone/>
            </a:pPr>
            <a:r>
              <a:rPr b="1" i="0" lang="en-US" sz="500" u="none" cap="none" strike="noStrike">
                <a:solidFill>
                  <a:srgbClr val="000000"/>
                </a:solidFill>
                <a:latin typeface="Calibri"/>
                <a:ea typeface="Calibri"/>
                <a:cs typeface="Calibri"/>
                <a:sym typeface="Calibri"/>
              </a:rPr>
              <a:t>       Note: </a:t>
            </a:r>
            <a:r>
              <a:rPr b="0" i="0" lang="en-US" sz="500" u="none" cap="none" strike="noStrike">
                <a:solidFill>
                  <a:srgbClr val="000000"/>
                </a:solidFill>
                <a:latin typeface="Calibri"/>
                <a:ea typeface="Calibri"/>
                <a:cs typeface="Calibri"/>
                <a:sym typeface="Calibri"/>
              </a:rPr>
              <a:t>The data and information in this document is reflective of a hypothetical situation and client. This document is to be used for KPMG Virtual Internship purposes only.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g8885e11007_0_40"/>
          <p:cNvSpPr/>
          <p:nvPr/>
        </p:nvSpPr>
        <p:spPr>
          <a:xfrm>
            <a:off x="-15501" y="-19475"/>
            <a:ext cx="9191400" cy="840000"/>
          </a:xfrm>
          <a:prstGeom prst="rect">
            <a:avLst/>
          </a:prstGeom>
          <a:gradFill>
            <a:gsLst>
              <a:gs pos="0">
                <a:srgbClr val="1077D2"/>
              </a:gs>
              <a:gs pos="100000">
                <a:srgbClr val="093153"/>
              </a:gs>
            </a:gsLst>
            <a:lin ang="12000143"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g8885e11007_0_40"/>
          <p:cNvSpPr/>
          <p:nvPr/>
        </p:nvSpPr>
        <p:spPr>
          <a:xfrm>
            <a:off x="205025" y="263974"/>
            <a:ext cx="8565600" cy="466500"/>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FFFFFF"/>
              </a:buClr>
              <a:buSzPts val="2000"/>
              <a:buFont typeface="Arial"/>
              <a:buNone/>
            </a:pPr>
            <a:r>
              <a:rPr b="1" i="0" lang="en-US" sz="2000" u="none" cap="none" strike="noStrike">
                <a:solidFill>
                  <a:srgbClr val="FFFFFF"/>
                </a:solidFill>
                <a:latin typeface="Arial"/>
                <a:ea typeface="Arial"/>
                <a:cs typeface="Arial"/>
                <a:sym typeface="Arial"/>
              </a:rPr>
              <a:t>Data Exploration</a:t>
            </a:r>
            <a:endParaRPr/>
          </a:p>
        </p:txBody>
      </p:sp>
      <p:sp>
        <p:nvSpPr>
          <p:cNvPr id="92" name="Google Shape;92;g8885e11007_0_40"/>
          <p:cNvSpPr/>
          <p:nvPr/>
        </p:nvSpPr>
        <p:spPr>
          <a:xfrm>
            <a:off x="205025" y="1083299"/>
            <a:ext cx="8565600" cy="920100"/>
          </a:xfrm>
          <a:prstGeom prst="rect">
            <a:avLst/>
          </a:prstGeom>
          <a:noFill/>
          <a:ln>
            <a:noFill/>
          </a:ln>
        </p:spPr>
        <p:txBody>
          <a:bodyPr anchorCtr="0" anchor="t" bIns="91400" lIns="91400" spcFirstLastPara="1" rIns="91400" wrap="square" tIns="91400">
            <a:noAutofit/>
          </a:bodyPr>
          <a:lstStyle/>
          <a:p>
            <a:pPr indent="0" lvl="0" marL="0" rtl="0" algn="l">
              <a:spcBef>
                <a:spcPts val="0"/>
              </a:spcBef>
              <a:spcAft>
                <a:spcPts val="0"/>
              </a:spcAft>
              <a:buClr>
                <a:schemeClr val="dk1"/>
              </a:buClr>
              <a:buSzPts val="1100"/>
              <a:buFont typeface="Arial"/>
              <a:buNone/>
            </a:pPr>
            <a:r>
              <a:rPr b="1" lang="en-US" sz="2000">
                <a:latin typeface="Open Sans"/>
                <a:ea typeface="Open Sans"/>
                <a:cs typeface="Open Sans"/>
                <a:sym typeface="Open Sans"/>
              </a:rPr>
              <a:t>CustomerDemographic</a:t>
            </a:r>
            <a:endParaRPr/>
          </a:p>
        </p:txBody>
      </p:sp>
      <p:sp>
        <p:nvSpPr>
          <p:cNvPr id="93" name="Google Shape;93;g8885e11007_0_40"/>
          <p:cNvSpPr/>
          <p:nvPr/>
        </p:nvSpPr>
        <p:spPr>
          <a:xfrm>
            <a:off x="205025" y="1837025"/>
            <a:ext cx="4568700" cy="3198900"/>
          </a:xfrm>
          <a:prstGeom prst="rect">
            <a:avLst/>
          </a:prstGeom>
          <a:noFill/>
          <a:ln>
            <a:noFill/>
          </a:ln>
        </p:spPr>
        <p:txBody>
          <a:bodyPr anchorCtr="0" anchor="t" bIns="91400" lIns="91400" spcFirstLastPara="1" rIns="91400" wrap="square" tIns="91400">
            <a:noAutofit/>
          </a:bodyPr>
          <a:lstStyle/>
          <a:p>
            <a:pPr indent="-317500" lvl="0" marL="457200" marR="0" rtl="0" algn="l">
              <a:lnSpc>
                <a:spcPct val="115000"/>
              </a:lnSpc>
              <a:spcBef>
                <a:spcPts val="0"/>
              </a:spcBef>
              <a:spcAft>
                <a:spcPts val="0"/>
              </a:spcAft>
              <a:buSzPts val="1400"/>
              <a:buChar char="●"/>
            </a:pPr>
            <a:r>
              <a:rPr lang="en-US" sz="1500">
                <a:latin typeface="Open Sans"/>
                <a:ea typeface="Open Sans"/>
                <a:cs typeface="Open Sans"/>
                <a:sym typeface="Open Sans"/>
              </a:rPr>
              <a:t>age</a:t>
            </a:r>
            <a:endParaRPr sz="1500">
              <a:latin typeface="Open Sans"/>
              <a:ea typeface="Open Sans"/>
              <a:cs typeface="Open Sans"/>
              <a:sym typeface="Open Sans"/>
            </a:endParaRPr>
          </a:p>
          <a:p>
            <a:pPr indent="-323850" lvl="1" marL="914400" marR="0" rtl="0" algn="l">
              <a:lnSpc>
                <a:spcPct val="115000"/>
              </a:lnSpc>
              <a:spcBef>
                <a:spcPts val="0"/>
              </a:spcBef>
              <a:spcAft>
                <a:spcPts val="0"/>
              </a:spcAft>
              <a:buSzPts val="1500"/>
              <a:buFont typeface="Open Sans"/>
              <a:buChar char="○"/>
            </a:pPr>
            <a:r>
              <a:rPr lang="en-US" sz="1500">
                <a:latin typeface="Open Sans"/>
                <a:ea typeface="Open Sans"/>
                <a:cs typeface="Open Sans"/>
                <a:sym typeface="Open Sans"/>
              </a:rPr>
              <a:t>transformed from DOB: customers’ age when the year is 2018</a:t>
            </a:r>
            <a:endParaRPr sz="1500">
              <a:latin typeface="Open Sans"/>
              <a:ea typeface="Open Sans"/>
              <a:cs typeface="Open Sans"/>
              <a:sym typeface="Open Sans"/>
            </a:endParaRPr>
          </a:p>
          <a:p>
            <a:pPr indent="-323850" lvl="1" marL="914400" marR="0" rtl="0" algn="l">
              <a:lnSpc>
                <a:spcPct val="115000"/>
              </a:lnSpc>
              <a:spcBef>
                <a:spcPts val="0"/>
              </a:spcBef>
              <a:spcAft>
                <a:spcPts val="0"/>
              </a:spcAft>
              <a:buSzPts val="1500"/>
              <a:buFont typeface="Open Sans"/>
              <a:buChar char="○"/>
            </a:pPr>
            <a:r>
              <a:rPr lang="en-US" sz="1500">
                <a:latin typeface="Open Sans"/>
                <a:ea typeface="Open Sans"/>
                <a:cs typeface="Open Sans"/>
                <a:sym typeface="Open Sans"/>
              </a:rPr>
              <a:t>range: 16 to 87 </a:t>
            </a:r>
            <a:endParaRPr sz="1500">
              <a:latin typeface="Open Sans"/>
              <a:ea typeface="Open Sans"/>
              <a:cs typeface="Open Sans"/>
              <a:sym typeface="Open Sans"/>
            </a:endParaRPr>
          </a:p>
          <a:p>
            <a:pPr indent="-323850" lvl="2" marL="1371600" marR="0" rtl="0" algn="l">
              <a:lnSpc>
                <a:spcPct val="115000"/>
              </a:lnSpc>
              <a:spcBef>
                <a:spcPts val="0"/>
              </a:spcBef>
              <a:spcAft>
                <a:spcPts val="0"/>
              </a:spcAft>
              <a:buSzPts val="1500"/>
              <a:buFont typeface="Open Sans"/>
              <a:buChar char="■"/>
            </a:pPr>
            <a:r>
              <a:rPr lang="en-US" sz="1500">
                <a:latin typeface="Open Sans"/>
                <a:ea typeface="Open Sans"/>
                <a:cs typeface="Open Sans"/>
                <a:sym typeface="Open Sans"/>
              </a:rPr>
              <a:t>5 customers’ ages are bigger than 70</a:t>
            </a:r>
            <a:endParaRPr sz="1500">
              <a:latin typeface="Open Sans"/>
              <a:ea typeface="Open Sans"/>
              <a:cs typeface="Open Sans"/>
              <a:sym typeface="Open Sans"/>
            </a:endParaRPr>
          </a:p>
          <a:p>
            <a:pPr indent="-323850" lvl="2" marL="1371600" marR="0" rtl="0" algn="l">
              <a:lnSpc>
                <a:spcPct val="115000"/>
              </a:lnSpc>
              <a:spcBef>
                <a:spcPts val="0"/>
              </a:spcBef>
              <a:spcAft>
                <a:spcPts val="0"/>
              </a:spcAft>
              <a:buSzPts val="1500"/>
              <a:buFont typeface="Open Sans"/>
              <a:buChar char="■"/>
            </a:pPr>
            <a:r>
              <a:rPr lang="en-US" sz="1500">
                <a:latin typeface="Open Sans"/>
                <a:ea typeface="Open Sans"/>
                <a:cs typeface="Open Sans"/>
                <a:sym typeface="Open Sans"/>
              </a:rPr>
              <a:t>the median of age is 41</a:t>
            </a:r>
            <a:endParaRPr sz="1500">
              <a:latin typeface="Open Sans"/>
              <a:ea typeface="Open Sans"/>
              <a:cs typeface="Open Sans"/>
              <a:sym typeface="Open Sans"/>
            </a:endParaRPr>
          </a:p>
          <a:p>
            <a:pPr indent="-323850" lvl="0" marL="457200" marR="0" rtl="0" algn="l">
              <a:lnSpc>
                <a:spcPct val="115000"/>
              </a:lnSpc>
              <a:spcBef>
                <a:spcPts val="0"/>
              </a:spcBef>
              <a:spcAft>
                <a:spcPts val="0"/>
              </a:spcAft>
              <a:buSzPts val="1500"/>
              <a:buFont typeface="Open Sans"/>
              <a:buChar char="●"/>
            </a:pPr>
            <a:r>
              <a:rPr lang="en-US" sz="1500">
                <a:latin typeface="Open Sans"/>
                <a:ea typeface="Open Sans"/>
                <a:cs typeface="Open Sans"/>
                <a:sym typeface="Open Sans"/>
              </a:rPr>
              <a:t>gender</a:t>
            </a:r>
            <a:endParaRPr sz="1500">
              <a:latin typeface="Open Sans"/>
              <a:ea typeface="Open Sans"/>
              <a:cs typeface="Open Sans"/>
              <a:sym typeface="Open Sans"/>
            </a:endParaRPr>
          </a:p>
          <a:p>
            <a:pPr indent="-323850" lvl="1" marL="914400" marR="0" rtl="0" algn="l">
              <a:lnSpc>
                <a:spcPct val="115000"/>
              </a:lnSpc>
              <a:spcBef>
                <a:spcPts val="0"/>
              </a:spcBef>
              <a:spcAft>
                <a:spcPts val="0"/>
              </a:spcAft>
              <a:buSzPts val="1500"/>
              <a:buFont typeface="Open Sans"/>
              <a:buChar char="○"/>
            </a:pPr>
            <a:r>
              <a:rPr lang="en-US" sz="1500">
                <a:latin typeface="Open Sans"/>
                <a:ea typeface="Open Sans"/>
                <a:cs typeface="Open Sans"/>
                <a:sym typeface="Open Sans"/>
              </a:rPr>
              <a:t>U and NaN: impute through the distribution</a:t>
            </a:r>
            <a:endParaRPr sz="1500">
              <a:latin typeface="Open Sans"/>
              <a:ea typeface="Open Sans"/>
              <a:cs typeface="Open Sans"/>
              <a:sym typeface="Open Sans"/>
            </a:endParaRPr>
          </a:p>
          <a:p>
            <a:pPr indent="-323850" lvl="0" marL="457200" marR="0" rtl="0" algn="l">
              <a:lnSpc>
                <a:spcPct val="115000"/>
              </a:lnSpc>
              <a:spcBef>
                <a:spcPts val="0"/>
              </a:spcBef>
              <a:spcAft>
                <a:spcPts val="0"/>
              </a:spcAft>
              <a:buSzPts val="1500"/>
              <a:buFont typeface="Open Sans"/>
              <a:buChar char="●"/>
            </a:pPr>
            <a:r>
              <a:rPr lang="en-US" sz="1500">
                <a:latin typeface="Open Sans"/>
                <a:ea typeface="Open Sans"/>
                <a:cs typeface="Open Sans"/>
                <a:sym typeface="Open Sans"/>
              </a:rPr>
              <a:t>job industry</a:t>
            </a:r>
            <a:endParaRPr sz="1500">
              <a:latin typeface="Open Sans"/>
              <a:ea typeface="Open Sans"/>
              <a:cs typeface="Open Sans"/>
              <a:sym typeface="Open Sans"/>
            </a:endParaRPr>
          </a:p>
        </p:txBody>
      </p:sp>
      <p:sp>
        <p:nvSpPr>
          <p:cNvPr id="94" name="Google Shape;94;g8885e11007_0_40"/>
          <p:cNvSpPr/>
          <p:nvPr/>
        </p:nvSpPr>
        <p:spPr>
          <a:xfrm>
            <a:off x="-6201" y="-6350"/>
            <a:ext cx="9175500" cy="238800"/>
          </a:xfrm>
          <a:prstGeom prst="rect">
            <a:avLst/>
          </a:prstGeom>
          <a:solidFill>
            <a:schemeClr val="accent3"/>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500"/>
              <a:buFont typeface="Calibri"/>
              <a:buNone/>
            </a:pPr>
            <a:r>
              <a:rPr b="1" i="0" lang="en-US" sz="500" u="none" cap="none" strike="noStrike">
                <a:solidFill>
                  <a:srgbClr val="000000"/>
                </a:solidFill>
                <a:latin typeface="Calibri"/>
                <a:ea typeface="Calibri"/>
                <a:cs typeface="Calibri"/>
                <a:sym typeface="Calibri"/>
              </a:rPr>
              <a:t>       Note: </a:t>
            </a:r>
            <a:r>
              <a:rPr b="0" i="0" lang="en-US" sz="500" u="none" cap="none" strike="noStrike">
                <a:solidFill>
                  <a:srgbClr val="000000"/>
                </a:solidFill>
                <a:latin typeface="Calibri"/>
                <a:ea typeface="Calibri"/>
                <a:cs typeface="Calibri"/>
                <a:sym typeface="Calibri"/>
              </a:rPr>
              <a:t>The data and information in this document is reflective of a hypothetical situation and client. This document is to be used for KPMG Virtual Internship purposes only. </a:t>
            </a:r>
            <a:endParaRPr/>
          </a:p>
        </p:txBody>
      </p:sp>
      <p:pic>
        <p:nvPicPr>
          <p:cNvPr id="95" name="Google Shape;95;g8885e11007_0_40"/>
          <p:cNvPicPr preferRelativeResize="0"/>
          <p:nvPr/>
        </p:nvPicPr>
        <p:blipFill>
          <a:blip r:embed="rId3">
            <a:alphaModFix/>
          </a:blip>
          <a:stretch>
            <a:fillRect/>
          </a:stretch>
        </p:blipFill>
        <p:spPr>
          <a:xfrm>
            <a:off x="4773616" y="1837100"/>
            <a:ext cx="4212134" cy="31989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g8885e11007_0_49"/>
          <p:cNvSpPr/>
          <p:nvPr/>
        </p:nvSpPr>
        <p:spPr>
          <a:xfrm>
            <a:off x="-15501" y="-19475"/>
            <a:ext cx="9191400" cy="840000"/>
          </a:xfrm>
          <a:prstGeom prst="rect">
            <a:avLst/>
          </a:prstGeom>
          <a:gradFill>
            <a:gsLst>
              <a:gs pos="0">
                <a:srgbClr val="1077D2"/>
              </a:gs>
              <a:gs pos="100000">
                <a:srgbClr val="093153"/>
              </a:gs>
            </a:gsLst>
            <a:lin ang="12000143"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g8885e11007_0_49"/>
          <p:cNvSpPr/>
          <p:nvPr/>
        </p:nvSpPr>
        <p:spPr>
          <a:xfrm>
            <a:off x="205025" y="263974"/>
            <a:ext cx="8565600" cy="466500"/>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FFFFFF"/>
              </a:buClr>
              <a:buSzPts val="2000"/>
              <a:buFont typeface="Arial"/>
              <a:buNone/>
            </a:pPr>
            <a:r>
              <a:rPr b="1" i="0" lang="en-US" sz="2000" u="none" cap="none" strike="noStrike">
                <a:solidFill>
                  <a:srgbClr val="FFFFFF"/>
                </a:solidFill>
                <a:latin typeface="Arial"/>
                <a:ea typeface="Arial"/>
                <a:cs typeface="Arial"/>
                <a:sym typeface="Arial"/>
              </a:rPr>
              <a:t>Data Exploration</a:t>
            </a:r>
            <a:endParaRPr/>
          </a:p>
        </p:txBody>
      </p:sp>
      <p:sp>
        <p:nvSpPr>
          <p:cNvPr id="102" name="Google Shape;102;g8885e11007_0_49"/>
          <p:cNvSpPr/>
          <p:nvPr/>
        </p:nvSpPr>
        <p:spPr>
          <a:xfrm>
            <a:off x="205025" y="1083299"/>
            <a:ext cx="8565600" cy="920100"/>
          </a:xfrm>
          <a:prstGeom prst="rect">
            <a:avLst/>
          </a:prstGeom>
          <a:noFill/>
          <a:ln>
            <a:noFill/>
          </a:ln>
        </p:spPr>
        <p:txBody>
          <a:bodyPr anchorCtr="0" anchor="t" bIns="91400" lIns="91400" spcFirstLastPara="1" rIns="91400" wrap="square" tIns="91400">
            <a:noAutofit/>
          </a:bodyPr>
          <a:lstStyle/>
          <a:p>
            <a:pPr indent="0" lvl="0" marL="0" rtl="0" algn="l">
              <a:spcBef>
                <a:spcPts val="0"/>
              </a:spcBef>
              <a:spcAft>
                <a:spcPts val="0"/>
              </a:spcAft>
              <a:buClr>
                <a:schemeClr val="dk1"/>
              </a:buClr>
              <a:buSzPts val="1100"/>
              <a:buFont typeface="Arial"/>
              <a:buNone/>
            </a:pPr>
            <a:r>
              <a:rPr b="1" lang="en-US" sz="2000">
                <a:latin typeface="Open Sans"/>
                <a:ea typeface="Open Sans"/>
                <a:cs typeface="Open Sans"/>
                <a:sym typeface="Open Sans"/>
              </a:rPr>
              <a:t>CustomerDemographic</a:t>
            </a:r>
            <a:endParaRPr/>
          </a:p>
        </p:txBody>
      </p:sp>
      <p:sp>
        <p:nvSpPr>
          <p:cNvPr id="103" name="Google Shape;103;g8885e11007_0_49"/>
          <p:cNvSpPr/>
          <p:nvPr/>
        </p:nvSpPr>
        <p:spPr>
          <a:xfrm>
            <a:off x="205025" y="1837025"/>
            <a:ext cx="4753200" cy="3363600"/>
          </a:xfrm>
          <a:prstGeom prst="rect">
            <a:avLst/>
          </a:prstGeom>
          <a:noFill/>
          <a:ln>
            <a:noFill/>
          </a:ln>
        </p:spPr>
        <p:txBody>
          <a:bodyPr anchorCtr="0" anchor="t" bIns="91400" lIns="91400" spcFirstLastPara="1" rIns="91400" wrap="square" tIns="91400">
            <a:noAutofit/>
          </a:bodyPr>
          <a:lstStyle/>
          <a:p>
            <a:pPr indent="-323850" lvl="0" marL="457200" marR="0" rtl="0" algn="l">
              <a:lnSpc>
                <a:spcPct val="115000"/>
              </a:lnSpc>
              <a:spcBef>
                <a:spcPts val="0"/>
              </a:spcBef>
              <a:spcAft>
                <a:spcPts val="0"/>
              </a:spcAft>
              <a:buSzPts val="1500"/>
              <a:buFont typeface="Open Sans"/>
              <a:buChar char="●"/>
            </a:pPr>
            <a:r>
              <a:rPr lang="en-US" sz="1500">
                <a:latin typeface="Open Sans"/>
                <a:ea typeface="Open Sans"/>
                <a:cs typeface="Open Sans"/>
                <a:sym typeface="Open Sans"/>
              </a:rPr>
              <a:t>wealth segment</a:t>
            </a:r>
            <a:endParaRPr sz="1500">
              <a:latin typeface="Open Sans"/>
              <a:ea typeface="Open Sans"/>
              <a:cs typeface="Open Sans"/>
              <a:sym typeface="Open Sans"/>
            </a:endParaRPr>
          </a:p>
          <a:p>
            <a:pPr indent="-323850" lvl="1" marL="914400" marR="0" rtl="0" algn="l">
              <a:lnSpc>
                <a:spcPct val="115000"/>
              </a:lnSpc>
              <a:spcBef>
                <a:spcPts val="0"/>
              </a:spcBef>
              <a:spcAft>
                <a:spcPts val="0"/>
              </a:spcAft>
              <a:buSzPts val="1500"/>
              <a:buFont typeface="Open Sans"/>
              <a:buChar char="○"/>
            </a:pPr>
            <a:r>
              <a:rPr lang="en-US" sz="1500">
                <a:latin typeface="Open Sans"/>
                <a:ea typeface="Open Sans"/>
                <a:cs typeface="Open Sans"/>
                <a:sym typeface="Open Sans"/>
              </a:rPr>
              <a:t>high net worth &gt; affluent customer &gt; mass customer</a:t>
            </a:r>
            <a:endParaRPr sz="1500">
              <a:latin typeface="Open Sans"/>
              <a:ea typeface="Open Sans"/>
              <a:cs typeface="Open Sans"/>
              <a:sym typeface="Open Sans"/>
            </a:endParaRPr>
          </a:p>
          <a:p>
            <a:pPr indent="-323850" lvl="0" marL="457200" marR="0" rtl="0" algn="l">
              <a:lnSpc>
                <a:spcPct val="115000"/>
              </a:lnSpc>
              <a:spcBef>
                <a:spcPts val="0"/>
              </a:spcBef>
              <a:spcAft>
                <a:spcPts val="0"/>
              </a:spcAft>
              <a:buSzPts val="1500"/>
              <a:buFont typeface="Open Sans"/>
              <a:buChar char="●"/>
            </a:pPr>
            <a:r>
              <a:rPr lang="en-US" sz="1500">
                <a:latin typeface="Open Sans"/>
                <a:ea typeface="Open Sans"/>
                <a:cs typeface="Open Sans"/>
                <a:sym typeface="Open Sans"/>
              </a:rPr>
              <a:t>deceased indicator</a:t>
            </a:r>
            <a:endParaRPr sz="1500">
              <a:latin typeface="Open Sans"/>
              <a:ea typeface="Open Sans"/>
              <a:cs typeface="Open Sans"/>
              <a:sym typeface="Open Sans"/>
            </a:endParaRPr>
          </a:p>
          <a:p>
            <a:pPr indent="-323850" lvl="0" marL="457200" marR="0" rtl="0" algn="l">
              <a:lnSpc>
                <a:spcPct val="115000"/>
              </a:lnSpc>
              <a:spcBef>
                <a:spcPts val="0"/>
              </a:spcBef>
              <a:spcAft>
                <a:spcPts val="0"/>
              </a:spcAft>
              <a:buSzPts val="1500"/>
              <a:buFont typeface="Open Sans"/>
              <a:buChar char="●"/>
            </a:pPr>
            <a:r>
              <a:rPr lang="en-US" sz="1500">
                <a:latin typeface="Open Sans"/>
                <a:ea typeface="Open Sans"/>
                <a:cs typeface="Open Sans"/>
                <a:sym typeface="Open Sans"/>
              </a:rPr>
              <a:t>owns_car</a:t>
            </a:r>
            <a:endParaRPr sz="1500">
              <a:latin typeface="Open Sans"/>
              <a:ea typeface="Open Sans"/>
              <a:cs typeface="Open Sans"/>
              <a:sym typeface="Open Sans"/>
            </a:endParaRPr>
          </a:p>
          <a:p>
            <a:pPr indent="-323850" lvl="1" marL="914400" marR="0" rtl="0" algn="l">
              <a:lnSpc>
                <a:spcPct val="115000"/>
              </a:lnSpc>
              <a:spcBef>
                <a:spcPts val="0"/>
              </a:spcBef>
              <a:spcAft>
                <a:spcPts val="0"/>
              </a:spcAft>
              <a:buSzPts val="1500"/>
              <a:buFont typeface="Open Sans"/>
              <a:buChar char="○"/>
            </a:pPr>
            <a:r>
              <a:rPr lang="en-US" sz="1500">
                <a:latin typeface="Open Sans"/>
                <a:ea typeface="Open Sans"/>
                <a:cs typeface="Open Sans"/>
                <a:sym typeface="Open Sans"/>
              </a:rPr>
              <a:t>the numbers of customers with or without cars are similar (2024 vs 1976)</a:t>
            </a:r>
            <a:endParaRPr sz="1500">
              <a:latin typeface="Open Sans"/>
              <a:ea typeface="Open Sans"/>
              <a:cs typeface="Open Sans"/>
              <a:sym typeface="Open Sans"/>
            </a:endParaRPr>
          </a:p>
          <a:p>
            <a:pPr indent="-323850" lvl="0" marL="457200" marR="0" rtl="0" algn="l">
              <a:lnSpc>
                <a:spcPct val="115000"/>
              </a:lnSpc>
              <a:spcBef>
                <a:spcPts val="0"/>
              </a:spcBef>
              <a:spcAft>
                <a:spcPts val="0"/>
              </a:spcAft>
              <a:buSzPts val="1500"/>
              <a:buFont typeface="Open Sans"/>
              <a:buChar char="●"/>
            </a:pPr>
            <a:r>
              <a:rPr lang="en-US" sz="1500">
                <a:latin typeface="Open Sans"/>
                <a:ea typeface="Open Sans"/>
                <a:cs typeface="Open Sans"/>
                <a:sym typeface="Open Sans"/>
              </a:rPr>
              <a:t>tenure</a:t>
            </a:r>
            <a:endParaRPr sz="1500">
              <a:latin typeface="Open Sans"/>
              <a:ea typeface="Open Sans"/>
              <a:cs typeface="Open Sans"/>
              <a:sym typeface="Open Sans"/>
            </a:endParaRPr>
          </a:p>
          <a:p>
            <a:pPr indent="-323850" lvl="1" marL="914400" marR="0" rtl="0" algn="l">
              <a:lnSpc>
                <a:spcPct val="115000"/>
              </a:lnSpc>
              <a:spcBef>
                <a:spcPts val="0"/>
              </a:spcBef>
              <a:spcAft>
                <a:spcPts val="0"/>
              </a:spcAft>
              <a:buSzPts val="1500"/>
              <a:buFont typeface="Open Sans"/>
              <a:buChar char="○"/>
            </a:pPr>
            <a:r>
              <a:rPr lang="en-US" sz="1500">
                <a:latin typeface="Open Sans"/>
                <a:ea typeface="Open Sans"/>
                <a:cs typeface="Open Sans"/>
                <a:sym typeface="Open Sans"/>
              </a:rPr>
              <a:t>meaning:Tenure refers to the number of months that a customer has subscribed for.</a:t>
            </a:r>
            <a:endParaRPr sz="1500">
              <a:latin typeface="Open Sans"/>
              <a:ea typeface="Open Sans"/>
              <a:cs typeface="Open Sans"/>
              <a:sym typeface="Open Sans"/>
            </a:endParaRPr>
          </a:p>
          <a:p>
            <a:pPr indent="-323850" lvl="1" marL="914400" marR="0" rtl="0" algn="l">
              <a:lnSpc>
                <a:spcPct val="115000"/>
              </a:lnSpc>
              <a:spcBef>
                <a:spcPts val="0"/>
              </a:spcBef>
              <a:spcAft>
                <a:spcPts val="0"/>
              </a:spcAft>
              <a:buSzPts val="1500"/>
              <a:buFont typeface="Open Sans"/>
              <a:buChar char="○"/>
            </a:pPr>
            <a:r>
              <a:rPr lang="en-US" sz="1500">
                <a:latin typeface="Open Sans"/>
                <a:ea typeface="Open Sans"/>
                <a:cs typeface="Open Sans"/>
                <a:sym typeface="Open Sans"/>
              </a:rPr>
              <a:t>median: 11</a:t>
            </a:r>
            <a:endParaRPr sz="1500">
              <a:latin typeface="Open Sans"/>
              <a:ea typeface="Open Sans"/>
              <a:cs typeface="Open Sans"/>
              <a:sym typeface="Open Sans"/>
            </a:endParaRPr>
          </a:p>
        </p:txBody>
      </p:sp>
      <p:sp>
        <p:nvSpPr>
          <p:cNvPr id="104" name="Google Shape;104;g8885e11007_0_49"/>
          <p:cNvSpPr/>
          <p:nvPr/>
        </p:nvSpPr>
        <p:spPr>
          <a:xfrm>
            <a:off x="-6201" y="-6350"/>
            <a:ext cx="9175500" cy="238800"/>
          </a:xfrm>
          <a:prstGeom prst="rect">
            <a:avLst/>
          </a:prstGeom>
          <a:solidFill>
            <a:schemeClr val="accent3"/>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500"/>
              <a:buFont typeface="Calibri"/>
              <a:buNone/>
            </a:pPr>
            <a:r>
              <a:rPr b="1" i="0" lang="en-US" sz="500" u="none" cap="none" strike="noStrike">
                <a:solidFill>
                  <a:srgbClr val="000000"/>
                </a:solidFill>
                <a:latin typeface="Calibri"/>
                <a:ea typeface="Calibri"/>
                <a:cs typeface="Calibri"/>
                <a:sym typeface="Calibri"/>
              </a:rPr>
              <a:t>       Note: </a:t>
            </a:r>
            <a:r>
              <a:rPr b="0" i="0" lang="en-US" sz="500" u="none" cap="none" strike="noStrike">
                <a:solidFill>
                  <a:srgbClr val="000000"/>
                </a:solidFill>
                <a:latin typeface="Calibri"/>
                <a:ea typeface="Calibri"/>
                <a:cs typeface="Calibri"/>
                <a:sym typeface="Calibri"/>
              </a:rPr>
              <a:t>The data and information in this document is reflective of a hypothetical situation and client. This document is to be used for KPMG Virtual Internship purposes only. </a:t>
            </a:r>
            <a:endParaRPr/>
          </a:p>
        </p:txBody>
      </p:sp>
      <p:pic>
        <p:nvPicPr>
          <p:cNvPr id="105" name="Google Shape;105;g8885e11007_0_49"/>
          <p:cNvPicPr preferRelativeResize="0"/>
          <p:nvPr/>
        </p:nvPicPr>
        <p:blipFill>
          <a:blip r:embed="rId3">
            <a:alphaModFix/>
          </a:blip>
          <a:stretch>
            <a:fillRect/>
          </a:stretch>
        </p:blipFill>
        <p:spPr>
          <a:xfrm>
            <a:off x="5125000" y="886437"/>
            <a:ext cx="3058867" cy="2294150"/>
          </a:xfrm>
          <a:prstGeom prst="rect">
            <a:avLst/>
          </a:prstGeom>
          <a:noFill/>
          <a:ln>
            <a:noFill/>
          </a:ln>
        </p:spPr>
      </p:pic>
      <p:pic>
        <p:nvPicPr>
          <p:cNvPr id="106" name="Google Shape;106;g8885e11007_0_49"/>
          <p:cNvPicPr preferRelativeResize="0"/>
          <p:nvPr/>
        </p:nvPicPr>
        <p:blipFill>
          <a:blip r:embed="rId4">
            <a:alphaModFix/>
          </a:blip>
          <a:stretch>
            <a:fillRect/>
          </a:stretch>
        </p:blipFill>
        <p:spPr>
          <a:xfrm>
            <a:off x="6482625" y="3246500"/>
            <a:ext cx="2529325" cy="1897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g8885e11007_0_0"/>
          <p:cNvSpPr/>
          <p:nvPr/>
        </p:nvSpPr>
        <p:spPr>
          <a:xfrm>
            <a:off x="-15501" y="-19475"/>
            <a:ext cx="9191400" cy="840000"/>
          </a:xfrm>
          <a:prstGeom prst="rect">
            <a:avLst/>
          </a:prstGeom>
          <a:gradFill>
            <a:gsLst>
              <a:gs pos="0">
                <a:srgbClr val="1077D2"/>
              </a:gs>
              <a:gs pos="100000">
                <a:srgbClr val="093153"/>
              </a:gs>
            </a:gsLst>
            <a:lin ang="12000143"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g8885e11007_0_0"/>
          <p:cNvSpPr/>
          <p:nvPr/>
        </p:nvSpPr>
        <p:spPr>
          <a:xfrm>
            <a:off x="205025" y="263974"/>
            <a:ext cx="8565600" cy="466500"/>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FFFFFF"/>
              </a:buClr>
              <a:buSzPts val="2000"/>
              <a:buFont typeface="Arial"/>
              <a:buNone/>
            </a:pPr>
            <a:r>
              <a:rPr b="1" i="0" lang="en-US" sz="2000" u="none" cap="none" strike="noStrike">
                <a:solidFill>
                  <a:srgbClr val="FFFFFF"/>
                </a:solidFill>
                <a:latin typeface="Arial"/>
                <a:ea typeface="Arial"/>
                <a:cs typeface="Arial"/>
                <a:sym typeface="Arial"/>
              </a:rPr>
              <a:t>Data Exploration</a:t>
            </a:r>
            <a:endParaRPr/>
          </a:p>
        </p:txBody>
      </p:sp>
      <p:sp>
        <p:nvSpPr>
          <p:cNvPr id="113" name="Google Shape;113;g8885e11007_0_0"/>
          <p:cNvSpPr/>
          <p:nvPr/>
        </p:nvSpPr>
        <p:spPr>
          <a:xfrm>
            <a:off x="205025" y="1083299"/>
            <a:ext cx="8565600" cy="920100"/>
          </a:xfrm>
          <a:prstGeom prst="rect">
            <a:avLst/>
          </a:prstGeom>
          <a:noFill/>
          <a:ln>
            <a:noFill/>
          </a:ln>
        </p:spPr>
        <p:txBody>
          <a:bodyPr anchorCtr="0" anchor="t" bIns="91400" lIns="91400" spcFirstLastPara="1" rIns="91400" wrap="square" tIns="91400">
            <a:noAutofit/>
          </a:bodyPr>
          <a:lstStyle/>
          <a:p>
            <a:pPr indent="0" lvl="0" marL="0" rtl="0" algn="l">
              <a:spcBef>
                <a:spcPts val="0"/>
              </a:spcBef>
              <a:spcAft>
                <a:spcPts val="0"/>
              </a:spcAft>
              <a:buClr>
                <a:schemeClr val="dk1"/>
              </a:buClr>
              <a:buSzPts val="1100"/>
              <a:buFont typeface="Arial"/>
              <a:buNone/>
            </a:pPr>
            <a:r>
              <a:rPr b="1" lang="en-US" sz="2000">
                <a:latin typeface="Open Sans"/>
                <a:ea typeface="Open Sans"/>
                <a:cs typeface="Open Sans"/>
                <a:sym typeface="Open Sans"/>
              </a:rPr>
              <a:t>CustomerAddress</a:t>
            </a:r>
            <a:endParaRPr/>
          </a:p>
        </p:txBody>
      </p:sp>
      <p:sp>
        <p:nvSpPr>
          <p:cNvPr id="114" name="Google Shape;114;g8885e11007_0_0"/>
          <p:cNvSpPr/>
          <p:nvPr/>
        </p:nvSpPr>
        <p:spPr>
          <a:xfrm>
            <a:off x="205025" y="1678425"/>
            <a:ext cx="4764900" cy="3135600"/>
          </a:xfrm>
          <a:prstGeom prst="rect">
            <a:avLst/>
          </a:prstGeom>
          <a:noFill/>
          <a:ln>
            <a:noFill/>
          </a:ln>
        </p:spPr>
        <p:txBody>
          <a:bodyPr anchorCtr="0" anchor="t" bIns="91400" lIns="91400" spcFirstLastPara="1" rIns="91400" wrap="square" tIns="91400">
            <a:noAutofit/>
          </a:bodyPr>
          <a:lstStyle/>
          <a:p>
            <a:pPr indent="-323850" lvl="0" marL="457200" marR="0" rtl="0" algn="l">
              <a:lnSpc>
                <a:spcPct val="115000"/>
              </a:lnSpc>
              <a:spcBef>
                <a:spcPts val="0"/>
              </a:spcBef>
              <a:spcAft>
                <a:spcPts val="0"/>
              </a:spcAft>
              <a:buSzPts val="1500"/>
              <a:buFont typeface="Open Sans"/>
              <a:buChar char="●"/>
            </a:pPr>
            <a:r>
              <a:rPr lang="en-US" sz="1500">
                <a:latin typeface="Open Sans"/>
                <a:ea typeface="Open Sans"/>
                <a:cs typeface="Open Sans"/>
                <a:sym typeface="Open Sans"/>
              </a:rPr>
              <a:t>postcode</a:t>
            </a:r>
            <a:endParaRPr sz="1500">
              <a:latin typeface="Open Sans"/>
              <a:ea typeface="Open Sans"/>
              <a:cs typeface="Open Sans"/>
              <a:sym typeface="Open Sans"/>
            </a:endParaRPr>
          </a:p>
          <a:p>
            <a:pPr indent="-323850" lvl="1" marL="914400" marR="0" rtl="0" algn="l">
              <a:lnSpc>
                <a:spcPct val="115000"/>
              </a:lnSpc>
              <a:spcBef>
                <a:spcPts val="0"/>
              </a:spcBef>
              <a:spcAft>
                <a:spcPts val="0"/>
              </a:spcAft>
              <a:buSzPts val="1500"/>
              <a:buFont typeface="Open Sans"/>
              <a:buChar char="○"/>
            </a:pPr>
            <a:r>
              <a:rPr lang="en-US" sz="1500">
                <a:latin typeface="Open Sans"/>
                <a:ea typeface="Open Sans"/>
                <a:cs typeface="Open Sans"/>
                <a:sym typeface="Open Sans"/>
              </a:rPr>
              <a:t>transform postcode into the geography area</a:t>
            </a:r>
            <a:endParaRPr sz="1500">
              <a:latin typeface="Open Sans"/>
              <a:ea typeface="Open Sans"/>
              <a:cs typeface="Open Sans"/>
              <a:sym typeface="Open Sans"/>
            </a:endParaRPr>
          </a:p>
          <a:p>
            <a:pPr indent="-323850" lvl="1" marL="914400" marR="0" rtl="0" algn="l">
              <a:lnSpc>
                <a:spcPct val="115000"/>
              </a:lnSpc>
              <a:spcBef>
                <a:spcPts val="0"/>
              </a:spcBef>
              <a:spcAft>
                <a:spcPts val="0"/>
              </a:spcAft>
              <a:buSzPts val="1500"/>
              <a:buFont typeface="Open Sans"/>
              <a:buChar char="○"/>
            </a:pPr>
            <a:r>
              <a:rPr lang="en-US" sz="1500">
                <a:latin typeface="Open Sans"/>
                <a:ea typeface="Open Sans"/>
                <a:cs typeface="Open Sans"/>
                <a:sym typeface="Open Sans"/>
              </a:rPr>
              <a:t>SA3 name</a:t>
            </a:r>
            <a:endParaRPr sz="1500">
              <a:latin typeface="Open Sans"/>
              <a:ea typeface="Open Sans"/>
              <a:cs typeface="Open Sans"/>
              <a:sym typeface="Open Sans"/>
            </a:endParaRPr>
          </a:p>
          <a:p>
            <a:pPr indent="-323850" lvl="0" marL="457200" marR="0" rtl="0" algn="l">
              <a:lnSpc>
                <a:spcPct val="115000"/>
              </a:lnSpc>
              <a:spcBef>
                <a:spcPts val="0"/>
              </a:spcBef>
              <a:spcAft>
                <a:spcPts val="0"/>
              </a:spcAft>
              <a:buSzPts val="1500"/>
              <a:buFont typeface="Open Sans"/>
              <a:buChar char="●"/>
            </a:pPr>
            <a:r>
              <a:rPr lang="en-US" sz="1500">
                <a:latin typeface="Open Sans"/>
                <a:ea typeface="Open Sans"/>
                <a:cs typeface="Open Sans"/>
                <a:sym typeface="Open Sans"/>
              </a:rPr>
              <a:t>state</a:t>
            </a:r>
            <a:endParaRPr sz="1500">
              <a:latin typeface="Open Sans"/>
              <a:ea typeface="Open Sans"/>
              <a:cs typeface="Open Sans"/>
              <a:sym typeface="Open Sans"/>
            </a:endParaRPr>
          </a:p>
          <a:p>
            <a:pPr indent="-323850" lvl="1" marL="914400" marR="0" rtl="0" algn="l">
              <a:lnSpc>
                <a:spcPct val="115000"/>
              </a:lnSpc>
              <a:spcBef>
                <a:spcPts val="0"/>
              </a:spcBef>
              <a:spcAft>
                <a:spcPts val="0"/>
              </a:spcAft>
              <a:buSzPts val="1500"/>
              <a:buFont typeface="Open Sans"/>
              <a:buChar char="○"/>
            </a:pPr>
            <a:r>
              <a:rPr lang="en-US" sz="1500">
                <a:latin typeface="Open Sans"/>
                <a:ea typeface="Open Sans"/>
                <a:cs typeface="Open Sans"/>
                <a:sym typeface="Open Sans"/>
              </a:rPr>
              <a:t>consistent expressions of the state abbreviations</a:t>
            </a:r>
            <a:endParaRPr sz="1500">
              <a:latin typeface="Open Sans"/>
              <a:ea typeface="Open Sans"/>
              <a:cs typeface="Open Sans"/>
              <a:sym typeface="Open Sans"/>
            </a:endParaRPr>
          </a:p>
          <a:p>
            <a:pPr indent="-323850" lvl="1" marL="914400" marR="0" rtl="0" algn="l">
              <a:lnSpc>
                <a:spcPct val="115000"/>
              </a:lnSpc>
              <a:spcBef>
                <a:spcPts val="0"/>
              </a:spcBef>
              <a:spcAft>
                <a:spcPts val="0"/>
              </a:spcAft>
              <a:buSzPts val="1500"/>
              <a:buFont typeface="Open Sans"/>
              <a:buChar char="○"/>
            </a:pPr>
            <a:r>
              <a:rPr lang="en-US" sz="1500">
                <a:latin typeface="Open Sans"/>
                <a:ea typeface="Open Sans"/>
                <a:cs typeface="Open Sans"/>
                <a:sym typeface="Open Sans"/>
              </a:rPr>
              <a:t>NSW; VIC; QLD</a:t>
            </a:r>
            <a:endParaRPr sz="1500">
              <a:latin typeface="Open Sans"/>
              <a:ea typeface="Open Sans"/>
              <a:cs typeface="Open Sans"/>
              <a:sym typeface="Open Sans"/>
            </a:endParaRPr>
          </a:p>
          <a:p>
            <a:pPr indent="-323850" lvl="0" marL="457200" marR="0" rtl="0" algn="l">
              <a:lnSpc>
                <a:spcPct val="115000"/>
              </a:lnSpc>
              <a:spcBef>
                <a:spcPts val="0"/>
              </a:spcBef>
              <a:spcAft>
                <a:spcPts val="0"/>
              </a:spcAft>
              <a:buSzPts val="1500"/>
              <a:buFont typeface="Open Sans"/>
              <a:buChar char="●"/>
            </a:pPr>
            <a:r>
              <a:rPr lang="en-US" sz="1500">
                <a:latin typeface="Open Sans"/>
                <a:ea typeface="Open Sans"/>
                <a:cs typeface="Open Sans"/>
                <a:sym typeface="Open Sans"/>
              </a:rPr>
              <a:t>property valuation</a:t>
            </a:r>
            <a:endParaRPr sz="1500">
              <a:latin typeface="Open Sans"/>
              <a:ea typeface="Open Sans"/>
              <a:cs typeface="Open Sans"/>
              <a:sym typeface="Open Sans"/>
            </a:endParaRPr>
          </a:p>
          <a:p>
            <a:pPr indent="-323850" lvl="1" marL="914400" marR="0" rtl="0" algn="l">
              <a:lnSpc>
                <a:spcPct val="115000"/>
              </a:lnSpc>
              <a:spcBef>
                <a:spcPts val="0"/>
              </a:spcBef>
              <a:spcAft>
                <a:spcPts val="0"/>
              </a:spcAft>
              <a:buSzPts val="1500"/>
              <a:buFont typeface="Open Sans"/>
              <a:buChar char="○"/>
            </a:pPr>
            <a:r>
              <a:rPr lang="en-US" sz="1500">
                <a:latin typeface="Open Sans"/>
                <a:ea typeface="Open Sans"/>
                <a:cs typeface="Open Sans"/>
                <a:sym typeface="Open Sans"/>
              </a:rPr>
              <a:t>1 to 12</a:t>
            </a:r>
            <a:endParaRPr sz="1500">
              <a:latin typeface="Open Sans"/>
              <a:ea typeface="Open Sans"/>
              <a:cs typeface="Open Sans"/>
              <a:sym typeface="Open Sans"/>
            </a:endParaRPr>
          </a:p>
          <a:p>
            <a:pPr indent="0" lvl="0" marL="457200" marR="0" rtl="0" algn="l">
              <a:lnSpc>
                <a:spcPct val="115000"/>
              </a:lnSpc>
              <a:spcBef>
                <a:spcPts val="0"/>
              </a:spcBef>
              <a:spcAft>
                <a:spcPts val="0"/>
              </a:spcAft>
              <a:buNone/>
            </a:pPr>
            <a:r>
              <a:t/>
            </a:r>
            <a:endParaRPr sz="1500">
              <a:latin typeface="Open Sans"/>
              <a:ea typeface="Open Sans"/>
              <a:cs typeface="Open Sans"/>
              <a:sym typeface="Open Sans"/>
            </a:endParaRPr>
          </a:p>
        </p:txBody>
      </p:sp>
      <p:sp>
        <p:nvSpPr>
          <p:cNvPr id="115" name="Google Shape;115;g8885e11007_0_0"/>
          <p:cNvSpPr/>
          <p:nvPr/>
        </p:nvSpPr>
        <p:spPr>
          <a:xfrm>
            <a:off x="4969973" y="2164723"/>
            <a:ext cx="3800700" cy="2649300"/>
          </a:xfrm>
          <a:prstGeom prst="rect">
            <a:avLst/>
          </a:prstGeom>
          <a:solidFill>
            <a:srgbClr val="EEEEEE"/>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666666"/>
              </a:buClr>
              <a:buSzPts val="1400"/>
              <a:buFont typeface="Arial"/>
              <a:buNone/>
            </a:pPr>
            <a:r>
              <a:t/>
            </a:r>
            <a:endParaRPr b="0" i="0" sz="1400" u="none" cap="none" strike="noStrike">
              <a:solidFill>
                <a:srgbClr val="666666"/>
              </a:solidFill>
              <a:latin typeface="Arial"/>
              <a:ea typeface="Arial"/>
              <a:cs typeface="Arial"/>
              <a:sym typeface="Arial"/>
            </a:endParaRPr>
          </a:p>
        </p:txBody>
      </p:sp>
      <p:sp>
        <p:nvSpPr>
          <p:cNvPr id="116" name="Google Shape;116;g8885e11007_0_0"/>
          <p:cNvSpPr/>
          <p:nvPr/>
        </p:nvSpPr>
        <p:spPr>
          <a:xfrm>
            <a:off x="-6201" y="-6350"/>
            <a:ext cx="9175500" cy="238800"/>
          </a:xfrm>
          <a:prstGeom prst="rect">
            <a:avLst/>
          </a:prstGeom>
          <a:solidFill>
            <a:schemeClr val="accent3"/>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500"/>
              <a:buFont typeface="Calibri"/>
              <a:buNone/>
            </a:pPr>
            <a:r>
              <a:rPr b="1" i="0" lang="en-US" sz="500" u="none" cap="none" strike="noStrike">
                <a:solidFill>
                  <a:srgbClr val="000000"/>
                </a:solidFill>
                <a:latin typeface="Calibri"/>
                <a:ea typeface="Calibri"/>
                <a:cs typeface="Calibri"/>
                <a:sym typeface="Calibri"/>
              </a:rPr>
              <a:t>       Note: </a:t>
            </a:r>
            <a:r>
              <a:rPr b="0" i="0" lang="en-US" sz="500" u="none" cap="none" strike="noStrike">
                <a:solidFill>
                  <a:srgbClr val="000000"/>
                </a:solidFill>
                <a:latin typeface="Calibri"/>
                <a:ea typeface="Calibri"/>
                <a:cs typeface="Calibri"/>
                <a:sym typeface="Calibri"/>
              </a:rPr>
              <a:t>The data and information in this document is reflective of a hypothetical situation and client. This document is to be used for KPMG Virtual Internship purposes only. </a:t>
            </a:r>
            <a:endParaRPr/>
          </a:p>
        </p:txBody>
      </p:sp>
      <p:pic>
        <p:nvPicPr>
          <p:cNvPr id="117" name="Google Shape;117;g8885e11007_0_0"/>
          <p:cNvPicPr preferRelativeResize="0"/>
          <p:nvPr/>
        </p:nvPicPr>
        <p:blipFill>
          <a:blip r:embed="rId3">
            <a:alphaModFix/>
          </a:blip>
          <a:stretch>
            <a:fillRect/>
          </a:stretch>
        </p:blipFill>
        <p:spPr>
          <a:xfrm>
            <a:off x="4915025" y="1881075"/>
            <a:ext cx="3910600" cy="2932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g8885e11007_0_11"/>
          <p:cNvSpPr/>
          <p:nvPr/>
        </p:nvSpPr>
        <p:spPr>
          <a:xfrm>
            <a:off x="-15501" y="-19475"/>
            <a:ext cx="9191400" cy="840000"/>
          </a:xfrm>
          <a:prstGeom prst="rect">
            <a:avLst/>
          </a:prstGeom>
          <a:gradFill>
            <a:gsLst>
              <a:gs pos="0">
                <a:srgbClr val="1077D2"/>
              </a:gs>
              <a:gs pos="100000">
                <a:srgbClr val="093153"/>
              </a:gs>
            </a:gsLst>
            <a:lin ang="12000143"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g8885e11007_0_11"/>
          <p:cNvSpPr/>
          <p:nvPr/>
        </p:nvSpPr>
        <p:spPr>
          <a:xfrm>
            <a:off x="205025" y="263974"/>
            <a:ext cx="8565600" cy="466500"/>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FFFFFF"/>
              </a:buClr>
              <a:buSzPts val="2000"/>
              <a:buFont typeface="Arial"/>
              <a:buNone/>
            </a:pPr>
            <a:r>
              <a:rPr b="1" i="0" lang="en-US" sz="2000" u="none" cap="none" strike="noStrike">
                <a:solidFill>
                  <a:srgbClr val="FFFFFF"/>
                </a:solidFill>
                <a:latin typeface="Arial"/>
                <a:ea typeface="Arial"/>
                <a:cs typeface="Arial"/>
                <a:sym typeface="Arial"/>
              </a:rPr>
              <a:t>Data Exploration</a:t>
            </a:r>
            <a:endParaRPr/>
          </a:p>
        </p:txBody>
      </p:sp>
      <p:sp>
        <p:nvSpPr>
          <p:cNvPr id="124" name="Google Shape;124;g8885e11007_0_11"/>
          <p:cNvSpPr/>
          <p:nvPr/>
        </p:nvSpPr>
        <p:spPr>
          <a:xfrm>
            <a:off x="205025" y="1083299"/>
            <a:ext cx="8565600" cy="920100"/>
          </a:xfrm>
          <a:prstGeom prst="rect">
            <a:avLst/>
          </a:prstGeom>
          <a:noFill/>
          <a:ln>
            <a:noFill/>
          </a:ln>
        </p:spPr>
        <p:txBody>
          <a:bodyPr anchorCtr="0" anchor="t" bIns="91400" lIns="91400" spcFirstLastPara="1" rIns="91400" wrap="square" tIns="91400">
            <a:noAutofit/>
          </a:bodyPr>
          <a:lstStyle/>
          <a:p>
            <a:pPr indent="0" lvl="0" marL="0" rtl="0" algn="l">
              <a:spcBef>
                <a:spcPts val="0"/>
              </a:spcBef>
              <a:spcAft>
                <a:spcPts val="0"/>
              </a:spcAft>
              <a:buClr>
                <a:schemeClr val="dk1"/>
              </a:buClr>
              <a:buSzPts val="1100"/>
              <a:buFont typeface="Arial"/>
              <a:buNone/>
            </a:pPr>
            <a:r>
              <a:rPr b="1" lang="en-US" sz="2000">
                <a:latin typeface="Open Sans"/>
                <a:ea typeface="Open Sans"/>
                <a:cs typeface="Open Sans"/>
                <a:sym typeface="Open Sans"/>
              </a:rPr>
              <a:t>Transactions</a:t>
            </a:r>
            <a:endParaRPr/>
          </a:p>
        </p:txBody>
      </p:sp>
      <p:sp>
        <p:nvSpPr>
          <p:cNvPr id="125" name="Google Shape;125;g8885e11007_0_11"/>
          <p:cNvSpPr/>
          <p:nvPr/>
        </p:nvSpPr>
        <p:spPr>
          <a:xfrm>
            <a:off x="205025" y="1752500"/>
            <a:ext cx="4625100" cy="3061500"/>
          </a:xfrm>
          <a:prstGeom prst="rect">
            <a:avLst/>
          </a:prstGeom>
          <a:noFill/>
          <a:ln>
            <a:noFill/>
          </a:ln>
        </p:spPr>
        <p:txBody>
          <a:bodyPr anchorCtr="0" anchor="t" bIns="91400" lIns="91400" spcFirstLastPara="1" rIns="91400" wrap="square" tIns="91400">
            <a:noAutofit/>
          </a:bodyPr>
          <a:lstStyle/>
          <a:p>
            <a:pPr indent="-317500" lvl="0" marL="457200" marR="0" rtl="0" algn="l">
              <a:lnSpc>
                <a:spcPct val="115000"/>
              </a:lnSpc>
              <a:spcBef>
                <a:spcPts val="0"/>
              </a:spcBef>
              <a:spcAft>
                <a:spcPts val="0"/>
              </a:spcAft>
              <a:buSzPts val="1400"/>
              <a:buChar char="●"/>
            </a:pPr>
            <a:r>
              <a:rPr lang="en-US" sz="1500">
                <a:latin typeface="Open Sans"/>
                <a:ea typeface="Open Sans"/>
                <a:cs typeface="Open Sans"/>
                <a:sym typeface="Open Sans"/>
              </a:rPr>
              <a:t>count of transactions</a:t>
            </a:r>
            <a:endParaRPr sz="1500">
              <a:latin typeface="Open Sans"/>
              <a:ea typeface="Open Sans"/>
              <a:cs typeface="Open Sans"/>
              <a:sym typeface="Open Sans"/>
            </a:endParaRPr>
          </a:p>
          <a:p>
            <a:pPr indent="-323850" lvl="1" marL="914400" marR="0" rtl="0" algn="l">
              <a:lnSpc>
                <a:spcPct val="115000"/>
              </a:lnSpc>
              <a:spcBef>
                <a:spcPts val="0"/>
              </a:spcBef>
              <a:spcAft>
                <a:spcPts val="0"/>
              </a:spcAft>
              <a:buSzPts val="1500"/>
              <a:buFont typeface="Open Sans"/>
              <a:buChar char="○"/>
            </a:pPr>
            <a:r>
              <a:rPr lang="en-US" sz="1500">
                <a:latin typeface="Open Sans"/>
                <a:ea typeface="Open Sans"/>
                <a:cs typeface="Open Sans"/>
                <a:sym typeface="Open Sans"/>
              </a:rPr>
              <a:t>approved vs cancelled</a:t>
            </a:r>
            <a:endParaRPr sz="1500">
              <a:latin typeface="Open Sans"/>
              <a:ea typeface="Open Sans"/>
              <a:cs typeface="Open Sans"/>
              <a:sym typeface="Open Sans"/>
            </a:endParaRPr>
          </a:p>
          <a:p>
            <a:pPr indent="-323850" lvl="0" marL="457200" marR="0" rtl="0" algn="l">
              <a:lnSpc>
                <a:spcPct val="115000"/>
              </a:lnSpc>
              <a:spcBef>
                <a:spcPts val="0"/>
              </a:spcBef>
              <a:spcAft>
                <a:spcPts val="0"/>
              </a:spcAft>
              <a:buSzPts val="1500"/>
              <a:buFont typeface="Open Sans"/>
              <a:buChar char="●"/>
            </a:pPr>
            <a:r>
              <a:rPr lang="en-US" sz="1500">
                <a:latin typeface="Open Sans"/>
                <a:ea typeface="Open Sans"/>
                <a:cs typeface="Open Sans"/>
                <a:sym typeface="Open Sans"/>
              </a:rPr>
              <a:t>product attributes</a:t>
            </a:r>
            <a:endParaRPr sz="1500">
              <a:latin typeface="Open Sans"/>
              <a:ea typeface="Open Sans"/>
              <a:cs typeface="Open Sans"/>
              <a:sym typeface="Open Sans"/>
            </a:endParaRPr>
          </a:p>
          <a:p>
            <a:pPr indent="-323850" lvl="1" marL="914400" marR="0" rtl="0" algn="l">
              <a:lnSpc>
                <a:spcPct val="115000"/>
              </a:lnSpc>
              <a:spcBef>
                <a:spcPts val="0"/>
              </a:spcBef>
              <a:spcAft>
                <a:spcPts val="0"/>
              </a:spcAft>
              <a:buSzPts val="1500"/>
              <a:buFont typeface="Open Sans"/>
              <a:buChar char="○"/>
            </a:pPr>
            <a:r>
              <a:rPr lang="en-US" sz="1500">
                <a:latin typeface="Open Sans"/>
                <a:ea typeface="Open Sans"/>
                <a:cs typeface="Open Sans"/>
                <a:sym typeface="Open Sans"/>
              </a:rPr>
              <a:t>the strategy for different customers</a:t>
            </a:r>
            <a:endParaRPr sz="1500">
              <a:latin typeface="Open Sans"/>
              <a:ea typeface="Open Sans"/>
              <a:cs typeface="Open Sans"/>
              <a:sym typeface="Open Sans"/>
            </a:endParaRPr>
          </a:p>
          <a:p>
            <a:pPr indent="-323850" lvl="1" marL="914400" marR="0" rtl="0" algn="l">
              <a:lnSpc>
                <a:spcPct val="115000"/>
              </a:lnSpc>
              <a:spcBef>
                <a:spcPts val="0"/>
              </a:spcBef>
              <a:spcAft>
                <a:spcPts val="0"/>
              </a:spcAft>
              <a:buSzPts val="1500"/>
              <a:buFont typeface="Open Sans"/>
              <a:buChar char="○"/>
            </a:pPr>
            <a:r>
              <a:rPr lang="en-US" sz="1500">
                <a:latin typeface="Open Sans"/>
                <a:ea typeface="Open Sans"/>
                <a:cs typeface="Open Sans"/>
                <a:sym typeface="Open Sans"/>
              </a:rPr>
              <a:t>attributes</a:t>
            </a:r>
            <a:endParaRPr sz="1500">
              <a:latin typeface="Open Sans"/>
              <a:ea typeface="Open Sans"/>
              <a:cs typeface="Open Sans"/>
              <a:sym typeface="Open Sans"/>
            </a:endParaRPr>
          </a:p>
          <a:p>
            <a:pPr indent="-323850" lvl="2" marL="1371600" marR="0" rtl="0" algn="l">
              <a:lnSpc>
                <a:spcPct val="115000"/>
              </a:lnSpc>
              <a:spcBef>
                <a:spcPts val="0"/>
              </a:spcBef>
              <a:spcAft>
                <a:spcPts val="0"/>
              </a:spcAft>
              <a:buSzPts val="1500"/>
              <a:buFont typeface="Open Sans"/>
              <a:buChar char="■"/>
            </a:pPr>
            <a:r>
              <a:rPr lang="en-US" sz="1500">
                <a:latin typeface="Open Sans"/>
                <a:ea typeface="Open Sans"/>
                <a:cs typeface="Open Sans"/>
                <a:sym typeface="Open Sans"/>
              </a:rPr>
              <a:t>brand</a:t>
            </a:r>
            <a:endParaRPr sz="1500">
              <a:latin typeface="Open Sans"/>
              <a:ea typeface="Open Sans"/>
              <a:cs typeface="Open Sans"/>
              <a:sym typeface="Open Sans"/>
            </a:endParaRPr>
          </a:p>
          <a:p>
            <a:pPr indent="-323850" lvl="2" marL="1371600" marR="0" rtl="0" algn="l">
              <a:lnSpc>
                <a:spcPct val="115000"/>
              </a:lnSpc>
              <a:spcBef>
                <a:spcPts val="0"/>
              </a:spcBef>
              <a:spcAft>
                <a:spcPts val="0"/>
              </a:spcAft>
              <a:buSzPts val="1500"/>
              <a:buFont typeface="Open Sans"/>
              <a:buChar char="■"/>
            </a:pPr>
            <a:r>
              <a:rPr lang="en-US" sz="1500">
                <a:latin typeface="Open Sans"/>
                <a:ea typeface="Open Sans"/>
                <a:cs typeface="Open Sans"/>
                <a:sym typeface="Open Sans"/>
              </a:rPr>
              <a:t>product line</a:t>
            </a:r>
            <a:endParaRPr sz="1500">
              <a:latin typeface="Open Sans"/>
              <a:ea typeface="Open Sans"/>
              <a:cs typeface="Open Sans"/>
              <a:sym typeface="Open Sans"/>
            </a:endParaRPr>
          </a:p>
          <a:p>
            <a:pPr indent="-323850" lvl="2" marL="1371600" marR="0" rtl="0" algn="l">
              <a:lnSpc>
                <a:spcPct val="115000"/>
              </a:lnSpc>
              <a:spcBef>
                <a:spcPts val="0"/>
              </a:spcBef>
              <a:spcAft>
                <a:spcPts val="0"/>
              </a:spcAft>
              <a:buSzPts val="1500"/>
              <a:buFont typeface="Open Sans"/>
              <a:buChar char="■"/>
            </a:pPr>
            <a:r>
              <a:rPr lang="en-US" sz="1500">
                <a:latin typeface="Open Sans"/>
                <a:ea typeface="Open Sans"/>
                <a:cs typeface="Open Sans"/>
                <a:sym typeface="Open Sans"/>
              </a:rPr>
              <a:t>product class</a:t>
            </a:r>
            <a:endParaRPr sz="1500">
              <a:latin typeface="Open Sans"/>
              <a:ea typeface="Open Sans"/>
              <a:cs typeface="Open Sans"/>
              <a:sym typeface="Open Sans"/>
            </a:endParaRPr>
          </a:p>
          <a:p>
            <a:pPr indent="-323850" lvl="2" marL="1371600" marR="0" rtl="0" algn="l">
              <a:lnSpc>
                <a:spcPct val="115000"/>
              </a:lnSpc>
              <a:spcBef>
                <a:spcPts val="0"/>
              </a:spcBef>
              <a:spcAft>
                <a:spcPts val="0"/>
              </a:spcAft>
              <a:buSzPts val="1500"/>
              <a:buFont typeface="Open Sans"/>
              <a:buChar char="■"/>
            </a:pPr>
            <a:r>
              <a:rPr lang="en-US" sz="1500">
                <a:latin typeface="Open Sans"/>
                <a:ea typeface="Open Sans"/>
                <a:cs typeface="Open Sans"/>
                <a:sym typeface="Open Sans"/>
              </a:rPr>
              <a:t>product size</a:t>
            </a:r>
            <a:endParaRPr sz="1500">
              <a:latin typeface="Open Sans"/>
              <a:ea typeface="Open Sans"/>
              <a:cs typeface="Open Sans"/>
              <a:sym typeface="Open Sans"/>
            </a:endParaRPr>
          </a:p>
          <a:p>
            <a:pPr indent="-323850" lvl="2" marL="1371600" marR="0" rtl="0" algn="l">
              <a:lnSpc>
                <a:spcPct val="115000"/>
              </a:lnSpc>
              <a:spcBef>
                <a:spcPts val="0"/>
              </a:spcBef>
              <a:spcAft>
                <a:spcPts val="0"/>
              </a:spcAft>
              <a:buSzPts val="1500"/>
              <a:buFont typeface="Open Sans"/>
              <a:buChar char="■"/>
            </a:pPr>
            <a:r>
              <a:rPr lang="en-US" sz="1500">
                <a:latin typeface="Open Sans"/>
                <a:ea typeface="Open Sans"/>
                <a:cs typeface="Open Sans"/>
                <a:sym typeface="Open Sans"/>
              </a:rPr>
              <a:t>list price</a:t>
            </a:r>
            <a:endParaRPr sz="1500">
              <a:latin typeface="Open Sans"/>
              <a:ea typeface="Open Sans"/>
              <a:cs typeface="Open Sans"/>
              <a:sym typeface="Open Sans"/>
            </a:endParaRPr>
          </a:p>
          <a:p>
            <a:pPr indent="-323850" lvl="0" marL="457200" marR="0" rtl="0" algn="l">
              <a:lnSpc>
                <a:spcPct val="115000"/>
              </a:lnSpc>
              <a:spcBef>
                <a:spcPts val="0"/>
              </a:spcBef>
              <a:spcAft>
                <a:spcPts val="0"/>
              </a:spcAft>
              <a:buSzPts val="1500"/>
              <a:buFont typeface="Open Sans"/>
              <a:buChar char="●"/>
            </a:pPr>
            <a:r>
              <a:rPr lang="en-US" sz="1500">
                <a:latin typeface="Open Sans"/>
                <a:ea typeface="Open Sans"/>
                <a:cs typeface="Open Sans"/>
                <a:sym typeface="Open Sans"/>
              </a:rPr>
              <a:t>standard cost</a:t>
            </a:r>
            <a:endParaRPr sz="1500">
              <a:latin typeface="Open Sans"/>
              <a:ea typeface="Open Sans"/>
              <a:cs typeface="Open Sans"/>
              <a:sym typeface="Open Sans"/>
            </a:endParaRPr>
          </a:p>
          <a:p>
            <a:pPr indent="-323850" lvl="1" marL="914400" marR="0" rtl="0" algn="l">
              <a:lnSpc>
                <a:spcPct val="115000"/>
              </a:lnSpc>
              <a:spcBef>
                <a:spcPts val="0"/>
              </a:spcBef>
              <a:spcAft>
                <a:spcPts val="0"/>
              </a:spcAft>
              <a:buSzPts val="1500"/>
              <a:buFont typeface="Open Sans"/>
              <a:buChar char="○"/>
            </a:pPr>
            <a:r>
              <a:rPr lang="en-US" sz="1500">
                <a:latin typeface="Open Sans"/>
                <a:ea typeface="Open Sans"/>
                <a:cs typeface="Open Sans"/>
                <a:sym typeface="Open Sans"/>
              </a:rPr>
              <a:t>the value of customers</a:t>
            </a:r>
            <a:endParaRPr sz="1500">
              <a:latin typeface="Open Sans"/>
              <a:ea typeface="Open Sans"/>
              <a:cs typeface="Open Sans"/>
              <a:sym typeface="Open Sans"/>
            </a:endParaRPr>
          </a:p>
        </p:txBody>
      </p:sp>
      <p:sp>
        <p:nvSpPr>
          <p:cNvPr id="126" name="Google Shape;126;g8885e11007_0_11"/>
          <p:cNvSpPr/>
          <p:nvPr/>
        </p:nvSpPr>
        <p:spPr>
          <a:xfrm>
            <a:off x="-6201" y="-6350"/>
            <a:ext cx="9175500" cy="238800"/>
          </a:xfrm>
          <a:prstGeom prst="rect">
            <a:avLst/>
          </a:prstGeom>
          <a:solidFill>
            <a:schemeClr val="accent3"/>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500"/>
              <a:buFont typeface="Calibri"/>
              <a:buNone/>
            </a:pPr>
            <a:r>
              <a:rPr b="1" i="0" lang="en-US" sz="500" u="none" cap="none" strike="noStrike">
                <a:solidFill>
                  <a:srgbClr val="000000"/>
                </a:solidFill>
                <a:latin typeface="Calibri"/>
                <a:ea typeface="Calibri"/>
                <a:cs typeface="Calibri"/>
                <a:sym typeface="Calibri"/>
              </a:rPr>
              <a:t>       Note: </a:t>
            </a:r>
            <a:r>
              <a:rPr b="0" i="0" lang="en-US" sz="500" u="none" cap="none" strike="noStrike">
                <a:solidFill>
                  <a:srgbClr val="000000"/>
                </a:solidFill>
                <a:latin typeface="Calibri"/>
                <a:ea typeface="Calibri"/>
                <a:cs typeface="Calibri"/>
                <a:sym typeface="Calibri"/>
              </a:rPr>
              <a:t>The data and information in this document is reflective of a hypothetical situation and client. This document is to be used for KPMG Virtual Internship purposes only.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5"/>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5"/>
          <p:cNvSpPr/>
          <p:nvPr/>
        </p:nvSpPr>
        <p:spPr>
          <a:xfrm>
            <a:off x="205025" y="263974"/>
            <a:ext cx="8565600" cy="466642"/>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FFFFFF"/>
              </a:buClr>
              <a:buSzPts val="2000"/>
              <a:buFont typeface="Arial"/>
              <a:buNone/>
            </a:pPr>
            <a:r>
              <a:rPr b="1" i="0" lang="en-US" sz="2000" u="none" cap="none" strike="noStrike">
                <a:solidFill>
                  <a:srgbClr val="FFFFFF"/>
                </a:solidFill>
                <a:latin typeface="Arial"/>
                <a:ea typeface="Arial"/>
                <a:cs typeface="Arial"/>
                <a:sym typeface="Arial"/>
              </a:rPr>
              <a:t>Model Development</a:t>
            </a:r>
            <a:endParaRPr/>
          </a:p>
        </p:txBody>
      </p:sp>
      <p:sp>
        <p:nvSpPr>
          <p:cNvPr id="133" name="Google Shape;133;p5"/>
          <p:cNvSpPr/>
          <p:nvPr/>
        </p:nvSpPr>
        <p:spPr>
          <a:xfrm>
            <a:off x="205025" y="1083299"/>
            <a:ext cx="8565600" cy="920086"/>
          </a:xfrm>
          <a:prstGeom prst="rect">
            <a:avLst/>
          </a:prstGeom>
          <a:noFill/>
          <a:ln>
            <a:noFill/>
          </a:ln>
        </p:spPr>
        <p:txBody>
          <a:bodyPr anchorCtr="0" anchor="t" bIns="91400" lIns="91400" spcFirstLastPara="1" rIns="91400" wrap="square" tIns="91400">
            <a:spAutoFit/>
          </a:bodyPr>
          <a:lstStyle/>
          <a:p>
            <a:pPr indent="0" lvl="0" marL="0" marR="0" rtl="0" algn="l">
              <a:lnSpc>
                <a:spcPct val="115000"/>
              </a:lnSpc>
              <a:spcBef>
                <a:spcPts val="0"/>
              </a:spcBef>
              <a:spcAft>
                <a:spcPts val="0"/>
              </a:spcAft>
              <a:buClr>
                <a:srgbClr val="000000"/>
              </a:buClr>
              <a:buSzPts val="2000"/>
              <a:buFont typeface="Open Sans"/>
              <a:buNone/>
            </a:pPr>
            <a:r>
              <a:rPr b="1" lang="en-US" sz="2000">
                <a:latin typeface="Open Sans"/>
                <a:ea typeface="Open Sans"/>
                <a:cs typeface="Open Sans"/>
                <a:sym typeface="Open Sans"/>
              </a:rPr>
              <a:t>Multiple Linear Regression</a:t>
            </a:r>
            <a:endParaRPr/>
          </a:p>
        </p:txBody>
      </p:sp>
      <p:sp>
        <p:nvSpPr>
          <p:cNvPr id="134" name="Google Shape;134;p5"/>
          <p:cNvSpPr/>
          <p:nvPr/>
        </p:nvSpPr>
        <p:spPr>
          <a:xfrm>
            <a:off x="205025" y="1905375"/>
            <a:ext cx="8565600" cy="2643900"/>
          </a:xfrm>
          <a:prstGeom prst="rect">
            <a:avLst/>
          </a:prstGeom>
          <a:noFill/>
          <a:ln>
            <a:noFill/>
          </a:ln>
        </p:spPr>
        <p:txBody>
          <a:bodyPr anchorCtr="0" anchor="t" bIns="91400" lIns="91400" spcFirstLastPara="1" rIns="91400" wrap="square" tIns="91400">
            <a:noAutofit/>
          </a:bodyPr>
          <a:lstStyle/>
          <a:p>
            <a:pPr indent="-323850" lvl="0" marL="457200" marR="0" rtl="0" algn="l">
              <a:lnSpc>
                <a:spcPct val="115000"/>
              </a:lnSpc>
              <a:spcBef>
                <a:spcPts val="0"/>
              </a:spcBef>
              <a:spcAft>
                <a:spcPts val="0"/>
              </a:spcAft>
              <a:buSzPts val="1500"/>
              <a:buFont typeface="Open Sans"/>
              <a:buChar char="●"/>
            </a:pPr>
            <a:r>
              <a:rPr lang="en-US" sz="1500">
                <a:latin typeface="Open Sans"/>
                <a:ea typeface="Open Sans"/>
                <a:cs typeface="Open Sans"/>
                <a:sym typeface="Open Sans"/>
              </a:rPr>
              <a:t>Features</a:t>
            </a:r>
            <a:endParaRPr sz="1500">
              <a:latin typeface="Open Sans"/>
              <a:ea typeface="Open Sans"/>
              <a:cs typeface="Open Sans"/>
              <a:sym typeface="Open Sans"/>
            </a:endParaRPr>
          </a:p>
          <a:p>
            <a:pPr indent="-323850" lvl="1" marL="914400" marR="0" rtl="0" algn="l">
              <a:lnSpc>
                <a:spcPct val="115000"/>
              </a:lnSpc>
              <a:spcBef>
                <a:spcPts val="0"/>
              </a:spcBef>
              <a:spcAft>
                <a:spcPts val="0"/>
              </a:spcAft>
              <a:buSzPts val="1500"/>
              <a:buFont typeface="Open Sans"/>
              <a:buChar char="○"/>
            </a:pPr>
            <a:r>
              <a:rPr lang="en-US" sz="1500">
                <a:latin typeface="Open Sans"/>
                <a:ea typeface="Open Sans"/>
                <a:cs typeface="Open Sans"/>
                <a:sym typeface="Open Sans"/>
              </a:rPr>
              <a:t>correlation to check the relationship between each variable and </a:t>
            </a:r>
            <a:r>
              <a:rPr lang="en-US" sz="1500">
                <a:solidFill>
                  <a:schemeClr val="dk1"/>
                </a:solidFill>
                <a:latin typeface="Open Sans"/>
                <a:ea typeface="Open Sans"/>
                <a:cs typeface="Open Sans"/>
                <a:sym typeface="Open Sans"/>
              </a:rPr>
              <a:t>standard_cost</a:t>
            </a:r>
            <a:endParaRPr sz="1500">
              <a:solidFill>
                <a:schemeClr val="dk1"/>
              </a:solidFill>
              <a:latin typeface="Open Sans"/>
              <a:ea typeface="Open Sans"/>
              <a:cs typeface="Open Sans"/>
              <a:sym typeface="Open Sans"/>
            </a:endParaRPr>
          </a:p>
          <a:p>
            <a:pPr indent="-323850" lvl="1" marL="914400" rtl="0" algn="l">
              <a:lnSpc>
                <a:spcPct val="115000"/>
              </a:lnSpc>
              <a:spcBef>
                <a:spcPts val="0"/>
              </a:spcBef>
              <a:spcAft>
                <a:spcPts val="0"/>
              </a:spcAft>
              <a:buClr>
                <a:schemeClr val="dk1"/>
              </a:buClr>
              <a:buSzPts val="1500"/>
              <a:buFont typeface="Open Sans"/>
              <a:buChar char="○"/>
            </a:pPr>
            <a:r>
              <a:rPr lang="en-US" sz="1500">
                <a:solidFill>
                  <a:schemeClr val="dk1"/>
                </a:solidFill>
                <a:latin typeface="Open Sans"/>
                <a:ea typeface="Open Sans"/>
                <a:cs typeface="Open Sans"/>
                <a:sym typeface="Open Sans"/>
              </a:rPr>
              <a:t>age, gender, job industry, wealth segment, tenure, state, postcode, property_valuation</a:t>
            </a:r>
            <a:endParaRPr sz="1500">
              <a:solidFill>
                <a:schemeClr val="dk1"/>
              </a:solidFill>
              <a:latin typeface="Open Sans"/>
              <a:ea typeface="Open Sans"/>
              <a:cs typeface="Open Sans"/>
              <a:sym typeface="Open Sans"/>
            </a:endParaRPr>
          </a:p>
          <a:p>
            <a:pPr indent="-323850" lvl="0" marL="457200" marR="0" rtl="0" algn="l">
              <a:lnSpc>
                <a:spcPct val="115000"/>
              </a:lnSpc>
              <a:spcBef>
                <a:spcPts val="0"/>
              </a:spcBef>
              <a:spcAft>
                <a:spcPts val="0"/>
              </a:spcAft>
              <a:buSzPts val="1500"/>
              <a:buFont typeface="Open Sans"/>
              <a:buChar char="●"/>
            </a:pPr>
            <a:r>
              <a:rPr lang="en-US" sz="1500">
                <a:latin typeface="Open Sans"/>
                <a:ea typeface="Open Sans"/>
                <a:cs typeface="Open Sans"/>
                <a:sym typeface="Open Sans"/>
              </a:rPr>
              <a:t>label</a:t>
            </a:r>
            <a:endParaRPr sz="1500">
              <a:latin typeface="Open Sans"/>
              <a:ea typeface="Open Sans"/>
              <a:cs typeface="Open Sans"/>
              <a:sym typeface="Open Sans"/>
            </a:endParaRPr>
          </a:p>
          <a:p>
            <a:pPr indent="-323850" lvl="1" marL="914400" marR="0" rtl="0" algn="l">
              <a:lnSpc>
                <a:spcPct val="115000"/>
              </a:lnSpc>
              <a:spcBef>
                <a:spcPts val="0"/>
              </a:spcBef>
              <a:spcAft>
                <a:spcPts val="0"/>
              </a:spcAft>
              <a:buSzPts val="1500"/>
              <a:buFont typeface="Open Sans"/>
              <a:buChar char="○"/>
            </a:pPr>
            <a:r>
              <a:rPr lang="en-US" sz="1500">
                <a:latin typeface="Open Sans"/>
                <a:ea typeface="Open Sans"/>
                <a:cs typeface="Open Sans"/>
                <a:sym typeface="Open Sans"/>
              </a:rPr>
              <a:t>standard_cost: mean(approved_standard_cost) - mean(</a:t>
            </a:r>
            <a:r>
              <a:rPr lang="en-US" sz="1500">
                <a:solidFill>
                  <a:schemeClr val="dk1"/>
                </a:solidFill>
                <a:latin typeface="Open Sans"/>
                <a:ea typeface="Open Sans"/>
                <a:cs typeface="Open Sans"/>
                <a:sym typeface="Open Sans"/>
              </a:rPr>
              <a:t>cancelled</a:t>
            </a:r>
            <a:r>
              <a:rPr lang="en-US" sz="1500">
                <a:solidFill>
                  <a:schemeClr val="dk1"/>
                </a:solidFill>
                <a:latin typeface="Open Sans"/>
                <a:ea typeface="Open Sans"/>
                <a:cs typeface="Open Sans"/>
                <a:sym typeface="Open Sans"/>
              </a:rPr>
              <a:t>_standard_cost</a:t>
            </a:r>
            <a:r>
              <a:rPr lang="en-US" sz="1500">
                <a:latin typeface="Open Sans"/>
                <a:ea typeface="Open Sans"/>
                <a:cs typeface="Open Sans"/>
                <a:sym typeface="Open Sans"/>
              </a:rPr>
              <a:t>)</a:t>
            </a:r>
            <a:endParaRPr sz="1500">
              <a:latin typeface="Open Sans"/>
              <a:ea typeface="Open Sans"/>
              <a:cs typeface="Open Sans"/>
              <a:sym typeface="Open Sans"/>
            </a:endParaRPr>
          </a:p>
        </p:txBody>
      </p:sp>
      <p:sp>
        <p:nvSpPr>
          <p:cNvPr id="135" name="Google Shape;135;p5"/>
          <p:cNvSpPr/>
          <p:nvPr/>
        </p:nvSpPr>
        <p:spPr>
          <a:xfrm>
            <a:off x="-6201" y="-6350"/>
            <a:ext cx="9175601" cy="238700"/>
          </a:xfrm>
          <a:prstGeom prst="rect">
            <a:avLst/>
          </a:prstGeom>
          <a:solidFill>
            <a:schemeClr val="accent3"/>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500"/>
              <a:buFont typeface="Calibri"/>
              <a:buNone/>
            </a:pPr>
            <a:r>
              <a:rPr b="1" i="0" lang="en-US" sz="500" u="none" cap="none" strike="noStrike">
                <a:solidFill>
                  <a:srgbClr val="000000"/>
                </a:solidFill>
                <a:latin typeface="Calibri"/>
                <a:ea typeface="Calibri"/>
                <a:cs typeface="Calibri"/>
                <a:sym typeface="Calibri"/>
              </a:rPr>
              <a:t>       Note: </a:t>
            </a:r>
            <a:r>
              <a:rPr b="0" i="0" lang="en-US" sz="500" u="none" cap="none" strike="noStrike">
                <a:solidFill>
                  <a:srgbClr val="000000"/>
                </a:solidFill>
                <a:latin typeface="Calibri"/>
                <a:ea typeface="Calibri"/>
                <a:cs typeface="Calibri"/>
                <a:sym typeface="Calibri"/>
              </a:rPr>
              <a:t>The data and information in this document is reflective of a hypothetical situation and client. This document is to be used for KPMG Virtual Internship purposes only.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