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9" r:id="rId5"/>
    <p:sldId id="265" r:id="rId6"/>
    <p:sldId id="263" r:id="rId7"/>
    <p:sldId id="266" r:id="rId8"/>
    <p:sldId id="267" r:id="rId9"/>
    <p:sldId id="26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>
        <p:scale>
          <a:sx n="66" d="100"/>
          <a:sy n="66" d="100"/>
        </p:scale>
        <p:origin x="-1301" y="-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214594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ermianSansTypeface"/>
      </a:defRPr>
    </a:lvl1pPr>
    <a:lvl2pPr indent="228600" latinLnBrk="0">
      <a:defRPr sz="1200">
        <a:latin typeface="+mj-lt"/>
        <a:ea typeface="+mj-ea"/>
        <a:cs typeface="+mj-cs"/>
        <a:sym typeface="PermianSansTypeface"/>
      </a:defRPr>
    </a:lvl2pPr>
    <a:lvl3pPr indent="457200" latinLnBrk="0">
      <a:defRPr sz="1200">
        <a:latin typeface="+mj-lt"/>
        <a:ea typeface="+mj-ea"/>
        <a:cs typeface="+mj-cs"/>
        <a:sym typeface="PermianSansTypeface"/>
      </a:defRPr>
    </a:lvl3pPr>
    <a:lvl4pPr indent="685800" latinLnBrk="0">
      <a:defRPr sz="1200">
        <a:latin typeface="+mj-lt"/>
        <a:ea typeface="+mj-ea"/>
        <a:cs typeface="+mj-cs"/>
        <a:sym typeface="PermianSansTypeface"/>
      </a:defRPr>
    </a:lvl4pPr>
    <a:lvl5pPr indent="914400" latinLnBrk="0">
      <a:defRPr sz="1200">
        <a:latin typeface="+mj-lt"/>
        <a:ea typeface="+mj-ea"/>
        <a:cs typeface="+mj-cs"/>
        <a:sym typeface="PermianSansTypeface"/>
      </a:defRPr>
    </a:lvl5pPr>
    <a:lvl6pPr indent="1143000" latinLnBrk="0">
      <a:defRPr sz="1200">
        <a:latin typeface="+mj-lt"/>
        <a:ea typeface="+mj-ea"/>
        <a:cs typeface="+mj-cs"/>
        <a:sym typeface="PermianSansTypeface"/>
      </a:defRPr>
    </a:lvl6pPr>
    <a:lvl7pPr indent="1371600" latinLnBrk="0">
      <a:defRPr sz="1200">
        <a:latin typeface="+mj-lt"/>
        <a:ea typeface="+mj-ea"/>
        <a:cs typeface="+mj-cs"/>
        <a:sym typeface="PermianSansTypeface"/>
      </a:defRPr>
    </a:lvl7pPr>
    <a:lvl8pPr indent="1600200" latinLnBrk="0">
      <a:defRPr sz="1200">
        <a:latin typeface="+mj-lt"/>
        <a:ea typeface="+mj-ea"/>
        <a:cs typeface="+mj-cs"/>
        <a:sym typeface="PermianSansTypeface"/>
      </a:defRPr>
    </a:lvl8pPr>
    <a:lvl9pPr indent="1828800" latinLnBrk="0">
      <a:defRPr sz="1200">
        <a:latin typeface="+mj-lt"/>
        <a:ea typeface="+mj-ea"/>
        <a:cs typeface="+mj-cs"/>
        <a:sym typeface="PermianSansTypefac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Заголовок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7"/>
            <a:ext cx="109075" cy="282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Прямоугольник 11"/>
          <p:cNvSpPr/>
          <p:nvPr/>
        </p:nvSpPr>
        <p:spPr>
          <a:xfrm>
            <a:off x="10969170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5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7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3" y="1937432"/>
            <a:ext cx="1344457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3" y="1882893"/>
            <a:ext cx="1446846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846729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846729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6" y="1937432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846729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846729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843666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2"/>
            <a:ext cx="1002920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846729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846729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360274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360274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180204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180204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177141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287134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287134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9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1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Рисунок 6"/>
          <p:cNvSpPr>
            <a:spLocks noGrp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2" y="0"/>
            <a:ext cx="61976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634616" y="992187"/>
            <a:ext cx="4991327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/>
          </p:cNvSpPr>
          <p:nvPr>
            <p:ph type="pic" sz="half" idx="21"/>
          </p:nvPr>
        </p:nvSpPr>
        <p:spPr>
          <a:xfrm>
            <a:off x="594180" y="696684"/>
            <a:ext cx="4907187" cy="54766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6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5" name="Рисунок 3"/>
          <p:cNvSpPr>
            <a:spLocks noGrp="1"/>
          </p:cNvSpPr>
          <p:nvPr>
            <p:ph type="pic" sz="quarter" idx="21"/>
          </p:nvPr>
        </p:nvSpPr>
        <p:spPr>
          <a:xfrm>
            <a:off x="1247775" y="2195848"/>
            <a:ext cx="2613025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5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7" name="Рисунок 3"/>
          <p:cNvSpPr>
            <a:spLocks noGrp="1"/>
          </p:cNvSpPr>
          <p:nvPr>
            <p:ph type="pic" sz="quarter" idx="22"/>
          </p:nvPr>
        </p:nvSpPr>
        <p:spPr>
          <a:xfrm>
            <a:off x="4941659" y="2195848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5" y="1929035"/>
            <a:ext cx="2612572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9" name="Рисунок 3"/>
          <p:cNvSpPr>
            <a:spLocks noGrp="1"/>
          </p:cNvSpPr>
          <p:nvPr>
            <p:ph type="pic" sz="quarter" idx="23"/>
          </p:nvPr>
        </p:nvSpPr>
        <p:spPr>
          <a:xfrm>
            <a:off x="8635090" y="2233833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2548391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88" name="Прямоугольник 7"/>
          <p:cNvSpPr/>
          <p:nvPr/>
        </p:nvSpPr>
        <p:spPr>
          <a:xfrm>
            <a:off x="4049487" y="-4765"/>
            <a:ext cx="8142514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Рисунок 9"/>
          <p:cNvSpPr>
            <a:spLocks noGrp="1"/>
          </p:cNvSpPr>
          <p:nvPr>
            <p:ph type="pic" sz="half" idx="21"/>
          </p:nvPr>
        </p:nvSpPr>
        <p:spPr>
          <a:xfrm>
            <a:off x="4049486" y="4281487"/>
            <a:ext cx="8142514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323217" y="457200"/>
            <a:ext cx="7375298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6" y="2597497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8" y="362997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1633770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03" name="Прямоугольник 7"/>
          <p:cNvSpPr/>
          <p:nvPr/>
        </p:nvSpPr>
        <p:spPr>
          <a:xfrm>
            <a:off x="4049487" y="-4765"/>
            <a:ext cx="8142514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3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Прямоугольник 5"/>
          <p:cNvSpPr/>
          <p:nvPr/>
        </p:nvSpPr>
        <p:spPr>
          <a:xfrm>
            <a:off x="4630057" y="1015999"/>
            <a:ext cx="6643997" cy="4729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2073" y="3478674"/>
            <a:ext cx="3207657" cy="17450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5666" y="840014"/>
            <a:ext cx="6455648" cy="1131797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29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Рисунок 3"/>
          <p:cNvSpPr>
            <a:spLocks noGrp="1"/>
          </p:cNvSpPr>
          <p:nvPr>
            <p:ph type="pic" sz="quarter" idx="21"/>
          </p:nvPr>
        </p:nvSpPr>
        <p:spPr>
          <a:xfrm>
            <a:off x="0" y="5545137"/>
            <a:ext cx="10609264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30" name="Рисунок 6"/>
          <p:cNvSpPr>
            <a:spLocks noGrp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Прямоугольник 8"/>
          <p:cNvSpPr/>
          <p:nvPr/>
        </p:nvSpPr>
        <p:spPr>
          <a:xfrm>
            <a:off x="-1" y="2993874"/>
            <a:ext cx="1337678" cy="210457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2" name="Рисунок 6"/>
          <p:cNvSpPr>
            <a:spLocks noGrp="1"/>
          </p:cNvSpPr>
          <p:nvPr>
            <p:ph type="pic" sz="quarter" idx="22"/>
          </p:nvPr>
        </p:nvSpPr>
        <p:spPr>
          <a:xfrm>
            <a:off x="4955783" y="2993874"/>
            <a:ext cx="3618109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3" name="Рисунок 6"/>
          <p:cNvSpPr>
            <a:spLocks noGrp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5130" y="532693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/>
          </p:cNvSpPr>
          <p:nvPr>
            <p:ph type="body" sz="quarter" idx="24"/>
          </p:nvPr>
        </p:nvSpPr>
        <p:spPr>
          <a:xfrm>
            <a:off x="5393237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6" name="Текст 2"/>
          <p:cNvSpPr>
            <a:spLocks noGrp="1"/>
          </p:cNvSpPr>
          <p:nvPr>
            <p:ph type="body" sz="quarter" idx="25"/>
          </p:nvPr>
        </p:nvSpPr>
        <p:spPr>
          <a:xfrm>
            <a:off x="9011346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18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Рисунок 12"/>
          <p:cNvSpPr>
            <a:spLocks noGrp="1"/>
          </p:cNvSpPr>
          <p:nvPr>
            <p:ph type="pic" sz="quarter" idx="21"/>
          </p:nvPr>
        </p:nvSpPr>
        <p:spPr>
          <a:xfrm>
            <a:off x="7284812" y="1"/>
            <a:ext cx="4907188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9" name="Рисунок 12"/>
          <p:cNvSpPr>
            <a:spLocks noGrp="1"/>
          </p:cNvSpPr>
          <p:nvPr>
            <p:ph type="pic" sz="quarter" idx="22"/>
          </p:nvPr>
        </p:nvSpPr>
        <p:spPr>
          <a:xfrm>
            <a:off x="7284811" y="2946400"/>
            <a:ext cx="4907188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0" name="Рисунок 12"/>
          <p:cNvSpPr>
            <a:spLocks noGrp="1"/>
          </p:cNvSpPr>
          <p:nvPr>
            <p:ph type="pic" sz="quarter" idx="23"/>
          </p:nvPr>
        </p:nvSpPr>
        <p:spPr>
          <a:xfrm>
            <a:off x="7284812" y="5399313"/>
            <a:ext cx="4907188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96672" y="2061029"/>
            <a:ext cx="6079899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5552040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80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58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4" name="Рисунок 2"/>
          <p:cNvSpPr>
            <a:spLocks noGrp="1"/>
          </p:cNvSpPr>
          <p:nvPr>
            <p:ph type="pic" idx="21"/>
          </p:nvPr>
        </p:nvSpPr>
        <p:spPr>
          <a:xfrm>
            <a:off x="0" y="1"/>
            <a:ext cx="10885489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12798" y="464475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" name="Текст 2"/>
          <p:cNvSpPr>
            <a:spLocks noGrp="1"/>
          </p:cNvSpPr>
          <p:nvPr>
            <p:ph type="body" sz="quarter" idx="22"/>
          </p:nvPr>
        </p:nvSpPr>
        <p:spPr>
          <a:xfrm>
            <a:off x="3969654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0" name="Текст 2"/>
          <p:cNvSpPr>
            <a:spLocks noGrp="1"/>
          </p:cNvSpPr>
          <p:nvPr>
            <p:ph type="body" sz="quarter" idx="23"/>
          </p:nvPr>
        </p:nvSpPr>
        <p:spPr>
          <a:xfrm>
            <a:off x="7126510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7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Рисунок 12"/>
          <p:cNvSpPr>
            <a:spLocks noGrp="1"/>
          </p:cNvSpPr>
          <p:nvPr>
            <p:ph type="pic" sz="quarter" idx="21"/>
          </p:nvPr>
        </p:nvSpPr>
        <p:spPr>
          <a:xfrm>
            <a:off x="10732" y="2815770"/>
            <a:ext cx="1874897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3" y="944010"/>
            <a:ext cx="4918757" cy="1202268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6001" y="560008"/>
            <a:ext cx="5016821" cy="57827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/>
          </p:cNvSpPr>
          <p:nvPr>
            <p:ph type="pic" sz="quarter" idx="22"/>
          </p:nvPr>
        </p:nvSpPr>
        <p:spPr>
          <a:xfrm>
            <a:off x="1903978" y="2815770"/>
            <a:ext cx="1986804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4" name="Рисунок 12"/>
          <p:cNvSpPr>
            <a:spLocks noGrp="1"/>
          </p:cNvSpPr>
          <p:nvPr>
            <p:ph type="pic" sz="quarter" idx="23"/>
          </p:nvPr>
        </p:nvSpPr>
        <p:spPr>
          <a:xfrm>
            <a:off x="3902350" y="2815770"/>
            <a:ext cx="1874896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/>
          </p:cNvSpPr>
          <p:nvPr>
            <p:ph type="pic" idx="21"/>
          </p:nvPr>
        </p:nvSpPr>
        <p:spPr>
          <a:xfrm>
            <a:off x="5413828" y="0"/>
            <a:ext cx="677817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3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4107541" y="1156202"/>
            <a:ext cx="3483430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r>
              <a:t>Образец заголовка</a:t>
            </a:r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7" y="1156202"/>
            <a:ext cx="3483429" cy="2023549"/>
            <a:chOff x="0" y="0"/>
            <a:chExt cx="3483428" cy="2023548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41" y="3776029"/>
            <a:ext cx="3483429" cy="2023550"/>
            <a:chOff x="0" y="0"/>
            <a:chExt cx="3483428" cy="2023548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7" y="3776029"/>
            <a:ext cx="3483429" cy="2023550"/>
            <a:chOff x="0" y="0"/>
            <a:chExt cx="3483428" cy="2023548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4" y="2039933"/>
            <a:ext cx="3559229" cy="205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2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1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5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6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734181"/>
            <a:ext cx="10884129" cy="120226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81878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0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1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2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3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11361" y="1375304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37" cy="29517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Прямоугольник 13"/>
          <p:cNvSpPr/>
          <p:nvPr/>
        </p:nvSpPr>
        <p:spPr>
          <a:xfrm>
            <a:off x="368402" y="5913315"/>
            <a:ext cx="388413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1" y="-1"/>
            <a:ext cx="6110516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4" name="Рисунок 2"/>
          <p:cNvSpPr>
            <a:spLocks noGrp="1"/>
          </p:cNvSpPr>
          <p:nvPr>
            <p:ph type="pic" sz="half" idx="22"/>
          </p:nvPr>
        </p:nvSpPr>
        <p:spPr>
          <a:xfrm>
            <a:off x="0" y="3473598"/>
            <a:ext cx="6110514" cy="347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3" y="3473598"/>
            <a:ext cx="6110515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471762" y="998612"/>
            <a:ext cx="5166990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7" name="Текст 2"/>
          <p:cNvSpPr>
            <a:spLocks noGrp="1"/>
          </p:cNvSpPr>
          <p:nvPr>
            <p:ph type="body" sz="quarter" idx="24"/>
          </p:nvPr>
        </p:nvSpPr>
        <p:spPr>
          <a:xfrm>
            <a:off x="6582277" y="5371589"/>
            <a:ext cx="5166989" cy="61007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78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6582277" y="4439134"/>
            <a:ext cx="5166989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703132" y="1580884"/>
            <a:ext cx="3650668" cy="2051581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4847961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/>
          </p:cNvSpPr>
          <p:nvPr>
            <p:ph type="body" sz="quarter" idx="22"/>
          </p:nvPr>
        </p:nvSpPr>
        <p:spPr>
          <a:xfrm>
            <a:off x="4038600" y="484795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4" name="Текст 2"/>
          <p:cNvSpPr>
            <a:spLocks noGrp="1"/>
          </p:cNvSpPr>
          <p:nvPr>
            <p:ph type="body" sz="quarter" idx="23"/>
          </p:nvPr>
        </p:nvSpPr>
        <p:spPr>
          <a:xfrm>
            <a:off x="7239000" y="4842933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Прямоугольник 11"/>
          <p:cNvSpPr/>
          <p:nvPr/>
        </p:nvSpPr>
        <p:spPr>
          <a:xfrm>
            <a:off x="6597292" y="218281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Прямоугольник 12"/>
          <p:cNvSpPr/>
          <p:nvPr/>
        </p:nvSpPr>
        <p:spPr>
          <a:xfrm>
            <a:off x="3846253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6310" y="2478088"/>
            <a:ext cx="485775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7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6310" y="5357812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/>
          </p:cNvSpPr>
          <p:nvPr>
            <p:ph type="pic" sz="half" idx="21"/>
          </p:nvPr>
        </p:nvSpPr>
        <p:spPr>
          <a:xfrm>
            <a:off x="8805332" y="0"/>
            <a:ext cx="308186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Рисунок 6"/>
          <p:cNvSpPr>
            <a:spLocks noGrp="1"/>
          </p:cNvSpPr>
          <p:nvPr>
            <p:ph type="pic" sz="half" idx="22"/>
          </p:nvPr>
        </p:nvSpPr>
        <p:spPr>
          <a:xfrm>
            <a:off x="5621866" y="0"/>
            <a:ext cx="306493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7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1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7" y="60656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89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7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Рисунок 7"/>
          <p:cNvSpPr>
            <a:spLocks noGrp="1"/>
          </p:cNvSpPr>
          <p:nvPr>
            <p:ph type="pic" sz="quarter" idx="21"/>
          </p:nvPr>
        </p:nvSpPr>
        <p:spPr>
          <a:xfrm>
            <a:off x="5265737" y="795337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Рисунок 7"/>
          <p:cNvSpPr>
            <a:spLocks noGrp="1"/>
          </p:cNvSpPr>
          <p:nvPr>
            <p:ph type="pic" sz="quarter" idx="22"/>
          </p:nvPr>
        </p:nvSpPr>
        <p:spPr>
          <a:xfrm>
            <a:off x="5265737" y="263260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Рисунок 7"/>
          <p:cNvSpPr>
            <a:spLocks noGrp="1"/>
          </p:cNvSpPr>
          <p:nvPr>
            <p:ph type="pic" sz="quarter" idx="23"/>
          </p:nvPr>
        </p:nvSpPr>
        <p:spPr>
          <a:xfrm>
            <a:off x="5265737" y="447013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594600" y="1016189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/>
          </p:cNvSpPr>
          <p:nvPr>
            <p:ph type="body" sz="quarter" idx="24"/>
          </p:nvPr>
        </p:nvSpPr>
        <p:spPr>
          <a:xfrm>
            <a:off x="7594600" y="283473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4" name="Текст 2"/>
          <p:cNvSpPr>
            <a:spLocks noGrp="1"/>
          </p:cNvSpPr>
          <p:nvPr>
            <p:ph type="body" sz="quarter" idx="25"/>
          </p:nvPr>
        </p:nvSpPr>
        <p:spPr>
          <a:xfrm>
            <a:off x="7594600" y="4682142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6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6"/>
            <a:ext cx="595303" cy="62479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2" cy="92813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278" y="2795193"/>
            <a:ext cx="5950857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38600" y="1973943"/>
            <a:ext cx="7315200" cy="580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76049" y="6311900"/>
            <a:ext cx="310592" cy="345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Заголовок 1"/>
          <p:cNvSpPr txBox="1">
            <a:spLocks noGrp="1"/>
          </p:cNvSpPr>
          <p:nvPr>
            <p:ph type="ctrTitle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/>
          <a:lstStyle>
            <a:lvl1pPr defTabSz="740663">
              <a:defRPr sz="3240"/>
            </a:lvl1pPr>
          </a:lstStyle>
          <a:p>
            <a:r>
              <a:rPr lang="ru-RU" dirty="0"/>
              <a:t>ИНДИВИДУАЛЬНОЕ ЗАДАНИЕ «ДИНАМИЧЕСКИЕ СТРУКТУРЫ ДАННЫХ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ru-RU" dirty="0" smtClean="0"/>
              <a:t>Вариант 3</a:t>
            </a:r>
            <a:endParaRPr dirty="0"/>
          </a:p>
        </p:txBody>
      </p:sp>
      <p:sp>
        <p:nvSpPr>
          <p:cNvPr id="496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Быковец Никита Сергеевич ПМИ-9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Текст 17"/>
          <p:cNvSpPr txBox="1">
            <a:spLocks noGrp="1"/>
          </p:cNvSpPr>
          <p:nvPr>
            <p:ph type="body" sz="quarter" idx="1"/>
          </p:nvPr>
        </p:nvSpPr>
        <p:spPr>
          <a:xfrm>
            <a:off x="479376" y="1844824"/>
            <a:ext cx="4857751" cy="73818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2400" dirty="0" smtClean="0"/>
              <a:t>Ссылка на </a:t>
            </a:r>
            <a:r>
              <a:rPr lang="ru-RU" sz="2400" dirty="0" err="1" smtClean="0"/>
              <a:t>репозиторий</a:t>
            </a:r>
            <a:r>
              <a:rPr lang="ru-RU" sz="2400" dirty="0" smtClean="0"/>
              <a:t> в </a:t>
            </a:r>
            <a:r>
              <a:rPr lang="en-US" sz="2400" dirty="0" err="1" smtClean="0"/>
              <a:t>github</a:t>
            </a:r>
            <a:endParaRPr sz="2400" dirty="0"/>
          </a:p>
        </p:txBody>
      </p:sp>
      <p:pic>
        <p:nvPicPr>
          <p:cNvPr id="504" name="Рисунок 23" descr="Рисунок 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5960" y="1124744"/>
            <a:ext cx="5904656" cy="1464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Рисунок 4" descr="Рисунок 4"/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/>
          </a:blip>
          <a:srcRect t="6197" b="6197"/>
          <a:stretch>
            <a:fillRect/>
          </a:stretch>
        </p:blipFill>
        <p:spPr>
          <a:xfrm>
            <a:off x="5360563" y="2883507"/>
            <a:ext cx="6831438" cy="3236384"/>
          </a:xfrm>
          <a:prstGeom prst="rect">
            <a:avLst/>
          </a:prstGeom>
        </p:spPr>
      </p:pic>
      <p:pic>
        <p:nvPicPr>
          <p:cNvPr id="1028" name="Picture 4" descr="http://qrcoder.ru/code/?https%3A%2F%2Fgithub.com%2FHollyGooffy%2FCode_and_otchet&amp;4&amp;0"/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17" b="8217"/>
          <a:stretch>
            <a:fillRect/>
          </a:stretch>
        </p:blipFill>
        <p:spPr bwMode="auto">
          <a:xfrm>
            <a:off x="911424" y="2924944"/>
            <a:ext cx="379186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551385" y="2052734"/>
            <a:ext cx="5688632" cy="407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r>
              <a:rPr lang="ru-RU" sz="2800" dirty="0"/>
              <a:t>Напечатать в порядке возрастания первых n натуральных чисел, в разложение которых на простые множители входят только числа 2,3,5. </a:t>
            </a:r>
            <a:endParaRPr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052734"/>
            <a:ext cx="4392488" cy="425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Алгоритм решения</a:t>
            </a:r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3392" y="2132856"/>
            <a:ext cx="92170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1. Определение </a:t>
            </a:r>
            <a:r>
              <a:rPr lang="ru-RU" sz="2400" dirty="0"/>
              <a:t>классов.</a:t>
            </a:r>
          </a:p>
          <a:p>
            <a:r>
              <a:rPr lang="ru-RU" sz="2400" dirty="0" smtClean="0"/>
              <a:t>2. Функция </a:t>
            </a:r>
            <a:r>
              <a:rPr lang="ru-RU" sz="2400" dirty="0"/>
              <a:t>простых множителей.</a:t>
            </a:r>
          </a:p>
          <a:p>
            <a:r>
              <a:rPr lang="ru-RU" sz="2400" dirty="0" smtClean="0"/>
              <a:t>3. Обновление </a:t>
            </a:r>
            <a:r>
              <a:rPr lang="ru-RU" sz="2400" dirty="0"/>
              <a:t>и минимум очередей.</a:t>
            </a:r>
          </a:p>
          <a:p>
            <a:r>
              <a:rPr lang="ru-RU" sz="2400" dirty="0" smtClean="0"/>
              <a:t>4. Вывод </a:t>
            </a:r>
            <a:r>
              <a:rPr lang="ru-RU" sz="2400" dirty="0"/>
              <a:t>чисел и множителей.</a:t>
            </a:r>
          </a:p>
          <a:p>
            <a:r>
              <a:rPr lang="ru-RU" sz="2400" dirty="0" smtClean="0"/>
              <a:t>5. Обработка </a:t>
            </a:r>
            <a:r>
              <a:rPr lang="ru-RU" sz="2400" dirty="0"/>
              <a:t>пользовательского ввода.</a:t>
            </a:r>
          </a:p>
          <a:p>
            <a:r>
              <a:rPr lang="ru-RU" sz="2400" dirty="0" smtClean="0"/>
              <a:t>6. Вызов </a:t>
            </a:r>
            <a:r>
              <a:rPr lang="ru-RU" sz="2400" dirty="0"/>
              <a:t>функции вывода.</a:t>
            </a:r>
          </a:p>
          <a:p>
            <a:r>
              <a:rPr lang="ru-RU" sz="2400" dirty="0"/>
              <a:t>7</a:t>
            </a:r>
            <a:r>
              <a:rPr lang="ru-RU" sz="2400" dirty="0" smtClean="0"/>
              <a:t>. Генерация </a:t>
            </a:r>
            <a:r>
              <a:rPr lang="ru-RU" sz="2400" dirty="0"/>
              <a:t>чисел с уникальными простыми множителями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8</a:t>
            </a:r>
            <a:r>
              <a:rPr lang="ru-RU" sz="2400" dirty="0" smtClean="0"/>
              <a:t>. </a:t>
            </a:r>
            <a:r>
              <a:rPr lang="ru-RU" sz="2400" dirty="0" smtClean="0"/>
              <a:t>Обработка </a:t>
            </a:r>
            <a:r>
              <a:rPr lang="ru-RU" sz="2400" dirty="0"/>
              <a:t>исключений ввода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549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Блок схема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5" y="1988840"/>
            <a:ext cx="11809312" cy="312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4320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Структуры и типы данных</a:t>
            </a:r>
            <a:endParaRPr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/>
              <a:t>Классы</a:t>
            </a:r>
          </a:p>
          <a:p>
            <a:r>
              <a:rPr lang="ru-RU" sz="3600" b="1" dirty="0" smtClean="0"/>
              <a:t>Списки</a:t>
            </a:r>
          </a:p>
          <a:p>
            <a:r>
              <a:rPr lang="ru-RU" sz="3600" b="1" dirty="0" smtClean="0"/>
              <a:t>Очередь</a:t>
            </a:r>
          </a:p>
          <a:p>
            <a:r>
              <a:rPr lang="ru-RU" sz="3600" b="1" dirty="0" smtClean="0"/>
              <a:t>Целые числа</a:t>
            </a:r>
          </a:p>
          <a:p>
            <a:r>
              <a:rPr lang="ru-RU" sz="3600" b="1" dirty="0" smtClean="0"/>
              <a:t>Строки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1426288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672" y="2780928"/>
            <a:ext cx="5904656" cy="1033183"/>
          </a:xfrm>
        </p:spPr>
        <p:txBody>
          <a:bodyPr>
            <a:normAutofit fontScale="90000"/>
          </a:bodyPr>
          <a:lstStyle/>
          <a:p>
            <a:r>
              <a:rPr lang="ru-RU" sz="7200" dirty="0" smtClean="0"/>
              <a:t>Тестирование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887699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1. При корректных данных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983432" y="2452687"/>
            <a:ext cx="8856984" cy="40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14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</a:t>
            </a:r>
            <a:r>
              <a:rPr lang="ru-RU" dirty="0" smtClean="0"/>
              <a:t>. При некорректных данных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11424" y="2492896"/>
            <a:ext cx="9433048" cy="165618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911424" y="4365104"/>
            <a:ext cx="9433048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029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2</a:t>
            </a:r>
            <a:r>
              <a:rPr lang="ru-RU" dirty="0" smtClean="0"/>
              <a:t>. При некорректных данных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911424" y="2492897"/>
            <a:ext cx="9505056" cy="309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1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123</Words>
  <Application>Microsoft Office PowerPoint</Application>
  <PresentationFormat>Произвольный</PresentationFormat>
  <Paragraphs>28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ИНДИВИДУАЛЬНОЕ ЗАДАНИЕ «ДИНАМИЧЕСКИЕ СТРУКТУРЫ ДАННЫХ» Вариант 3</vt:lpstr>
      <vt:lpstr>Постановка задачи</vt:lpstr>
      <vt:lpstr>Алгоритм решения</vt:lpstr>
      <vt:lpstr>Блок схема</vt:lpstr>
      <vt:lpstr>Структуры и типы данных</vt:lpstr>
      <vt:lpstr>Тестирование</vt:lpstr>
      <vt:lpstr>Тестирование</vt:lpstr>
      <vt:lpstr>Тестирование</vt:lpstr>
      <vt:lpstr>Тестирование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 «ДИНАМИЧЕСКИЕ СТРУКТУРЫ ДАННЫХ» Вариант 3</dc:title>
  <dc:creator>Holly Gooffy</dc:creator>
  <cp:lastModifiedBy>Hooly_Gooffy</cp:lastModifiedBy>
  <cp:revision>12</cp:revision>
  <dcterms:modified xsi:type="dcterms:W3CDTF">2024-06-19T06:44:19Z</dcterms:modified>
</cp:coreProperties>
</file>