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3" r:id="rId6"/>
    <p:sldId id="260"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646" autoAdjust="0"/>
    <p:restoredTop sz="94660"/>
  </p:normalViewPr>
  <p:slideViewPr>
    <p:cSldViewPr snapToGrid="0">
      <p:cViewPr varScale="1">
        <p:scale>
          <a:sx n="90" d="100"/>
          <a:sy n="90" d="100"/>
        </p:scale>
        <p:origin x="120" y="6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2/18/2019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2/18/2019</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s://www.w3schools.com/css/tryit.asp?filename=trycss3_background_multipl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https://codepen.io/chriscoyier/pen/qxmmQv"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DAD24-2D91-4D8C-AF0F-022B3CFDAE3E}"/>
              </a:ext>
            </a:extLst>
          </p:cNvPr>
          <p:cNvSpPr>
            <a:spLocks noGrp="1"/>
          </p:cNvSpPr>
          <p:nvPr>
            <p:ph type="ctrTitle"/>
          </p:nvPr>
        </p:nvSpPr>
        <p:spPr/>
        <p:txBody>
          <a:bodyPr>
            <a:normAutofit fontScale="90000"/>
          </a:bodyPr>
          <a:lstStyle/>
          <a:p>
            <a:r>
              <a:rPr lang="en-US" dirty="0"/>
              <a:t>CSS</a:t>
            </a:r>
            <a:br>
              <a:rPr lang="en-US" dirty="0"/>
            </a:br>
            <a:br>
              <a:rPr lang="en-US" dirty="0"/>
            </a:br>
            <a:r>
              <a:rPr lang="en-US" dirty="0"/>
              <a:t>Multiple backgrounds</a:t>
            </a:r>
            <a:br>
              <a:rPr lang="en-US" dirty="0"/>
            </a:br>
            <a:endParaRPr lang="en-US" dirty="0"/>
          </a:p>
        </p:txBody>
      </p:sp>
      <p:sp>
        <p:nvSpPr>
          <p:cNvPr id="3" name="Subtitle 2">
            <a:extLst>
              <a:ext uri="{FF2B5EF4-FFF2-40B4-BE49-F238E27FC236}">
                <a16:creationId xmlns:a16="http://schemas.microsoft.com/office/drawing/2014/main" id="{2C54F89F-1B68-4695-BB36-B9371D86D490}"/>
              </a:ext>
            </a:extLst>
          </p:cNvPr>
          <p:cNvSpPr>
            <a:spLocks noGrp="1"/>
          </p:cNvSpPr>
          <p:nvPr>
            <p:ph type="subTitle" idx="1"/>
          </p:nvPr>
        </p:nvSpPr>
        <p:spPr/>
        <p:txBody>
          <a:bodyPr/>
          <a:lstStyle/>
          <a:p>
            <a:r>
              <a:rPr lang="en-US" dirty="0"/>
              <a:t>Nicholas Holmes</a:t>
            </a:r>
          </a:p>
          <a:p>
            <a:r>
              <a:rPr lang="en-US" dirty="0"/>
              <a:t>CIT 230 Web Front-end Development</a:t>
            </a:r>
          </a:p>
        </p:txBody>
      </p:sp>
    </p:spTree>
    <p:extLst>
      <p:ext uri="{BB962C8B-B14F-4D97-AF65-F5344CB8AC3E}">
        <p14:creationId xmlns:p14="http://schemas.microsoft.com/office/powerpoint/2010/main" val="1508731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19A3D7-D6E5-47B2-A6E7-1F66848D67CA}"/>
              </a:ext>
            </a:extLst>
          </p:cNvPr>
          <p:cNvSpPr>
            <a:spLocks noGrp="1"/>
          </p:cNvSpPr>
          <p:nvPr>
            <p:ph idx="1"/>
          </p:nvPr>
        </p:nvSpPr>
        <p:spPr>
          <a:xfrm>
            <a:off x="761330" y="1181559"/>
            <a:ext cx="8534400" cy="3615267"/>
          </a:xfrm>
        </p:spPr>
        <p:txBody>
          <a:bodyPr/>
          <a:lstStyle/>
          <a:p>
            <a:r>
              <a:rPr lang="en-US" dirty="0"/>
              <a:t>What does multiple backgrounds mean? </a:t>
            </a:r>
          </a:p>
          <a:p>
            <a:endParaRPr lang="en-US" dirty="0"/>
          </a:p>
          <a:p>
            <a:pPr lvl="1"/>
            <a:r>
              <a:rPr lang="en-US" dirty="0"/>
              <a:t>Simply put, it means you can apply more than one background to an HTML element. </a:t>
            </a:r>
          </a:p>
          <a:p>
            <a:pPr lvl="1"/>
            <a:r>
              <a:rPr lang="en-US" dirty="0"/>
              <a:t>The backgrounds are layered one atop of another. It layers them with the first background listed as the top layer and the last background listed as the bottom layer. If you want to use a color as one of the layers, it can only be used in the last layer. </a:t>
            </a:r>
          </a:p>
          <a:p>
            <a:endParaRPr lang="en-US" dirty="0"/>
          </a:p>
        </p:txBody>
      </p:sp>
    </p:spTree>
    <p:extLst>
      <p:ext uri="{BB962C8B-B14F-4D97-AF65-F5344CB8AC3E}">
        <p14:creationId xmlns:p14="http://schemas.microsoft.com/office/powerpoint/2010/main" val="1490387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D69FD-F757-4885-9296-C4508274A76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F636125-363E-4CC5-B324-EABAC8C75E35}"/>
              </a:ext>
            </a:extLst>
          </p:cNvPr>
          <p:cNvSpPr>
            <a:spLocks noGrp="1"/>
          </p:cNvSpPr>
          <p:nvPr>
            <p:ph idx="1"/>
          </p:nvPr>
        </p:nvSpPr>
        <p:spPr>
          <a:xfrm>
            <a:off x="684212" y="1390879"/>
            <a:ext cx="8534400" cy="3615267"/>
          </a:xfrm>
        </p:spPr>
        <p:txBody>
          <a:bodyPr/>
          <a:lstStyle/>
          <a:p>
            <a:r>
              <a:rPr lang="en-US" dirty="0"/>
              <a:t>You can use any of the background properties when using multiple backgrounds. Each property is applied to the background that corresponds to its order. This means the first value listed applies to the foremost layer and the last value listed applies to the backmost layer. </a:t>
            </a:r>
          </a:p>
          <a:p>
            <a:endParaRPr lang="en-US" dirty="0"/>
          </a:p>
        </p:txBody>
      </p:sp>
    </p:spTree>
    <p:extLst>
      <p:ext uri="{BB962C8B-B14F-4D97-AF65-F5344CB8AC3E}">
        <p14:creationId xmlns:p14="http://schemas.microsoft.com/office/powerpoint/2010/main" val="958351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4FBF0-EBAA-4464-9E3E-9C084632BD7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EA4CE5B-6A70-47A8-8F46-B424B05E3F9B}"/>
              </a:ext>
            </a:extLst>
          </p:cNvPr>
          <p:cNvSpPr>
            <a:spLocks noGrp="1"/>
          </p:cNvSpPr>
          <p:nvPr>
            <p:ph idx="1"/>
          </p:nvPr>
        </p:nvSpPr>
        <p:spPr>
          <a:xfrm>
            <a:off x="983903" y="240454"/>
            <a:ext cx="10224194" cy="2253326"/>
          </a:xfrm>
        </p:spPr>
        <p:txBody>
          <a:bodyPr/>
          <a:lstStyle/>
          <a:p>
            <a:r>
              <a:rPr lang="en-US" dirty="0"/>
              <a:t>One of the most common uses of multiple backgrounds is to layer one image on top of another as seen below:</a:t>
            </a:r>
          </a:p>
          <a:p>
            <a:endParaRPr lang="en-US" dirty="0"/>
          </a:p>
        </p:txBody>
      </p:sp>
      <p:pic>
        <p:nvPicPr>
          <p:cNvPr id="7" name="Picture 6">
            <a:hlinkClick r:id="rId2"/>
            <a:extLst>
              <a:ext uri="{FF2B5EF4-FFF2-40B4-BE49-F238E27FC236}">
                <a16:creationId xmlns:a16="http://schemas.microsoft.com/office/drawing/2014/main" id="{0023187B-7341-4FA5-9C8A-4BB5EAD76A5A}"/>
              </a:ext>
            </a:extLst>
          </p:cNvPr>
          <p:cNvPicPr>
            <a:picLocks noChangeAspect="1"/>
          </p:cNvPicPr>
          <p:nvPr/>
        </p:nvPicPr>
        <p:blipFill>
          <a:blip r:embed="rId3"/>
          <a:stretch>
            <a:fillRect/>
          </a:stretch>
        </p:blipFill>
        <p:spPr>
          <a:xfrm>
            <a:off x="1515951" y="1622159"/>
            <a:ext cx="8283244" cy="4679391"/>
          </a:xfrm>
          <a:prstGeom prst="rect">
            <a:avLst/>
          </a:prstGeom>
        </p:spPr>
      </p:pic>
    </p:spTree>
    <p:extLst>
      <p:ext uri="{BB962C8B-B14F-4D97-AF65-F5344CB8AC3E}">
        <p14:creationId xmlns:p14="http://schemas.microsoft.com/office/powerpoint/2010/main" val="2420821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97A24-E19E-4CE0-A9C8-B7C00B32745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4C9E00A-6EE1-4254-83CB-EC10CB3A2B32}"/>
              </a:ext>
            </a:extLst>
          </p:cNvPr>
          <p:cNvSpPr>
            <a:spLocks noGrp="1"/>
          </p:cNvSpPr>
          <p:nvPr>
            <p:ph idx="1"/>
          </p:nvPr>
        </p:nvSpPr>
        <p:spPr>
          <a:xfrm>
            <a:off x="684212" y="685800"/>
            <a:ext cx="4518853" cy="4581659"/>
          </a:xfrm>
        </p:spPr>
        <p:txBody>
          <a:bodyPr/>
          <a:lstStyle/>
          <a:p>
            <a:r>
              <a:rPr lang="en-US" dirty="0"/>
              <a:t>You can even use backgrounds not saved locally.</a:t>
            </a:r>
          </a:p>
          <a:p>
            <a:pPr lvl="1"/>
            <a:r>
              <a:rPr lang="en-US" dirty="0">
                <a:hlinkClick r:id="rId2"/>
              </a:rPr>
              <a:t>https://codepen.io/chriscoyier/pen/qxmmQv</a:t>
            </a:r>
            <a:endParaRPr lang="en-US" dirty="0"/>
          </a:p>
          <a:p>
            <a:pPr lvl="1"/>
            <a:endParaRPr lang="en-US" dirty="0"/>
          </a:p>
        </p:txBody>
      </p:sp>
      <p:pic>
        <p:nvPicPr>
          <p:cNvPr id="5" name="Picture 4">
            <a:extLst>
              <a:ext uri="{FF2B5EF4-FFF2-40B4-BE49-F238E27FC236}">
                <a16:creationId xmlns:a16="http://schemas.microsoft.com/office/drawing/2014/main" id="{7882402A-6DA7-4CEA-B110-DA594BA57E4A}"/>
              </a:ext>
            </a:extLst>
          </p:cNvPr>
          <p:cNvPicPr>
            <a:picLocks noChangeAspect="1"/>
          </p:cNvPicPr>
          <p:nvPr/>
        </p:nvPicPr>
        <p:blipFill>
          <a:blip r:embed="rId3"/>
          <a:stretch>
            <a:fillRect/>
          </a:stretch>
        </p:blipFill>
        <p:spPr>
          <a:xfrm>
            <a:off x="5316538" y="261937"/>
            <a:ext cx="6191250" cy="6334125"/>
          </a:xfrm>
          <a:prstGeom prst="rect">
            <a:avLst/>
          </a:prstGeom>
        </p:spPr>
      </p:pic>
    </p:spTree>
    <p:extLst>
      <p:ext uri="{BB962C8B-B14F-4D97-AF65-F5344CB8AC3E}">
        <p14:creationId xmlns:p14="http://schemas.microsoft.com/office/powerpoint/2010/main" val="2249887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BF300-D7F7-4C1C-8B31-AFB14A8D392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36E438C-8CF9-4B51-93C9-6CC276CAB3F6}"/>
              </a:ext>
            </a:extLst>
          </p:cNvPr>
          <p:cNvSpPr>
            <a:spLocks noGrp="1"/>
          </p:cNvSpPr>
          <p:nvPr>
            <p:ph idx="1"/>
          </p:nvPr>
        </p:nvSpPr>
        <p:spPr>
          <a:xfrm>
            <a:off x="684212" y="463640"/>
            <a:ext cx="11112836" cy="2150295"/>
          </a:xfrm>
        </p:spPr>
        <p:txBody>
          <a:bodyPr/>
          <a:lstStyle/>
          <a:p>
            <a:r>
              <a:rPr lang="en-US" dirty="0"/>
              <a:t>Example of multiple background images for a custom 404 page:</a:t>
            </a:r>
          </a:p>
          <a:p>
            <a:r>
              <a:rPr lang="en-US" dirty="0"/>
              <a:t>https://www.creativebloq.com/css3/get-grips-css3-multiple-background-images-9134280</a:t>
            </a:r>
          </a:p>
        </p:txBody>
      </p:sp>
      <p:pic>
        <p:nvPicPr>
          <p:cNvPr id="5" name="Picture 4">
            <a:extLst>
              <a:ext uri="{FF2B5EF4-FFF2-40B4-BE49-F238E27FC236}">
                <a16:creationId xmlns:a16="http://schemas.microsoft.com/office/drawing/2014/main" id="{0D8A519B-7E43-4347-B0C3-29A4321FE7B9}"/>
              </a:ext>
            </a:extLst>
          </p:cNvPr>
          <p:cNvPicPr>
            <a:picLocks noChangeAspect="1"/>
          </p:cNvPicPr>
          <p:nvPr/>
        </p:nvPicPr>
        <p:blipFill>
          <a:blip r:embed="rId2"/>
          <a:stretch>
            <a:fillRect/>
          </a:stretch>
        </p:blipFill>
        <p:spPr>
          <a:xfrm>
            <a:off x="2706776" y="1905678"/>
            <a:ext cx="5876925" cy="4676775"/>
          </a:xfrm>
          <a:prstGeom prst="rect">
            <a:avLst/>
          </a:prstGeom>
        </p:spPr>
      </p:pic>
    </p:spTree>
    <p:extLst>
      <p:ext uri="{BB962C8B-B14F-4D97-AF65-F5344CB8AC3E}">
        <p14:creationId xmlns:p14="http://schemas.microsoft.com/office/powerpoint/2010/main" val="1524450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570F28-C0B9-4721-8152-A7D4F9A714DA}"/>
              </a:ext>
            </a:extLst>
          </p:cNvPr>
          <p:cNvSpPr>
            <a:spLocks noGrp="1"/>
          </p:cNvSpPr>
          <p:nvPr>
            <p:ph idx="1"/>
          </p:nvPr>
        </p:nvSpPr>
        <p:spPr>
          <a:xfrm>
            <a:off x="137373" y="450761"/>
            <a:ext cx="5439179" cy="5834129"/>
          </a:xfrm>
        </p:spPr>
        <p:txBody>
          <a:bodyPr>
            <a:normAutofit fontScale="92500" lnSpcReduction="10000"/>
          </a:bodyPr>
          <a:lstStyle/>
          <a:p>
            <a:r>
              <a:rPr lang="en-US" dirty="0"/>
              <a:t>Another common use of multiple backgrounds is for increasing perceived performance. This is similar to using progressive images.</a:t>
            </a:r>
          </a:p>
          <a:p>
            <a:r>
              <a:rPr lang="en-US" dirty="0"/>
              <a:t>Over half of a websites data is in the form of images. </a:t>
            </a:r>
          </a:p>
          <a:p>
            <a:pPr lvl="1"/>
            <a:r>
              <a:rPr lang="en-US" dirty="0"/>
              <a:t>Use multiple backgrounds to progressive load different sized versions of the same image to have a low quality image load quickly so visitors don’t see blank spaces while the higher quality image loads. </a:t>
            </a:r>
          </a:p>
          <a:p>
            <a:pPr lvl="1"/>
            <a:r>
              <a:rPr lang="en-US" dirty="0"/>
              <a:t>Helpful when you have lots of high quality images on your site and/or when you have visitors with slow connections. </a:t>
            </a:r>
          </a:p>
          <a:p>
            <a:pPr lvl="1"/>
            <a:r>
              <a:rPr lang="en-US" dirty="0"/>
              <a:t>According to the FCC 2018 Broadband Deployment Report more than 24 million Americans still don’t have broadband internet at home.</a:t>
            </a:r>
          </a:p>
          <a:p>
            <a:pPr lvl="1"/>
            <a:r>
              <a:rPr lang="en-US" dirty="0"/>
              <a:t>https://docs.fcc.gov/public/attachments/FCC-18-10A1.pdf </a:t>
            </a:r>
          </a:p>
        </p:txBody>
      </p:sp>
      <p:pic>
        <p:nvPicPr>
          <p:cNvPr id="5" name="Picture 4">
            <a:extLst>
              <a:ext uri="{FF2B5EF4-FFF2-40B4-BE49-F238E27FC236}">
                <a16:creationId xmlns:a16="http://schemas.microsoft.com/office/drawing/2014/main" id="{C5427F08-4323-4229-8307-89F230479E88}"/>
              </a:ext>
            </a:extLst>
          </p:cNvPr>
          <p:cNvPicPr>
            <a:picLocks noChangeAspect="1"/>
          </p:cNvPicPr>
          <p:nvPr/>
        </p:nvPicPr>
        <p:blipFill>
          <a:blip r:embed="rId2"/>
          <a:stretch>
            <a:fillRect/>
          </a:stretch>
        </p:blipFill>
        <p:spPr>
          <a:xfrm>
            <a:off x="5693737" y="685800"/>
            <a:ext cx="6360890" cy="5015481"/>
          </a:xfrm>
          <a:prstGeom prst="rect">
            <a:avLst/>
          </a:prstGeom>
        </p:spPr>
      </p:pic>
    </p:spTree>
    <p:extLst>
      <p:ext uri="{BB962C8B-B14F-4D97-AF65-F5344CB8AC3E}">
        <p14:creationId xmlns:p14="http://schemas.microsoft.com/office/powerpoint/2010/main" val="26783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8AEB54-103F-477E-9902-324884FB314E}"/>
              </a:ext>
            </a:extLst>
          </p:cNvPr>
          <p:cNvSpPr>
            <a:spLocks noGrp="1"/>
          </p:cNvSpPr>
          <p:nvPr>
            <p:ph idx="1"/>
          </p:nvPr>
        </p:nvSpPr>
        <p:spPr>
          <a:xfrm>
            <a:off x="684212" y="119130"/>
            <a:ext cx="10893895" cy="2160431"/>
          </a:xfrm>
        </p:spPr>
        <p:txBody>
          <a:bodyPr/>
          <a:lstStyle/>
          <a:p>
            <a:r>
              <a:rPr lang="en-US" dirty="0"/>
              <a:t>Last week Alex Brush did a great presentation on Progressive Images. I recommend watching to anyone that missed it. You can achieve a similar result using CSS Multiple Backgrounds.</a:t>
            </a:r>
          </a:p>
          <a:p>
            <a:r>
              <a:rPr lang="en-US" dirty="0"/>
              <a:t>https://css-tricks.com/examples/layeredlook/</a:t>
            </a:r>
          </a:p>
        </p:txBody>
      </p:sp>
      <p:pic>
        <p:nvPicPr>
          <p:cNvPr id="5" name="Picture 4">
            <a:extLst>
              <a:ext uri="{FF2B5EF4-FFF2-40B4-BE49-F238E27FC236}">
                <a16:creationId xmlns:a16="http://schemas.microsoft.com/office/drawing/2014/main" id="{D4154BEA-75B2-47BD-8A1D-7CFB9A68542B}"/>
              </a:ext>
            </a:extLst>
          </p:cNvPr>
          <p:cNvPicPr>
            <a:picLocks noChangeAspect="1"/>
          </p:cNvPicPr>
          <p:nvPr/>
        </p:nvPicPr>
        <p:blipFill>
          <a:blip r:embed="rId2"/>
          <a:stretch>
            <a:fillRect/>
          </a:stretch>
        </p:blipFill>
        <p:spPr>
          <a:xfrm>
            <a:off x="1885789" y="1980372"/>
            <a:ext cx="7230966" cy="4588594"/>
          </a:xfrm>
          <a:prstGeom prst="rect">
            <a:avLst/>
          </a:prstGeom>
        </p:spPr>
      </p:pic>
    </p:spTree>
    <p:extLst>
      <p:ext uri="{BB962C8B-B14F-4D97-AF65-F5344CB8AC3E}">
        <p14:creationId xmlns:p14="http://schemas.microsoft.com/office/powerpoint/2010/main" val="2202039809"/>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119</TotalTime>
  <Words>365</Words>
  <Application>Microsoft Office PowerPoint</Application>
  <PresentationFormat>Widescreen</PresentationFormat>
  <Paragraphs>21</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Century Gothic</vt:lpstr>
      <vt:lpstr>Wingdings 3</vt:lpstr>
      <vt:lpstr>Slice</vt:lpstr>
      <vt:lpstr>CSS  Multiple backgrounds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  Multiple backgrounds</dc:title>
  <dc:creator>N Holmes</dc:creator>
  <cp:lastModifiedBy>N Holmes</cp:lastModifiedBy>
  <cp:revision>11</cp:revision>
  <dcterms:created xsi:type="dcterms:W3CDTF">2019-02-18T22:09:25Z</dcterms:created>
  <dcterms:modified xsi:type="dcterms:W3CDTF">2019-02-19T00:08:38Z</dcterms:modified>
</cp:coreProperties>
</file>