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66" r:id="rId4"/>
    <p:sldId id="272" r:id="rId5"/>
    <p:sldId id="273" r:id="rId6"/>
    <p:sldId id="274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65365D-7C67-4B6D-958C-2C18B57FBB55}" v="4" dt="2025-04-28T22:09:33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92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ey Joss" userId="Pf8aCARpMlDHhn549NVFWGZUeCviuYTEAkw5pGYRufM=" providerId="None" clId="Web-{254228A0-79EB-47A2-89AF-F0A62AB219CA}"/>
    <pc:docChg chg="addSld modSld sldOrd">
      <pc:chgData name="Kaley Joss" userId="Pf8aCARpMlDHhn549NVFWGZUeCviuYTEAkw5pGYRufM=" providerId="None" clId="Web-{254228A0-79EB-47A2-89AF-F0A62AB219CA}" dt="2025-02-18T17:58:30.208" v="280" actId="20577"/>
      <pc:docMkLst>
        <pc:docMk/>
      </pc:docMkLst>
      <pc:sldChg chg="addSp delSp modSp">
        <pc:chgData name="Kaley Joss" userId="Pf8aCARpMlDHhn549NVFWGZUeCviuYTEAkw5pGYRufM=" providerId="None" clId="Web-{254228A0-79EB-47A2-89AF-F0A62AB219CA}" dt="2025-02-18T17:58:22.504" v="278" actId="20577"/>
        <pc:sldMkLst>
          <pc:docMk/>
          <pc:sldMk cId="2782011832" sldId="265"/>
        </pc:sldMkLst>
        <pc:spChg chg="add del mod">
          <ac:chgData name="Kaley Joss" userId="Pf8aCARpMlDHhn549NVFWGZUeCviuYTEAkw5pGYRufM=" providerId="None" clId="Web-{254228A0-79EB-47A2-89AF-F0A62AB219CA}" dt="2025-02-18T17:57:45.192" v="192"/>
          <ac:spMkLst>
            <pc:docMk/>
            <pc:sldMk cId="2782011832" sldId="265"/>
            <ac:spMk id="4" creationId="{37B4A91F-5FD7-1149-995C-CCD1A4B08691}"/>
          </ac:spMkLst>
        </pc:spChg>
        <pc:spChg chg="mod">
          <ac:chgData name="Kaley Joss" userId="Pf8aCARpMlDHhn549NVFWGZUeCviuYTEAkw5pGYRufM=" providerId="None" clId="Web-{254228A0-79EB-47A2-89AF-F0A62AB219CA}" dt="2025-02-18T17:48:17.225" v="54" actId="20577"/>
          <ac:spMkLst>
            <pc:docMk/>
            <pc:sldMk cId="2782011832" sldId="265"/>
            <ac:spMk id="6" creationId="{36258304-83BF-3BCA-6F08-27ADF18844DC}"/>
          </ac:spMkLst>
        </pc:spChg>
        <pc:spChg chg="add mod">
          <ac:chgData name="Kaley Joss" userId="Pf8aCARpMlDHhn549NVFWGZUeCviuYTEAkw5pGYRufM=" providerId="None" clId="Web-{254228A0-79EB-47A2-89AF-F0A62AB219CA}" dt="2025-02-18T17:58:22.504" v="278" actId="20577"/>
          <ac:spMkLst>
            <pc:docMk/>
            <pc:sldMk cId="2782011832" sldId="265"/>
            <ac:spMk id="9" creationId="{335C0CF7-CDAA-1535-7622-3A82B402734F}"/>
          </ac:spMkLst>
        </pc:spChg>
        <pc:picChg chg="add mod">
          <ac:chgData name="Kaley Joss" userId="Pf8aCARpMlDHhn549NVFWGZUeCviuYTEAkw5pGYRufM=" providerId="None" clId="Web-{254228A0-79EB-47A2-89AF-F0A62AB219CA}" dt="2025-02-18T17:58:00.364" v="217" actId="1076"/>
          <ac:picMkLst>
            <pc:docMk/>
            <pc:sldMk cId="2782011832" sldId="265"/>
            <ac:picMk id="3" creationId="{AEED29A1-DFE8-B453-42EB-9E5A1C81D0A7}"/>
          </ac:picMkLst>
        </pc:picChg>
        <pc:picChg chg="add mod">
          <ac:chgData name="Kaley Joss" userId="Pf8aCARpMlDHhn549NVFWGZUeCviuYTEAkw5pGYRufM=" providerId="None" clId="Web-{254228A0-79EB-47A2-89AF-F0A62AB219CA}" dt="2025-02-18T17:58:01.895" v="218" actId="1076"/>
          <ac:picMkLst>
            <pc:docMk/>
            <pc:sldMk cId="2782011832" sldId="265"/>
            <ac:picMk id="7" creationId="{A43C71C3-3A31-DCAB-6A4D-834A68365100}"/>
          </ac:picMkLst>
        </pc:picChg>
        <pc:picChg chg="del mod">
          <ac:chgData name="Kaley Joss" userId="Pf8aCARpMlDHhn549NVFWGZUeCviuYTEAkw5pGYRufM=" providerId="None" clId="Web-{254228A0-79EB-47A2-89AF-F0A62AB219CA}" dt="2025-02-18T17:47:25.318" v="18"/>
          <ac:picMkLst>
            <pc:docMk/>
            <pc:sldMk cId="2782011832" sldId="265"/>
            <ac:picMk id="18" creationId="{9E2A1444-4F32-EAC2-8D00-5F2BF3BDF007}"/>
          </ac:picMkLst>
        </pc:picChg>
        <pc:picChg chg="del">
          <ac:chgData name="Kaley Joss" userId="Pf8aCARpMlDHhn549NVFWGZUeCviuYTEAkw5pGYRufM=" providerId="None" clId="Web-{254228A0-79EB-47A2-89AF-F0A62AB219CA}" dt="2025-02-18T17:47:27.022" v="19"/>
          <ac:picMkLst>
            <pc:docMk/>
            <pc:sldMk cId="2782011832" sldId="265"/>
            <ac:picMk id="27" creationId="{773BC725-5F9E-75DE-616D-7A3C564D7897}"/>
          </ac:picMkLst>
        </pc:picChg>
        <pc:inkChg chg="del">
          <ac:chgData name="Kaley Joss" userId="Pf8aCARpMlDHhn549NVFWGZUeCviuYTEAkw5pGYRufM=" providerId="None" clId="Web-{254228A0-79EB-47A2-89AF-F0A62AB219CA}" dt="2025-02-18T17:47:34.803" v="21"/>
          <ac:inkMkLst>
            <pc:docMk/>
            <pc:sldMk cId="2782011832" sldId="265"/>
            <ac:inkMk id="29" creationId="{63ED270E-DB79-032C-7342-D7C261D92480}"/>
          </ac:inkMkLst>
        </pc:inkChg>
        <pc:inkChg chg="del">
          <ac:chgData name="Kaley Joss" userId="Pf8aCARpMlDHhn549NVFWGZUeCviuYTEAkw5pGYRufM=" providerId="None" clId="Web-{254228A0-79EB-47A2-89AF-F0A62AB219CA}" dt="2025-02-18T17:47:30.131" v="20"/>
          <ac:inkMkLst>
            <pc:docMk/>
            <pc:sldMk cId="2782011832" sldId="265"/>
            <ac:inkMk id="35" creationId="{B01E8319-7D5A-1904-1973-54A590DB818E}"/>
          </ac:inkMkLst>
        </pc:inkChg>
      </pc:sldChg>
      <pc:sldChg chg="addSp delSp modSp ord">
        <pc:chgData name="Kaley Joss" userId="Pf8aCARpMlDHhn549NVFWGZUeCviuYTEAkw5pGYRufM=" providerId="None" clId="Web-{254228A0-79EB-47A2-89AF-F0A62AB219CA}" dt="2025-02-18T17:57:52.239" v="213"/>
        <pc:sldMkLst>
          <pc:docMk/>
          <pc:sldMk cId="985531896" sldId="267"/>
        </pc:sldMkLst>
        <pc:spChg chg="mod">
          <ac:chgData name="Kaley Joss" userId="Pf8aCARpMlDHhn549NVFWGZUeCviuYTEAkw5pGYRufM=" providerId="None" clId="Web-{254228A0-79EB-47A2-89AF-F0A62AB219CA}" dt="2025-02-18T17:51:42.552" v="140" actId="20577"/>
          <ac:spMkLst>
            <pc:docMk/>
            <pc:sldMk cId="985531896" sldId="267"/>
            <ac:spMk id="2" creationId="{A7C8CF81-00B1-A16E-FF6E-A21033CE70EC}"/>
          </ac:spMkLst>
        </pc:spChg>
        <pc:spChg chg="mod">
          <ac:chgData name="Kaley Joss" userId="Pf8aCARpMlDHhn549NVFWGZUeCviuYTEAkw5pGYRufM=" providerId="None" clId="Web-{254228A0-79EB-47A2-89AF-F0A62AB219CA}" dt="2025-02-18T17:57:05.442" v="168" actId="20577"/>
          <ac:spMkLst>
            <pc:docMk/>
            <pc:sldMk cId="985531896" sldId="267"/>
            <ac:spMk id="3" creationId="{E0771E86-AAEB-6D50-96B5-977CCAA6A083}"/>
          </ac:spMkLst>
        </pc:spChg>
        <pc:picChg chg="add del mod">
          <ac:chgData name="Kaley Joss" userId="Pf8aCARpMlDHhn549NVFWGZUeCviuYTEAkw5pGYRufM=" providerId="None" clId="Web-{254228A0-79EB-47A2-89AF-F0A62AB219CA}" dt="2025-02-18T17:56:24.833" v="157"/>
          <ac:picMkLst>
            <pc:docMk/>
            <pc:sldMk cId="985531896" sldId="267"/>
            <ac:picMk id="4" creationId="{F7BCF306-CAB3-E797-DEEB-CCC880E2AD5A}"/>
          </ac:picMkLst>
        </pc:picChg>
        <pc:picChg chg="add del">
          <ac:chgData name="Kaley Joss" userId="Pf8aCARpMlDHhn549NVFWGZUeCviuYTEAkw5pGYRufM=" providerId="None" clId="Web-{254228A0-79EB-47A2-89AF-F0A62AB219CA}" dt="2025-02-18T17:57:52.239" v="213"/>
          <ac:picMkLst>
            <pc:docMk/>
            <pc:sldMk cId="985531896" sldId="267"/>
            <ac:picMk id="5" creationId="{32BDB239-C140-C63F-EC62-524D6C30D63C}"/>
          </ac:picMkLst>
        </pc:picChg>
        <pc:picChg chg="add mod">
          <ac:chgData name="Kaley Joss" userId="Pf8aCARpMlDHhn549NVFWGZUeCviuYTEAkw5pGYRufM=" providerId="None" clId="Web-{254228A0-79EB-47A2-89AF-F0A62AB219CA}" dt="2025-02-18T17:56:27.942" v="159" actId="14100"/>
          <ac:picMkLst>
            <pc:docMk/>
            <pc:sldMk cId="985531896" sldId="267"/>
            <ac:picMk id="6" creationId="{2F3C8D33-A5CB-CE03-488C-29435AE77B36}"/>
          </ac:picMkLst>
        </pc:picChg>
        <pc:picChg chg="del">
          <ac:chgData name="Kaley Joss" userId="Pf8aCARpMlDHhn549NVFWGZUeCviuYTEAkw5pGYRufM=" providerId="None" clId="Web-{254228A0-79EB-47A2-89AF-F0A62AB219CA}" dt="2025-02-18T17:53:06.693" v="145"/>
          <ac:picMkLst>
            <pc:docMk/>
            <pc:sldMk cId="985531896" sldId="267"/>
            <ac:picMk id="7" creationId="{6BD6CDE0-5160-0AD0-0A8C-6A0F4A354D11}"/>
          </ac:picMkLst>
        </pc:picChg>
      </pc:sldChg>
      <pc:sldChg chg="addSp delSp modSp ord">
        <pc:chgData name="Kaley Joss" userId="Pf8aCARpMlDHhn549NVFWGZUeCviuYTEAkw5pGYRufM=" providerId="None" clId="Web-{254228A0-79EB-47A2-89AF-F0A62AB219CA}" dt="2025-02-18T17:48:23.506" v="64"/>
        <pc:sldMkLst>
          <pc:docMk/>
          <pc:sldMk cId="619607352" sldId="268"/>
        </pc:sldMkLst>
        <pc:spChg chg="add del">
          <ac:chgData name="Kaley Joss" userId="Pf8aCARpMlDHhn549NVFWGZUeCviuYTEAkw5pGYRufM=" providerId="None" clId="Web-{254228A0-79EB-47A2-89AF-F0A62AB219CA}" dt="2025-02-18T17:48:22.881" v="61"/>
          <ac:spMkLst>
            <pc:docMk/>
            <pc:sldMk cId="619607352" sldId="268"/>
            <ac:spMk id="3" creationId="{2B7AAC7C-B0DA-5279-CA0D-84EA9271C0E9}"/>
          </ac:spMkLst>
        </pc:spChg>
        <pc:spChg chg="add del mod">
          <ac:chgData name="Kaley Joss" userId="Pf8aCARpMlDHhn549NVFWGZUeCviuYTEAkw5pGYRufM=" providerId="None" clId="Web-{254228A0-79EB-47A2-89AF-F0A62AB219CA}" dt="2025-02-18T17:48:22.881" v="61"/>
          <ac:spMkLst>
            <pc:docMk/>
            <pc:sldMk cId="619607352" sldId="268"/>
            <ac:spMk id="5" creationId="{F426A42E-C649-4317-A573-F9C709B14C60}"/>
          </ac:spMkLst>
        </pc:spChg>
        <pc:spChg chg="add del">
          <ac:chgData name="Kaley Joss" userId="Pf8aCARpMlDHhn549NVFWGZUeCviuYTEAkw5pGYRufM=" providerId="None" clId="Web-{254228A0-79EB-47A2-89AF-F0A62AB219CA}" dt="2025-02-18T17:48:22.881" v="60"/>
          <ac:spMkLst>
            <pc:docMk/>
            <pc:sldMk cId="619607352" sldId="268"/>
            <ac:spMk id="17" creationId="{352BEC0E-22F8-46D0-9632-375DB541B06C}"/>
          </ac:spMkLst>
        </pc:spChg>
        <pc:grpChg chg="add del">
          <ac:chgData name="Kaley Joss" userId="Pf8aCARpMlDHhn549NVFWGZUeCviuYTEAkw5pGYRufM=" providerId="None" clId="Web-{254228A0-79EB-47A2-89AF-F0A62AB219CA}" dt="2025-02-18T17:48:23.506" v="64"/>
          <ac:grpSpMkLst>
            <pc:docMk/>
            <pc:sldMk cId="619607352" sldId="268"/>
            <ac:grpSpMk id="16" creationId="{38610444-0BD9-A304-23DD-BCBE0845B29F}"/>
          </ac:grpSpMkLst>
        </pc:grpChg>
        <pc:picChg chg="add del">
          <ac:chgData name="Kaley Joss" userId="Pf8aCARpMlDHhn549NVFWGZUeCviuYTEAkw5pGYRufM=" providerId="None" clId="Web-{254228A0-79EB-47A2-89AF-F0A62AB219CA}" dt="2025-02-18T17:48:22.881" v="63"/>
          <ac:picMkLst>
            <pc:docMk/>
            <pc:sldMk cId="619607352" sldId="268"/>
            <ac:picMk id="9" creationId="{52FDBF38-41B1-000C-D145-3883D87F727E}"/>
          </ac:picMkLst>
        </pc:picChg>
        <pc:picChg chg="add del">
          <ac:chgData name="Kaley Joss" userId="Pf8aCARpMlDHhn549NVFWGZUeCviuYTEAkw5pGYRufM=" providerId="None" clId="Web-{254228A0-79EB-47A2-89AF-F0A62AB219CA}" dt="2025-02-18T17:48:22.881" v="62"/>
          <ac:picMkLst>
            <pc:docMk/>
            <pc:sldMk cId="619607352" sldId="268"/>
            <ac:picMk id="12" creationId="{DB49D07E-7097-7B21-78E6-636EA8E37CF7}"/>
          </ac:picMkLst>
        </pc:picChg>
      </pc:sldChg>
      <pc:sldChg chg="modSp">
        <pc:chgData name="Kaley Joss" userId="Pf8aCARpMlDHhn549NVFWGZUeCviuYTEAkw5pGYRufM=" providerId="None" clId="Web-{254228A0-79EB-47A2-89AF-F0A62AB219CA}" dt="2025-02-18T17:58:30.208" v="280" actId="20577"/>
        <pc:sldMkLst>
          <pc:docMk/>
          <pc:sldMk cId="2025682474" sldId="269"/>
        </pc:sldMkLst>
        <pc:spChg chg="mod">
          <ac:chgData name="Kaley Joss" userId="Pf8aCARpMlDHhn549NVFWGZUeCviuYTEAkw5pGYRufM=" providerId="None" clId="Web-{254228A0-79EB-47A2-89AF-F0A62AB219CA}" dt="2025-02-18T17:58:30.208" v="280" actId="20577"/>
          <ac:spMkLst>
            <pc:docMk/>
            <pc:sldMk cId="2025682474" sldId="269"/>
            <ac:spMk id="5" creationId="{4EDAF617-47A8-644B-C26A-B786C76B01EA}"/>
          </ac:spMkLst>
        </pc:spChg>
      </pc:sldChg>
      <pc:sldChg chg="addSp delSp modSp new">
        <pc:chgData name="Kaley Joss" userId="Pf8aCARpMlDHhn549NVFWGZUeCviuYTEAkw5pGYRufM=" providerId="None" clId="Web-{254228A0-79EB-47A2-89AF-F0A62AB219CA}" dt="2025-02-18T17:57:45.833" v="211" actId="20577"/>
        <pc:sldMkLst>
          <pc:docMk/>
          <pc:sldMk cId="1350510303" sldId="275"/>
        </pc:sldMkLst>
        <pc:spChg chg="mod">
          <ac:chgData name="Kaley Joss" userId="Pf8aCARpMlDHhn549NVFWGZUeCviuYTEAkw5pGYRufM=" providerId="None" clId="Web-{254228A0-79EB-47A2-89AF-F0A62AB219CA}" dt="2025-02-18T17:50:58.959" v="121" actId="14100"/>
          <ac:spMkLst>
            <pc:docMk/>
            <pc:sldMk cId="1350510303" sldId="275"/>
            <ac:spMk id="2" creationId="{0133C4C0-A810-2C5F-FB1A-E78D854F9EBB}"/>
          </ac:spMkLst>
        </pc:spChg>
        <pc:spChg chg="del">
          <ac:chgData name="Kaley Joss" userId="Pf8aCARpMlDHhn549NVFWGZUeCviuYTEAkw5pGYRufM=" providerId="None" clId="Web-{254228A0-79EB-47A2-89AF-F0A62AB219CA}" dt="2025-02-18T17:48:50.162" v="68"/>
          <ac:spMkLst>
            <pc:docMk/>
            <pc:sldMk cId="1350510303" sldId="275"/>
            <ac:spMk id="3" creationId="{87AFF1A1-B055-B95E-3E96-7218393C0FF1}"/>
          </ac:spMkLst>
        </pc:spChg>
        <pc:spChg chg="add mod">
          <ac:chgData name="Kaley Joss" userId="Pf8aCARpMlDHhn549NVFWGZUeCviuYTEAkw5pGYRufM=" providerId="None" clId="Web-{254228A0-79EB-47A2-89AF-F0A62AB219CA}" dt="2025-02-18T17:51:07.068" v="131" actId="1076"/>
          <ac:spMkLst>
            <pc:docMk/>
            <pc:sldMk cId="1350510303" sldId="275"/>
            <ac:spMk id="7" creationId="{F4058FB9-1E01-BAFD-E0A2-2CB8DB8E559B}"/>
          </ac:spMkLst>
        </pc:spChg>
        <pc:spChg chg="add mod">
          <ac:chgData name="Kaley Joss" userId="Pf8aCARpMlDHhn549NVFWGZUeCviuYTEAkw5pGYRufM=" providerId="None" clId="Web-{254228A0-79EB-47A2-89AF-F0A62AB219CA}" dt="2025-02-18T17:51:18.427" v="136" actId="1076"/>
          <ac:spMkLst>
            <pc:docMk/>
            <pc:sldMk cId="1350510303" sldId="275"/>
            <ac:spMk id="12" creationId="{469A7273-BB79-19A2-F68F-9AC33234A871}"/>
          </ac:spMkLst>
        </pc:spChg>
        <pc:spChg chg="add mod">
          <ac:chgData name="Kaley Joss" userId="Pf8aCARpMlDHhn549NVFWGZUeCviuYTEAkw5pGYRufM=" providerId="None" clId="Web-{254228A0-79EB-47A2-89AF-F0A62AB219CA}" dt="2025-02-18T17:57:45.833" v="211" actId="20577"/>
          <ac:spMkLst>
            <pc:docMk/>
            <pc:sldMk cId="1350510303" sldId="275"/>
            <ac:spMk id="15" creationId="{A86D3CC8-FAD9-F033-708C-CF515305A306}"/>
          </ac:spMkLst>
        </pc:spChg>
        <pc:picChg chg="add mod ord">
          <ac:chgData name="Kaley Joss" userId="Pf8aCARpMlDHhn549NVFWGZUeCviuYTEAkw5pGYRufM=" providerId="None" clId="Web-{254228A0-79EB-47A2-89AF-F0A62AB219CA}" dt="2025-02-18T17:51:00.131" v="129" actId="1076"/>
          <ac:picMkLst>
            <pc:docMk/>
            <pc:sldMk cId="1350510303" sldId="275"/>
            <ac:picMk id="4" creationId="{1D697AA9-35F4-3355-A760-E94544FE29A7}"/>
          </ac:picMkLst>
        </pc:picChg>
        <pc:picChg chg="add mod">
          <ac:chgData name="Kaley Joss" userId="Pf8aCARpMlDHhn549NVFWGZUeCviuYTEAkw5pGYRufM=" providerId="None" clId="Web-{254228A0-79EB-47A2-89AF-F0A62AB219CA}" dt="2025-02-18T17:51:14.240" v="134" actId="1076"/>
          <ac:picMkLst>
            <pc:docMk/>
            <pc:sldMk cId="1350510303" sldId="275"/>
            <ac:picMk id="5" creationId="{1FF2273A-4C42-51B4-DE64-52FF71C693C0}"/>
          </ac:picMkLst>
        </pc:picChg>
        <pc:picChg chg="add mod">
          <ac:chgData name="Kaley Joss" userId="Pf8aCARpMlDHhn549NVFWGZUeCviuYTEAkw5pGYRufM=" providerId="None" clId="Web-{254228A0-79EB-47A2-89AF-F0A62AB219CA}" dt="2025-02-18T17:50:48.005" v="118" actId="14100"/>
          <ac:picMkLst>
            <pc:docMk/>
            <pc:sldMk cId="1350510303" sldId="275"/>
            <ac:picMk id="6" creationId="{5A673114-6962-1650-1C56-A4116BE4E937}"/>
          </ac:picMkLst>
        </pc:picChg>
        <pc:inkChg chg="add mod">
          <ac:chgData name="Kaley Joss" userId="Pf8aCARpMlDHhn549NVFWGZUeCviuYTEAkw5pGYRufM=" providerId="None" clId="Web-{254228A0-79EB-47A2-89AF-F0A62AB219CA}" dt="2025-02-18T17:51:04.927" v="130" actId="1076"/>
          <ac:inkMkLst>
            <pc:docMk/>
            <pc:sldMk cId="1350510303" sldId="275"/>
            <ac:inkMk id="8" creationId="{243AB012-6E0C-F92C-D855-07219B07B91D}"/>
          </ac:inkMkLst>
        </pc:inkChg>
        <pc:inkChg chg="add del">
          <ac:chgData name="Kaley Joss" userId="Pf8aCARpMlDHhn549NVFWGZUeCviuYTEAkw5pGYRufM=" providerId="None" clId="Web-{254228A0-79EB-47A2-89AF-F0A62AB219CA}" dt="2025-02-18T17:49:29.756" v="82"/>
          <ac:inkMkLst>
            <pc:docMk/>
            <pc:sldMk cId="1350510303" sldId="275"/>
            <ac:inkMk id="9" creationId="{4E26894E-1BC7-CAB8-0DC5-168385056996}"/>
          </ac:inkMkLst>
        </pc:inkChg>
        <pc:inkChg chg="add del">
          <ac:chgData name="Kaley Joss" userId="Pf8aCARpMlDHhn549NVFWGZUeCviuYTEAkw5pGYRufM=" providerId="None" clId="Web-{254228A0-79EB-47A2-89AF-F0A62AB219CA}" dt="2025-02-18T17:49:32.849" v="84"/>
          <ac:inkMkLst>
            <pc:docMk/>
            <pc:sldMk cId="1350510303" sldId="275"/>
            <ac:inkMk id="10" creationId="{17CD2CC1-4CC9-7F92-4E01-9675F2C32B0C}"/>
          </ac:inkMkLst>
        </pc:inkChg>
        <pc:inkChg chg="add mod">
          <ac:chgData name="Kaley Joss" userId="Pf8aCARpMlDHhn549NVFWGZUeCviuYTEAkw5pGYRufM=" providerId="None" clId="Web-{254228A0-79EB-47A2-89AF-F0A62AB219CA}" dt="2025-02-18T17:51:16.490" v="135" actId="1076"/>
          <ac:inkMkLst>
            <pc:docMk/>
            <pc:sldMk cId="1350510303" sldId="275"/>
            <ac:inkMk id="11" creationId="{09226BE4-4373-EC01-E837-5D629E2C4ACC}"/>
          </ac:inkMkLst>
        </pc:inkChg>
        <pc:cxnChg chg="add mod">
          <ac:chgData name="Kaley Joss" userId="Pf8aCARpMlDHhn549NVFWGZUeCviuYTEAkw5pGYRufM=" providerId="None" clId="Web-{254228A0-79EB-47A2-89AF-F0A62AB219CA}" dt="2025-02-18T17:51:09.302" v="132" actId="1076"/>
          <ac:cxnSpMkLst>
            <pc:docMk/>
            <pc:sldMk cId="1350510303" sldId="275"/>
            <ac:cxnSpMk id="13" creationId="{A6AD2ADC-BED1-49A9-C59B-1DF81ACA39D5}"/>
          </ac:cxnSpMkLst>
        </pc:cxnChg>
        <pc:cxnChg chg="add mod">
          <ac:chgData name="Kaley Joss" userId="Pf8aCARpMlDHhn549NVFWGZUeCviuYTEAkw5pGYRufM=" providerId="None" clId="Web-{254228A0-79EB-47A2-89AF-F0A62AB219CA}" dt="2025-02-18T17:51:24.505" v="138" actId="1076"/>
          <ac:cxnSpMkLst>
            <pc:docMk/>
            <pc:sldMk cId="1350510303" sldId="275"/>
            <ac:cxnSpMk id="14" creationId="{8D55AFE0-24E9-FF96-AD76-0F1235E30172}"/>
          </ac:cxnSpMkLst>
        </pc:cxnChg>
      </pc:sldChg>
    </pc:docChg>
  </pc:docChgLst>
  <pc:docChgLst>
    <pc:chgData name="Kaley Joss" userId="Pf8aCARpMlDHhn549NVFWGZUeCviuYTEAkw5pGYRufM=" providerId="None" clId="Web-{D465365D-7C67-4B6D-958C-2C18B57FBB55}"/>
    <pc:docChg chg="modSld">
      <pc:chgData name="Kaley Joss" userId="Pf8aCARpMlDHhn549NVFWGZUeCviuYTEAkw5pGYRufM=" providerId="None" clId="Web-{D465365D-7C67-4B6D-958C-2C18B57FBB55}" dt="2025-04-28T22:09:28.639" v="2" actId="20577"/>
      <pc:docMkLst>
        <pc:docMk/>
      </pc:docMkLst>
      <pc:sldChg chg="modSp">
        <pc:chgData name="Kaley Joss" userId="Pf8aCARpMlDHhn549NVFWGZUeCviuYTEAkw5pGYRufM=" providerId="None" clId="Web-{D465365D-7C67-4B6D-958C-2C18B57FBB55}" dt="2025-04-28T22:09:28.639" v="2" actId="20577"/>
        <pc:sldMkLst>
          <pc:docMk/>
          <pc:sldMk cId="2712522882" sldId="266"/>
        </pc:sldMkLst>
        <pc:spChg chg="mod">
          <ac:chgData name="Kaley Joss" userId="Pf8aCARpMlDHhn549NVFWGZUeCviuYTEAkw5pGYRufM=" providerId="None" clId="Web-{D465365D-7C67-4B6D-958C-2C18B57FBB55}" dt="2025-04-28T22:09:28.639" v="2" actId="20577"/>
          <ac:spMkLst>
            <pc:docMk/>
            <pc:sldMk cId="2712522882" sldId="266"/>
            <ac:spMk id="3" creationId="{061E8951-1082-64D8-8122-8A016ED34C2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20:56:09.7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0,'58'0,"-1"0,-3 0,2 0,22 0,7 0,-13 0,5 0,0 0,-6 0,0 0,2 0,12 0,4 0,1 0,0 0,2 0,1 0,-18 0,1 0,1 0,-1 0,24 0,-1 0,-1 0,-7 0,-2 0,-7 0,3 0,-8 0,-10 0,-5 0,25 0,-25 0,-2 0,12 0,5 0,-16 0,-27 0,4 0,5 0,-23 0,16 0,-15 0,-9 0,9 0,-11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20:56:11.2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0,'57'5,"0"-1,-3-3,2 0,14 3,3 1,3 1,3-1,17-3,8-1,-15 2,5 2,-2-2,-9-2,-2-2,4 1,-9 0,3 0,0 0,0 0,21 0,0 0,-2 0,-10 0,-3 0,2 0,0 0,1 0,1 0,3 0,1 0,-3 0,-13 0,-1 0,1 0,10 0,2 0,-1 0,-10 0,-1 0,-2 0,21 0,-4 0,-8 0,-2 0,-1 0,-3 0,-17 0,-2 0,7 0,0 0,1 0,-5 0,2 0,2 0,-58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20:56:12.7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1,'75'0,"-1"0,1 0,7 0,1 0,2 0,12 0,3 0,1 0,-3 0,0 0,3 0,-13 0,3 0,0 0,1 0,3 0,2 0,-2 0,-1 0,-9 0,-2 0,0 0,2 0,8 0,2 0,0 0,-1 0,-10 0,-1 0,-1 0,0 0,0 0,-1-1,0 1,-2 1,21 2,-2 2,-6-2,12-2,-10 1,-29 3,-6 1,34 3,-44-7,16 7,-51-9,-4-4,9 4,-3-3,4 3,0 0,-8 0,1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20:56:14.2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0,'57'2,"-1"0,13 0,3-1,0 0,7-2,2 1,9 0,-1 0,-7 0,-1 0,5 0,-8 0,5 0,0 0,1 0,-1 0,1 0,-1 0,-2 0,17 0,-2 0,8 0,-11 0,8 0,4 0,-4 0,-9 0,10 0,-9 0,6 0,-19 0,5 0,2 0,-3 0,-7 0,11 0,-6 0,-3 0,-9 0,-1 0,-1 0,30 0,0 0,-24 0,2 0,-7 0,0 0,-3 0,16 0,-9 0,-12 0,-38 0,-5 0,-8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20:56:29.7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24575,'7'7'0,"0"-3"0,3 2 0,8-1 0,17 10 0,-9-8 0,7 7 0,-11-9 0,-7 2 0,6 2 0,-7-6 0,0 4 0,-4-4 0,3 4 0,-5 0 0,2 0 0,-6 0 0,-1 0 0,0 0 0,1 0 0,3-4 0,0 3 0,-1-5 0,1 5 0,0-5 0,0 8 0,0-4 0,0 5 0,0-3 0,0 0 0,-1-1 0,-2 1 0,2 0 0,-5 0 0,5 0 0,-2 3 0,3-2 0,-3 1 0,2-2 0,-2 0 0,3 0 0,-1 0 0,1-3 0,0-1 0,0-3 0,0 0 0,0 3 0,0-2 0,0 2 0,0-3 0,-1 3 0,1 1 0,-3 2 0,2 1 0,-2 0 0,0 0 0,2 0 0,-2-3 0,3-4 0,-4-4 0,1-6 0,-4 2 0,0-5 0,0 2 0,0 0 0,0-2 0,0 2 0,-4 0 0,4 1 0,-3 0 0,-1 3 0,4-4 0,-3 4 0,3 0 0,0 0 0,-4 0 0,4 0 0,-3-3 0,3 3 0,0-4 0,0 4 0,0 0 0,0 0 0,0 0 0,0 7 0,0 14 0,0-1 0,0 59 0,3-46 0,-3 36 0,3-51 0,-3-1 0,0-3 0,0-1 0,0 1 0,0 0 0,0 0 0,0 0 0,-3 0 0,-1 0 0,0 0 0,-2-4 0,2 3 0,-3-2 0,0 0 0,0-1 0,-3-3 0,2 0 0,-2 0 0,0 0 0,3 3 0,-7-2 0,7 2 0,-6 0 0,5 1 0,-2 0 0,3 2 0,0-2 0,0 0 0,0 2 0,3-6 0,1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20:59:09.7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2719 767 24575,'0'-11'0,"-4"3"0,-27-42 0,14 30 0,-52-52 0,8 32 0,-16-9 0,-1 7 0,-4 4 0,24 18 0,-2 2-1615,-29-17 0,-5-1 1615,9 9 0,1 4 0,3 3 0,1-1 0,-5-8 0,-3 1 0,21 13 0,-1 2 0,2 0 0,-9-4 0,1-2 0,-11-4 0,1 1 0,7 8 0,4 2-432,18 1 0,0 1 432,-13 3 0,2 3-1050,-20 4 1050,-13 0-394,44 5 394,0 2 2052,25 9-2052,6 2 1680,0 0-1680,2-1 1279,-9 14-1279,13-13 527,-16 20-527,22-22 0,-3 14 0,2-6 0,1 7 0,1 1 0,-1 29 0,10-22 0,-5 22 0,2-29 0,4-1 0,-4 32 0,-2-7 0,5 10 0,4 29 0,1-36 0,7 39 0,-10-15 0,0-28 0,0 8 0,5-32 0,-4 1 0,0-8 0,3 5 0,-6-6 0,7 8 0,-2-8 0,1-1 0,9 0 0,2 2 0,3 0 0,16 14 0,-9-17 0,15 13 0,23 5 0,-23-14 0,38 12 0,-11-7 0,4-4 0,12 11 0,-28-17 0,4 1 0,-5-1 0,2 0-509,12-1 1,1-2 508,-10-1 0,0 0 0,8 1 0,0-1 0,-12-4 0,0 0 0,3 4 0,2-1 0,-2-8 0,-2-3-68,18 4 68,25-8 0,-17-9 0,-11 6 0,27-15-470,-46 12 0,-2 0 470,41-14-430,-9 4 430,-19-8 942,-27 6-942,3-5 66,-17 5-66,-4-4 970,-5-2-970,2-8 477,0 1-477,-8-1 0,7 0 0,-8 0 0,0 8 0,-1-21 0,-5 17 0,0-19 0,0 15 0,0 0 0,0-15 0,0-4 0,0-16 0,0 0 0,0 0 0,0 15 0,0 5 0,0 0 0,0 19 0,0-10 0,0 0 0,0 18 0,0-18 0,0 23 0,0 4 0,0-3 0,0 6 0,0-2 0,0 3 0,0 3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21:00:23.2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11,'77'0,"1"0,4 0,3 0,-14 0,3 0,1 0,2 0,0 0,5 0,-10 0,3 0,3 0,7 0,-4 0,7 0,5 0,0 0,-2 0,-5 0,-3 0,-5 0,-1 0,3 0,6 0,2 0,7 0,4 0,2 0,-1 0,-5 0,-7 0,-1 0,-7 0,-2 0,0 0,3 0,13 0,2 0,1 0,0 0,-2 0,-3 0,-1 0,-1 0,0 0,-1 0,-5 0,-1 0,0 0,-1 0,2 0,2 0,0 0,1 0,-1 0,1 0,-1 0,2 0,-2 0,-1 0,-2 0,3 0,-4 0,0 0,1 0,7 0,1 0,-1 0,-3 0,8 0,-3 0,-5 0,-12 0,-4 0,-1 0,0 0,0 0,-5 0,7 1,-7-2,22-4,-35 4,-37-4,-12 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21:00:26.4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8,'63'-4,"32"1,-4 3,-10 0,3 0,-28 0,2 0,31 0,2 0,-19-1,-2 2,13-1,-4 1,14-1,-27 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21:00:36.5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 1883 24575,'-4'3'0,"4"1"0,7 4 0,12-4 0,35-1 0,16-3-316,-20 0 0,0 0 316,37 0 0,-29-5 0,-2 0 0,19 2 0,23-7 0,-31 2 0,-16 6 0,-4-10 156,-15 6-156,-8-3 0,-6 4 0,-4-5 0,-6 5 0,2-5 476,-3-1-476,1 0 0,-1-4 0,1-7 0,-3-2 0,3 0 0,7-35 0,-3 27 0,13-29 0,-13 29 0,-2 8 0,-5-22 0,-5 19 0,0-21 0,7 1 0,-12-5 0,10 1 0,-21-28 0,9 40 0,-8-24 0,9 31 0,-4 0 0,9 8 0,-11-21 0,10 17 0,-5-19 0,2 15 0,-11-16 0,3 13 0,-13-13 0,10 17 0,1 7 0,0-6 0,10 14 0,-3-7 0,8 9 0,-4-1 0,7 1 0,-5 0 0,9-9 0,-9 7 0,7-6 0,-5 0 0,3 5 0,1-2 0,6 6 0,1 2 0,4-4 0,7-2 0,-9 5 0,8-5 0,-2 3 0,-3-2 0,6 2 0,0-3 0,-3 2 0,4 0 0,-9 1 0,-3 7 0,-4 0 0,0-1 0,0 4 0,0 1 0,4 3 0,8 5 0,4-4 0,1 7 0,6-7 0,-14 2 0,6-3 0,-11 0 0,0-4 0,-4 4 0,-3-7 0,-1 3 0,-6-3 0,-1-1 0,-4-2 0,-2-1 0,5-1 0,-8-1 0,5 5 0,-3-3 0,-10-2 0,7 4 0,-5-5 0,9 10 0,6-2 0,1 2 0,3-4 0,0 1 0,-4 0 0,4-1 0,-4 8 0,11 3 0,1 9 0,6-1 0,13 9 0,-13-11 0,10 8 0,-17-10 0,-3 0 0,2 0 0,-5 1 0,8 2 0,-4-2 0,6 2 0,-4-6 0,3 6 0,-2-9 0,2 9 0,-2-6 0,-1 0 0,-7 2 0,0-2 0,-8 0 0,1 3 0,0-7 0,-10 13 0,4-7 0,-22 20 0,20-16 0,-20 16 0,25-17 0,-12 4 0,14-6 0,-2 0 0,9-3 0,2 0 0,3-4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CEADD-CE1A-474B-AD32-A0EEC81B2D1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F8B98-501A-A54F-BEBE-1EA5D655E5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5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F8B98-501A-A54F-BEBE-1EA5D655E5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54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1C518-606C-6F4F-AA34-74604B3BD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FC716-C0CB-E346-9B3C-BBCAAE82D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2630F-EA9C-C640-BF02-9785BF3B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F1636-758A-9F41-A2F7-718B79B1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FFCBA-FE84-D44C-BBBD-3E92589E9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9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DEF9B-1180-5E49-8713-B429FA1D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FEAC9-A25C-8D49-A745-16B9F3F1D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415A0-4E05-4F47-8B6D-505AE13C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A3BD9-3968-1141-BF63-2E2B065B3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3865-8706-054E-8AF8-2AEDB085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45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50D23E-097B-4349-A230-9CEA5018C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B9363-6E46-8A4D-9899-2B9A40E04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8B9AB-B780-7B4C-9BEF-41EC31798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8EE1-4439-F445-89D3-C0E5DD9EF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8E65E-7E43-8048-99BB-B443E393D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0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C57A-C45F-6B4F-BDF3-3E14A75F3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1774-56E2-FA47-ADAC-CEEFBADD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BA23-3DC0-B440-8FCF-29AF937E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A008C-E4CB-6C46-B9D5-EE5B27F7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A90A-EF31-D14F-9695-5781E7D4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0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B119-46A4-274B-AB9C-AB77B57B4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AEA05-0738-4546-AA41-559C6A469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DA3CA-AE28-A243-A814-E294FFD6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2270B-4640-134F-9CA0-C89C893C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BBB59-5736-2547-92A9-1EA6B2B0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2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DD15-724D-2340-8736-99809E14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C06A6-D8F2-4D49-9A28-21ED8331A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C25B0-A511-B744-A8A6-8258D02D6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439A7-A00D-244B-B718-3E71F298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73223-09D5-0B4C-BFAB-B0E8BA83F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9E2A9-161D-D14E-93DE-93651942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DC38-31AA-A942-9599-8790D1AD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9E6CB-EFF8-644C-AAEA-291EA945C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FB915-F407-5745-911D-788A339D2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398DC-ED3F-A449-AE05-2BEFDE41A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0E9F9-9981-B74A-89E1-38AE27284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2FECBF-9F5F-A941-8004-0FD14AFE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6B3B1-7507-FF42-B749-A7CEB9AE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ED123-07C4-3549-B982-BAD23378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88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2E08-890D-EC40-8366-2BD77691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05544-DC24-3342-92CD-1F0814473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ABAFB-2578-7C4A-BF4C-3545F0B61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AA56F-4507-A649-9489-B4F32F97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840C4-B464-5F4D-AB1D-805310FD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44A91B-0A41-9542-BF26-5FD48A876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5D1AF-601B-A040-B7D1-03BD4221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1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9B968-614F-4E4A-8FA4-F21FDBAC0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DD284-78FE-CC44-8E27-9FF60AF2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96A53-37A0-8144-8D0C-0BADEEF16D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9C746-4737-8B40-9375-17A91EF1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5C2C-4DFB-2A43-ACCE-47A995F7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D41F5-6D5E-4D41-8553-39023506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86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B6280-3529-F845-A073-E5C907DC5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CBE54-DCAD-4144-A32A-5A63F43DC0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765E8-77C2-C447-B788-BE4A915FC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67217-3C69-E047-A47D-64A5B9C4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FDE72-4609-C242-80C9-DD9B8A1A2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F28E8-BE1F-B64B-9F22-A9030CCBD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96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45B08-17DE-4E49-85FB-655033C5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820FB-C7BF-9742-95AB-ED97AAE95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61E15-B384-EB46-9860-043E23B0DA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16BAE-EFC4-4544-86E1-1FAAE2FA1966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D6E1B-9FB6-FC40-9FD6-5C11A3A38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CFC0C-B21C-9F44-B1E4-794916651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823D9-7EC5-3349-BD32-CEDC6A00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9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api.mindlamp.itpmclean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m5@lamp.co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5.png"/><Relationship Id="rId18" Type="http://schemas.openxmlformats.org/officeDocument/2006/relationships/image" Target="../media/image28.png"/><Relationship Id="rId26" Type="http://schemas.openxmlformats.org/officeDocument/2006/relationships/image" Target="../media/image33.png"/><Relationship Id="rId3" Type="http://schemas.openxmlformats.org/officeDocument/2006/relationships/image" Target="../media/image5.PNG"/><Relationship Id="rId21" Type="http://schemas.openxmlformats.org/officeDocument/2006/relationships/customXml" Target="../ink/ink7.xml"/><Relationship Id="rId7" Type="http://schemas.openxmlformats.org/officeDocument/2006/relationships/image" Target="../media/image22.png"/><Relationship Id="rId12" Type="http://schemas.openxmlformats.org/officeDocument/2006/relationships/customXml" Target="../ink/ink4.xml"/><Relationship Id="rId17" Type="http://schemas.openxmlformats.org/officeDocument/2006/relationships/customXml" Target="../ink/ink6.xml"/><Relationship Id="rId25" Type="http://schemas.openxmlformats.org/officeDocument/2006/relationships/customXml" Target="../ink/ink9.xml"/><Relationship Id="rId2" Type="http://schemas.openxmlformats.org/officeDocument/2006/relationships/image" Target="../media/image4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.xml"/><Relationship Id="rId11" Type="http://schemas.openxmlformats.org/officeDocument/2006/relationships/image" Target="../media/image24.png"/><Relationship Id="rId24" Type="http://schemas.openxmlformats.org/officeDocument/2006/relationships/image" Target="../media/image32.png"/><Relationship Id="rId5" Type="http://schemas.openxmlformats.org/officeDocument/2006/relationships/image" Target="../media/image7.PNG"/><Relationship Id="rId15" Type="http://schemas.openxmlformats.org/officeDocument/2006/relationships/image" Target="../media/image26.png"/><Relationship Id="rId23" Type="http://schemas.openxmlformats.org/officeDocument/2006/relationships/customXml" Target="../ink/ink8.xml"/><Relationship Id="rId10" Type="http://schemas.openxmlformats.org/officeDocument/2006/relationships/customXml" Target="../ink/ink3.xml"/><Relationship Id="rId19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23.png"/><Relationship Id="rId14" Type="http://schemas.openxmlformats.org/officeDocument/2006/relationships/customXml" Target="../ink/ink5.xml"/><Relationship Id="rId22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32D0F5-3B8F-FB4E-8681-F4584752E6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7192" y="2994546"/>
            <a:ext cx="7074568" cy="2898975"/>
          </a:xfrm>
        </p:spPr>
        <p:txBody>
          <a:bodyPr>
            <a:normAutofit fontScale="90000"/>
          </a:bodyPr>
          <a:lstStyle/>
          <a:p>
            <a:r>
              <a:rPr lang="en-US" sz="6600" dirty="0" err="1">
                <a:solidFill>
                  <a:srgbClr val="FFFFFF"/>
                </a:solidFill>
              </a:rPr>
              <a:t>MindLAMP</a:t>
            </a:r>
            <a:r>
              <a:rPr lang="en-US" sz="6600" dirty="0">
                <a:solidFill>
                  <a:srgbClr val="FFFFFF"/>
                </a:solidFill>
              </a:rPr>
              <a:t> App Instructions</a:t>
            </a:r>
            <a:br>
              <a:rPr lang="en-US" sz="6600" dirty="0">
                <a:solidFill>
                  <a:srgbClr val="FFFFFF"/>
                </a:solidFill>
              </a:rPr>
            </a:b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 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</a:rPr>
              <a:t>For Participants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0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8D400E-C202-84DE-01A9-6BDB46772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7" y="609599"/>
            <a:ext cx="3686174" cy="1322888"/>
          </a:xfrm>
        </p:spPr>
        <p:txBody>
          <a:bodyPr>
            <a:normAutofit/>
          </a:bodyPr>
          <a:lstStyle/>
          <a:p>
            <a:r>
              <a:rPr lang="en-US" dirty="0"/>
              <a:t>Step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C6674-8C67-A57F-3A05-DD5E8ADE1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7" y="2194101"/>
            <a:ext cx="3543298" cy="3973337"/>
          </a:xfrm>
        </p:spPr>
        <p:txBody>
          <a:bodyPr>
            <a:normAutofit/>
          </a:bodyPr>
          <a:lstStyle/>
          <a:p>
            <a:r>
              <a:rPr lang="en-US" sz="2000" dirty="0"/>
              <a:t>Download </a:t>
            </a:r>
            <a:r>
              <a:rPr lang="en-US" sz="2000" dirty="0" err="1"/>
              <a:t>mindLAMP</a:t>
            </a:r>
            <a:r>
              <a:rPr lang="en-US" sz="2000" dirty="0"/>
              <a:t> 2 app on the app store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Then </a:t>
            </a:r>
            <a:r>
              <a:rPr lang="en-US" sz="2000" u="sng" dirty="0"/>
              <a:t>click on the sign-in link from the email </a:t>
            </a:r>
          </a:p>
          <a:p>
            <a:pPr lvl="1"/>
            <a:r>
              <a:rPr lang="en-US" sz="1600" dirty="0"/>
              <a:t>Or go to next slide to see sign-in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2AE32-D8B1-7937-9549-361A55D1C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504" y="1073835"/>
            <a:ext cx="2649559" cy="4710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B127D3-7351-DC2F-C434-FFACCCF28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3211" y="1073835"/>
            <a:ext cx="2649559" cy="471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663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491FB-309A-3DAC-FF38-C64B687B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62" y="506530"/>
            <a:ext cx="545883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1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3B11BEC-6D99-FE61-18AA-EC81898A34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4251" y="506530"/>
            <a:ext cx="3399400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E8951-1082-64D8-8122-8A016ED34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645" y="2154187"/>
            <a:ext cx="5458838" cy="41925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ffectLst/>
              </a:rPr>
              <a:t>Open app</a:t>
            </a:r>
          </a:p>
          <a:p>
            <a:r>
              <a:rPr lang="en-US" dirty="0"/>
              <a:t>Enter in server address </a:t>
            </a:r>
            <a:r>
              <a:rPr lang="en-US" dirty="0">
                <a:effectLst/>
                <a:hlinkClick r:id="rId3"/>
              </a:rPr>
              <a:t>api.mindlamp.itpmclean.org</a:t>
            </a:r>
            <a:r>
              <a:rPr lang="en-US" dirty="0"/>
              <a:t> </a:t>
            </a:r>
          </a:p>
          <a:p>
            <a:r>
              <a:rPr lang="en-US" dirty="0"/>
              <a:t>Enter in username (in this email, something like: </a:t>
            </a:r>
            <a:r>
              <a:rPr lang="en-US" dirty="0">
                <a:hlinkClick r:id="rId4"/>
              </a:rPr>
              <a:t>m5@lamp.com</a:t>
            </a:r>
            <a:r>
              <a:rPr lang="en-US" dirty="0"/>
              <a:t>)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Enter in password (from this email, </a:t>
            </a:r>
            <a:r>
              <a:rPr lang="en-US" dirty="0" err="1"/>
              <a:t>soemthing</a:t>
            </a:r>
            <a:r>
              <a:rPr lang="en-US" dirty="0"/>
              <a:t> like: xX30jw)</a:t>
            </a:r>
          </a:p>
        </p:txBody>
      </p:sp>
    </p:spTree>
    <p:extLst>
      <p:ext uri="{BB962C8B-B14F-4D97-AF65-F5344CB8AC3E}">
        <p14:creationId xmlns:p14="http://schemas.microsoft.com/office/powerpoint/2010/main" val="2712522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39653-8704-2299-7BF8-B16D18CEE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3574D-50E5-8B0D-94EF-7EB5AD4C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999" y="313132"/>
            <a:ext cx="2446940" cy="20746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Step 9 - 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6EA4C-4A7C-01A0-7397-59861439F020}"/>
              </a:ext>
            </a:extLst>
          </p:cNvPr>
          <p:cNvSpPr txBox="1"/>
          <p:nvPr/>
        </p:nvSpPr>
        <p:spPr>
          <a:xfrm>
            <a:off x="652196" y="2790145"/>
            <a:ext cx="3059191" cy="231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Set Location Services to “Always” on their phone settings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Ensure that notifications and GPS location tracking are enabled. 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321504-0AFF-59AE-17F7-1F5453834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614" y="943146"/>
            <a:ext cx="1583801" cy="28156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987A4F-C1CD-FE8C-C164-1551A08DE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084" y="943147"/>
            <a:ext cx="1583801" cy="28156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4C2C7-020F-A4D2-979F-EBC985045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2096" y="943147"/>
            <a:ext cx="1583801" cy="2815649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27E51EE-5450-682F-C449-B023BF4CA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7522" y="943146"/>
            <a:ext cx="1588844" cy="28201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78E895-D186-4598-8B48-7CE1EC060C0C}"/>
                  </a:ext>
                </a:extLst>
              </p14:cNvPr>
              <p14:cNvContentPartPr/>
              <p14:nvPr/>
            </p14:nvContentPartPr>
            <p14:xfrm>
              <a:off x="4647893" y="2430556"/>
              <a:ext cx="114372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78E895-D186-4598-8B48-7CE1EC060C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93893" y="2322556"/>
                <a:ext cx="12513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39D704-24D0-97B7-75B0-49E51AD46366}"/>
                  </a:ext>
                </a:extLst>
              </p14:cNvPr>
              <p14:cNvContentPartPr/>
              <p14:nvPr/>
            </p14:nvContentPartPr>
            <p14:xfrm>
              <a:off x="6472373" y="2947156"/>
              <a:ext cx="1590840" cy="16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39D704-24D0-97B7-75B0-49E51AD463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18373" y="2839156"/>
                <a:ext cx="16984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8B50393-0611-B6FC-5448-7B560CBAE063}"/>
                  </a:ext>
                </a:extLst>
              </p14:cNvPr>
              <p14:cNvContentPartPr/>
              <p14:nvPr/>
            </p14:nvContentPartPr>
            <p14:xfrm>
              <a:off x="8549213" y="2121316"/>
              <a:ext cx="1484280" cy="16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8B50393-0611-B6FC-5448-7B560CBAE0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95573" y="2013316"/>
                <a:ext cx="15919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D32A764-367D-276E-199C-AC7F8A091BD6}"/>
                  </a:ext>
                </a:extLst>
              </p14:cNvPr>
              <p14:cNvContentPartPr/>
              <p14:nvPr/>
            </p14:nvContentPartPr>
            <p14:xfrm>
              <a:off x="10359653" y="2230036"/>
              <a:ext cx="1563840" cy="28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D32A764-367D-276E-199C-AC7F8A091BD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306013" y="2122036"/>
                <a:ext cx="167148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B49C961-B53E-4AFC-B5A2-547A40647A9E}"/>
                  </a:ext>
                </a:extLst>
              </p14:cNvPr>
              <p14:cNvContentPartPr/>
              <p14:nvPr/>
            </p14:nvContentPartPr>
            <p14:xfrm>
              <a:off x="10085333" y="2029876"/>
              <a:ext cx="186480" cy="163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B49C961-B53E-4AFC-B5A2-547A40647A9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79213" y="2023756"/>
                <a:ext cx="198720" cy="1760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569FDC98-3908-B2BB-EED0-C01E2556349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97883" y="4814601"/>
            <a:ext cx="2711232" cy="18775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AC55D75-CE8A-DEA8-CECA-ACB5EDEDC02C}"/>
                  </a:ext>
                </a:extLst>
              </p14:cNvPr>
              <p14:cNvContentPartPr/>
              <p14:nvPr/>
            </p14:nvContentPartPr>
            <p14:xfrm>
              <a:off x="4158473" y="6011846"/>
              <a:ext cx="978840" cy="7171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AC55D75-CE8A-DEA8-CECA-ACB5EDEDC02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152353" y="6005726"/>
                <a:ext cx="991080" cy="729360"/>
              </a:xfrm>
              <a:prstGeom prst="rect">
                <a:avLst/>
              </a:prstGeom>
            </p:spPr>
          </p:pic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737943D8-AE6C-4541-B9C0-DBA1AE0444DC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57450" y="3905616"/>
            <a:ext cx="1587499" cy="281781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BF0AAF6-B043-958C-37A8-01B06E0CD949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b="62355"/>
          <a:stretch/>
        </p:blipFill>
        <p:spPr>
          <a:xfrm>
            <a:off x="6202273" y="4481587"/>
            <a:ext cx="3093513" cy="206709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1493067-D23C-02E4-7C7F-8A398D6EA3A4}"/>
                  </a:ext>
                </a:extLst>
              </p14:cNvPr>
              <p14:cNvContentPartPr/>
              <p14:nvPr/>
            </p14:nvContentPartPr>
            <p14:xfrm>
              <a:off x="6418440" y="5927600"/>
              <a:ext cx="2513520" cy="4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1493067-D23C-02E4-7C7F-8A398D6EA3A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64800" y="5819600"/>
                <a:ext cx="26211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97B1F57B-1091-25B2-13C6-DE0F90421377}"/>
                  </a:ext>
                </a:extLst>
              </p14:cNvPr>
              <p14:cNvContentPartPr/>
              <p14:nvPr/>
            </p14:nvContentPartPr>
            <p14:xfrm>
              <a:off x="11190600" y="4442960"/>
              <a:ext cx="421920" cy="28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97B1F57B-1091-25B2-13C6-DE0F904213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36960" y="4334960"/>
                <a:ext cx="5295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B5EA02E-F68D-44AF-D0DD-83E546DFE248}"/>
                  </a:ext>
                </a:extLst>
              </p14:cNvPr>
              <p14:cNvContentPartPr/>
              <p14:nvPr/>
            </p14:nvContentPartPr>
            <p14:xfrm>
              <a:off x="9280080" y="5374280"/>
              <a:ext cx="481320" cy="68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B5EA02E-F68D-44AF-D0DD-83E546DFE24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273960" y="5368160"/>
                <a:ext cx="493560" cy="69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905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E83C326-F112-2F42-9598-E19E09973EA4}"/>
              </a:ext>
            </a:extLst>
          </p:cNvPr>
          <p:cNvSpPr txBox="1">
            <a:spLocks/>
          </p:cNvSpPr>
          <p:nvPr/>
        </p:nvSpPr>
        <p:spPr>
          <a:xfrm>
            <a:off x="1137034" y="609597"/>
            <a:ext cx="9392421" cy="13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Step 9 - Android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BFC28-717A-0852-DB93-658E35C17EBF}"/>
              </a:ext>
            </a:extLst>
          </p:cNvPr>
          <p:cNvSpPr txBox="1"/>
          <p:nvPr/>
        </p:nvSpPr>
        <p:spPr>
          <a:xfrm>
            <a:off x="1137034" y="2198362"/>
            <a:ext cx="101024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Set Location Services to “Always” on their phone settings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Ensure that notifications and GPS location tracking are enabled. </a:t>
            </a:r>
          </a:p>
          <a:p>
            <a:pPr marL="28575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76854-4AC1-162C-EE9B-F53E70DD02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27" b="5640"/>
          <a:stretch/>
        </p:blipFill>
        <p:spPr>
          <a:xfrm>
            <a:off x="399935" y="3301110"/>
            <a:ext cx="11792064" cy="2908303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F5C01-DA0E-79A6-1811-4323E31D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 Instructions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0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1BABB71-0B70-8143-BFDD-0538129D2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2255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MindLAMP</a:t>
            </a:r>
            <a:r>
              <a:rPr lang="en-US" dirty="0"/>
              <a:t> App Flow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3F872-7A38-CC42-8684-622AE84F213C}"/>
              </a:ext>
            </a:extLst>
          </p:cNvPr>
          <p:cNvSpPr txBox="1"/>
          <p:nvPr/>
        </p:nvSpPr>
        <p:spPr>
          <a:xfrm>
            <a:off x="260231" y="904532"/>
            <a:ext cx="177741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Daily Survey</a:t>
            </a: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5FCA13A-7E6B-4CB5-8B64-37254AF35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41" y="1787284"/>
            <a:ext cx="2186332" cy="406293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B6753592-356C-47D2-889F-AED029B06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725" y="1787285"/>
            <a:ext cx="2186332" cy="4062932"/>
          </a:xfrm>
          <a:prstGeom prst="rect">
            <a:avLst/>
          </a:prstGeom>
        </p:spPr>
      </p:pic>
      <p:pic>
        <p:nvPicPr>
          <p:cNvPr id="7" name="Picture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AA80FD38-263E-413C-949E-9C25F7B19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3905" y="1641315"/>
            <a:ext cx="2306645" cy="428651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2BFD-C0DE-4554-A07E-1F0149201BE1}"/>
              </a:ext>
            </a:extLst>
          </p:cNvPr>
          <p:cNvCxnSpPr>
            <a:cxnSpLocks/>
          </p:cNvCxnSpPr>
          <p:nvPr/>
        </p:nvCxnSpPr>
        <p:spPr>
          <a:xfrm>
            <a:off x="8621434" y="3660292"/>
            <a:ext cx="12793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1" name="Picture 100" descr="Application&#10;&#10;Description automatically generated">
            <a:extLst>
              <a:ext uri="{FF2B5EF4-FFF2-40B4-BE49-F238E27FC236}">
                <a16:creationId xmlns:a16="http://schemas.microsoft.com/office/drawing/2014/main" id="{C013FD2D-D65E-4C2C-8957-5EA2A4B55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4328" y="1872608"/>
            <a:ext cx="1923966" cy="3575368"/>
          </a:xfrm>
          <a:prstGeom prst="rect">
            <a:avLst/>
          </a:prstGeom>
        </p:spPr>
      </p:pic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3D9D723-86EA-4B12-BC93-5FB2B86ED6E5}"/>
              </a:ext>
            </a:extLst>
          </p:cNvPr>
          <p:cNvCxnSpPr>
            <a:cxnSpLocks/>
          </p:cNvCxnSpPr>
          <p:nvPr/>
        </p:nvCxnSpPr>
        <p:spPr>
          <a:xfrm>
            <a:off x="5049273" y="3773214"/>
            <a:ext cx="12793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75041AAA-3BF7-4D8A-66F0-C7548F27275F}"/>
              </a:ext>
            </a:extLst>
          </p:cNvPr>
          <p:cNvSpPr/>
          <p:nvPr/>
        </p:nvSpPr>
        <p:spPr>
          <a:xfrm>
            <a:off x="871870" y="4540469"/>
            <a:ext cx="946420" cy="483476"/>
          </a:xfrm>
          <a:custGeom>
            <a:avLst/>
            <a:gdLst>
              <a:gd name="connsiteX0" fmla="*/ 809785 w 946420"/>
              <a:gd name="connsiteY0" fmla="*/ 73572 h 483476"/>
              <a:gd name="connsiteX1" fmla="*/ 568047 w 946420"/>
              <a:gd name="connsiteY1" fmla="*/ 73572 h 483476"/>
              <a:gd name="connsiteX2" fmla="*/ 441923 w 946420"/>
              <a:gd name="connsiteY2" fmla="*/ 42041 h 483476"/>
              <a:gd name="connsiteX3" fmla="*/ 336820 w 946420"/>
              <a:gd name="connsiteY3" fmla="*/ 31531 h 483476"/>
              <a:gd name="connsiteX4" fmla="*/ 189675 w 946420"/>
              <a:gd name="connsiteY4" fmla="*/ 42041 h 483476"/>
              <a:gd name="connsiteX5" fmla="*/ 137123 w 946420"/>
              <a:gd name="connsiteY5" fmla="*/ 84083 h 483476"/>
              <a:gd name="connsiteX6" fmla="*/ 95082 w 946420"/>
              <a:gd name="connsiteY6" fmla="*/ 115614 h 483476"/>
              <a:gd name="connsiteX7" fmla="*/ 53040 w 946420"/>
              <a:gd name="connsiteY7" fmla="*/ 178676 h 483476"/>
              <a:gd name="connsiteX8" fmla="*/ 21509 w 946420"/>
              <a:gd name="connsiteY8" fmla="*/ 210207 h 483476"/>
              <a:gd name="connsiteX9" fmla="*/ 489 w 946420"/>
              <a:gd name="connsiteY9" fmla="*/ 273269 h 483476"/>
              <a:gd name="connsiteX10" fmla="*/ 10999 w 946420"/>
              <a:gd name="connsiteY10" fmla="*/ 336331 h 483476"/>
              <a:gd name="connsiteX11" fmla="*/ 74061 w 946420"/>
              <a:gd name="connsiteY11" fmla="*/ 409903 h 483476"/>
              <a:gd name="connsiteX12" fmla="*/ 116102 w 946420"/>
              <a:gd name="connsiteY12" fmla="*/ 430924 h 483476"/>
              <a:gd name="connsiteX13" fmla="*/ 189675 w 946420"/>
              <a:gd name="connsiteY13" fmla="*/ 472965 h 483476"/>
              <a:gd name="connsiteX14" fmla="*/ 242227 w 946420"/>
              <a:gd name="connsiteY14" fmla="*/ 483476 h 483476"/>
              <a:gd name="connsiteX15" fmla="*/ 578558 w 946420"/>
              <a:gd name="connsiteY15" fmla="*/ 472965 h 483476"/>
              <a:gd name="connsiteX16" fmla="*/ 620599 w 946420"/>
              <a:gd name="connsiteY16" fmla="*/ 462455 h 483476"/>
              <a:gd name="connsiteX17" fmla="*/ 767744 w 946420"/>
              <a:gd name="connsiteY17" fmla="*/ 441434 h 483476"/>
              <a:gd name="connsiteX18" fmla="*/ 841316 w 946420"/>
              <a:gd name="connsiteY18" fmla="*/ 420414 h 483476"/>
              <a:gd name="connsiteX19" fmla="*/ 925399 w 946420"/>
              <a:gd name="connsiteY19" fmla="*/ 325821 h 483476"/>
              <a:gd name="connsiteX20" fmla="*/ 946420 w 946420"/>
              <a:gd name="connsiteY20" fmla="*/ 283779 h 483476"/>
              <a:gd name="connsiteX21" fmla="*/ 935909 w 946420"/>
              <a:gd name="connsiteY21" fmla="*/ 199697 h 483476"/>
              <a:gd name="connsiteX22" fmla="*/ 893868 w 946420"/>
              <a:gd name="connsiteY22" fmla="*/ 157655 h 483476"/>
              <a:gd name="connsiteX23" fmla="*/ 841316 w 946420"/>
              <a:gd name="connsiteY23" fmla="*/ 115614 h 483476"/>
              <a:gd name="connsiteX24" fmla="*/ 799275 w 946420"/>
              <a:gd name="connsiteY24" fmla="*/ 94593 h 483476"/>
              <a:gd name="connsiteX25" fmla="*/ 746723 w 946420"/>
              <a:gd name="connsiteY25" fmla="*/ 63062 h 483476"/>
              <a:gd name="connsiteX26" fmla="*/ 715192 w 946420"/>
              <a:gd name="connsiteY26" fmla="*/ 42041 h 483476"/>
              <a:gd name="connsiteX27" fmla="*/ 673151 w 946420"/>
              <a:gd name="connsiteY27" fmla="*/ 21021 h 483476"/>
              <a:gd name="connsiteX28" fmla="*/ 641620 w 946420"/>
              <a:gd name="connsiteY28" fmla="*/ 0 h 483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946420" h="483476">
                <a:moveTo>
                  <a:pt x="809785" y="73572"/>
                </a:moveTo>
                <a:cubicBezTo>
                  <a:pt x="703169" y="86900"/>
                  <a:pt x="698452" y="92892"/>
                  <a:pt x="568047" y="73572"/>
                </a:cubicBezTo>
                <a:cubicBezTo>
                  <a:pt x="525180" y="67221"/>
                  <a:pt x="485043" y="46353"/>
                  <a:pt x="441923" y="42041"/>
                </a:cubicBezTo>
                <a:lnTo>
                  <a:pt x="336820" y="31531"/>
                </a:lnTo>
                <a:cubicBezTo>
                  <a:pt x="287772" y="35034"/>
                  <a:pt x="238511" y="36295"/>
                  <a:pt x="189675" y="42041"/>
                </a:cubicBezTo>
                <a:cubicBezTo>
                  <a:pt x="143297" y="47497"/>
                  <a:pt x="167554" y="53652"/>
                  <a:pt x="137123" y="84083"/>
                </a:cubicBezTo>
                <a:cubicBezTo>
                  <a:pt x="124737" y="96469"/>
                  <a:pt x="106720" y="102522"/>
                  <a:pt x="95082" y="115614"/>
                </a:cubicBezTo>
                <a:cubicBezTo>
                  <a:pt x="78298" y="134496"/>
                  <a:pt x="70904" y="160812"/>
                  <a:pt x="53040" y="178676"/>
                </a:cubicBezTo>
                <a:lnTo>
                  <a:pt x="21509" y="210207"/>
                </a:lnTo>
                <a:cubicBezTo>
                  <a:pt x="14502" y="231228"/>
                  <a:pt x="-3154" y="251413"/>
                  <a:pt x="489" y="273269"/>
                </a:cubicBezTo>
                <a:cubicBezTo>
                  <a:pt x="3992" y="294290"/>
                  <a:pt x="4260" y="316114"/>
                  <a:pt x="10999" y="336331"/>
                </a:cubicBezTo>
                <a:cubicBezTo>
                  <a:pt x="18060" y="357515"/>
                  <a:pt x="62237" y="401035"/>
                  <a:pt x="74061" y="409903"/>
                </a:cubicBezTo>
                <a:cubicBezTo>
                  <a:pt x="86595" y="419304"/>
                  <a:pt x="102499" y="423150"/>
                  <a:pt x="116102" y="430924"/>
                </a:cubicBezTo>
                <a:cubicBezTo>
                  <a:pt x="148398" y="449379"/>
                  <a:pt x="151556" y="460259"/>
                  <a:pt x="189675" y="472965"/>
                </a:cubicBezTo>
                <a:cubicBezTo>
                  <a:pt x="206623" y="478614"/>
                  <a:pt x="224710" y="479972"/>
                  <a:pt x="242227" y="483476"/>
                </a:cubicBezTo>
                <a:cubicBezTo>
                  <a:pt x="354337" y="479972"/>
                  <a:pt x="466566" y="479187"/>
                  <a:pt x="578558" y="472965"/>
                </a:cubicBezTo>
                <a:cubicBezTo>
                  <a:pt x="592981" y="472164"/>
                  <a:pt x="606351" y="464830"/>
                  <a:pt x="620599" y="462455"/>
                </a:cubicBezTo>
                <a:cubicBezTo>
                  <a:pt x="669471" y="454310"/>
                  <a:pt x="719677" y="453450"/>
                  <a:pt x="767744" y="441434"/>
                </a:cubicBezTo>
                <a:cubicBezTo>
                  <a:pt x="820533" y="428237"/>
                  <a:pt x="796081" y="435492"/>
                  <a:pt x="841316" y="420414"/>
                </a:cubicBezTo>
                <a:cubicBezTo>
                  <a:pt x="883882" y="377848"/>
                  <a:pt x="900392" y="369582"/>
                  <a:pt x="925399" y="325821"/>
                </a:cubicBezTo>
                <a:cubicBezTo>
                  <a:pt x="933173" y="312217"/>
                  <a:pt x="939413" y="297793"/>
                  <a:pt x="946420" y="283779"/>
                </a:cubicBezTo>
                <a:cubicBezTo>
                  <a:pt x="942916" y="255752"/>
                  <a:pt x="946773" y="225770"/>
                  <a:pt x="935909" y="199697"/>
                </a:cubicBezTo>
                <a:cubicBezTo>
                  <a:pt x="928286" y="181403"/>
                  <a:pt x="908681" y="170822"/>
                  <a:pt x="893868" y="157655"/>
                </a:cubicBezTo>
                <a:cubicBezTo>
                  <a:pt x="877101" y="142751"/>
                  <a:pt x="859981" y="128058"/>
                  <a:pt x="841316" y="115614"/>
                </a:cubicBezTo>
                <a:cubicBezTo>
                  <a:pt x="828280" y="106923"/>
                  <a:pt x="812971" y="102202"/>
                  <a:pt x="799275" y="94593"/>
                </a:cubicBezTo>
                <a:cubicBezTo>
                  <a:pt x="781417" y="84672"/>
                  <a:pt x="764046" y="73889"/>
                  <a:pt x="746723" y="63062"/>
                </a:cubicBezTo>
                <a:cubicBezTo>
                  <a:pt x="736011" y="56367"/>
                  <a:pt x="726160" y="48308"/>
                  <a:pt x="715192" y="42041"/>
                </a:cubicBezTo>
                <a:cubicBezTo>
                  <a:pt x="701589" y="34268"/>
                  <a:pt x="686754" y="28794"/>
                  <a:pt x="673151" y="21021"/>
                </a:cubicBezTo>
                <a:cubicBezTo>
                  <a:pt x="662183" y="14754"/>
                  <a:pt x="641620" y="0"/>
                  <a:pt x="641620" y="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1F9D2-4F16-1B0A-B493-8D6070C84B1D}"/>
              </a:ext>
            </a:extLst>
          </p:cNvPr>
          <p:cNvSpPr txBox="1"/>
          <p:nvPr/>
        </p:nvSpPr>
        <p:spPr>
          <a:xfrm>
            <a:off x="5163093" y="1641315"/>
            <a:ext cx="1216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slider to indicate your answer to the question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A5021879-5B8F-4DAF-0614-28552D673F77}"/>
              </a:ext>
            </a:extLst>
          </p:cNvPr>
          <p:cNvSpPr/>
          <p:nvPr/>
        </p:nvSpPr>
        <p:spPr>
          <a:xfrm>
            <a:off x="4634545" y="2753710"/>
            <a:ext cx="547055" cy="777766"/>
          </a:xfrm>
          <a:custGeom>
            <a:avLst/>
            <a:gdLst>
              <a:gd name="connsiteX0" fmla="*/ 547055 w 547055"/>
              <a:gd name="connsiteY0" fmla="*/ 0 h 777766"/>
              <a:gd name="connsiteX1" fmla="*/ 462972 w 547055"/>
              <a:gd name="connsiteY1" fmla="*/ 10511 h 777766"/>
              <a:gd name="connsiteX2" fmla="*/ 357869 w 547055"/>
              <a:gd name="connsiteY2" fmla="*/ 21021 h 777766"/>
              <a:gd name="connsiteX3" fmla="*/ 326338 w 547055"/>
              <a:gd name="connsiteY3" fmla="*/ 42042 h 777766"/>
              <a:gd name="connsiteX4" fmla="*/ 305317 w 547055"/>
              <a:gd name="connsiteY4" fmla="*/ 73573 h 777766"/>
              <a:gd name="connsiteX5" fmla="*/ 273786 w 547055"/>
              <a:gd name="connsiteY5" fmla="*/ 115614 h 777766"/>
              <a:gd name="connsiteX6" fmla="*/ 221234 w 547055"/>
              <a:gd name="connsiteY6" fmla="*/ 199697 h 777766"/>
              <a:gd name="connsiteX7" fmla="*/ 210724 w 547055"/>
              <a:gd name="connsiteY7" fmla="*/ 231228 h 777766"/>
              <a:gd name="connsiteX8" fmla="*/ 189703 w 547055"/>
              <a:gd name="connsiteY8" fmla="*/ 262759 h 777766"/>
              <a:gd name="connsiteX9" fmla="*/ 179193 w 547055"/>
              <a:gd name="connsiteY9" fmla="*/ 304800 h 777766"/>
              <a:gd name="connsiteX10" fmla="*/ 168683 w 547055"/>
              <a:gd name="connsiteY10" fmla="*/ 336331 h 777766"/>
              <a:gd name="connsiteX11" fmla="*/ 147662 w 547055"/>
              <a:gd name="connsiteY11" fmla="*/ 378373 h 777766"/>
              <a:gd name="connsiteX12" fmla="*/ 137152 w 547055"/>
              <a:gd name="connsiteY12" fmla="*/ 409904 h 777766"/>
              <a:gd name="connsiteX13" fmla="*/ 116131 w 547055"/>
              <a:gd name="connsiteY13" fmla="*/ 493987 h 777766"/>
              <a:gd name="connsiteX14" fmla="*/ 84600 w 547055"/>
              <a:gd name="connsiteY14" fmla="*/ 567559 h 777766"/>
              <a:gd name="connsiteX15" fmla="*/ 63579 w 547055"/>
              <a:gd name="connsiteY15" fmla="*/ 609600 h 777766"/>
              <a:gd name="connsiteX16" fmla="*/ 32048 w 547055"/>
              <a:gd name="connsiteY16" fmla="*/ 672662 h 777766"/>
              <a:gd name="connsiteX17" fmla="*/ 11027 w 547055"/>
              <a:gd name="connsiteY17" fmla="*/ 746235 h 777766"/>
              <a:gd name="connsiteX18" fmla="*/ 517 w 547055"/>
              <a:gd name="connsiteY18" fmla="*/ 777766 h 777766"/>
              <a:gd name="connsiteX19" fmla="*/ 11027 w 547055"/>
              <a:gd name="connsiteY19" fmla="*/ 651642 h 777766"/>
              <a:gd name="connsiteX20" fmla="*/ 32048 w 547055"/>
              <a:gd name="connsiteY20" fmla="*/ 714704 h 777766"/>
              <a:gd name="connsiteX21" fmla="*/ 21538 w 547055"/>
              <a:gd name="connsiteY21" fmla="*/ 746235 h 777766"/>
              <a:gd name="connsiteX22" fmla="*/ 126641 w 547055"/>
              <a:gd name="connsiteY22" fmla="*/ 714704 h 777766"/>
              <a:gd name="connsiteX23" fmla="*/ 21538 w 547055"/>
              <a:gd name="connsiteY23" fmla="*/ 714704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47055" h="777766">
                <a:moveTo>
                  <a:pt x="547055" y="0"/>
                </a:moveTo>
                <a:lnTo>
                  <a:pt x="462972" y="10511"/>
                </a:lnTo>
                <a:cubicBezTo>
                  <a:pt x="427978" y="14399"/>
                  <a:pt x="392176" y="13104"/>
                  <a:pt x="357869" y="21021"/>
                </a:cubicBezTo>
                <a:cubicBezTo>
                  <a:pt x="345561" y="23861"/>
                  <a:pt x="336848" y="35035"/>
                  <a:pt x="326338" y="42042"/>
                </a:cubicBezTo>
                <a:cubicBezTo>
                  <a:pt x="319331" y="52552"/>
                  <a:pt x="312659" y="63294"/>
                  <a:pt x="305317" y="73573"/>
                </a:cubicBezTo>
                <a:cubicBezTo>
                  <a:pt x="295135" y="87827"/>
                  <a:pt x="283070" y="100760"/>
                  <a:pt x="273786" y="115614"/>
                </a:cubicBezTo>
                <a:cubicBezTo>
                  <a:pt x="201649" y="231032"/>
                  <a:pt x="310555" y="80603"/>
                  <a:pt x="221234" y="199697"/>
                </a:cubicBezTo>
                <a:cubicBezTo>
                  <a:pt x="217731" y="210207"/>
                  <a:pt x="215679" y="221319"/>
                  <a:pt x="210724" y="231228"/>
                </a:cubicBezTo>
                <a:cubicBezTo>
                  <a:pt x="205075" y="242526"/>
                  <a:pt x="194679" y="251148"/>
                  <a:pt x="189703" y="262759"/>
                </a:cubicBezTo>
                <a:cubicBezTo>
                  <a:pt x="184013" y="276036"/>
                  <a:pt x="183161" y="290911"/>
                  <a:pt x="179193" y="304800"/>
                </a:cubicBezTo>
                <a:cubicBezTo>
                  <a:pt x="176149" y="315453"/>
                  <a:pt x="173047" y="326148"/>
                  <a:pt x="168683" y="336331"/>
                </a:cubicBezTo>
                <a:cubicBezTo>
                  <a:pt x="162511" y="350732"/>
                  <a:pt x="153834" y="363972"/>
                  <a:pt x="147662" y="378373"/>
                </a:cubicBezTo>
                <a:cubicBezTo>
                  <a:pt x="143298" y="388556"/>
                  <a:pt x="140067" y="399216"/>
                  <a:pt x="137152" y="409904"/>
                </a:cubicBezTo>
                <a:cubicBezTo>
                  <a:pt x="129550" y="437776"/>
                  <a:pt x="129051" y="468147"/>
                  <a:pt x="116131" y="493987"/>
                </a:cubicBezTo>
                <a:cubicBezTo>
                  <a:pt x="46413" y="633419"/>
                  <a:pt x="130995" y="459305"/>
                  <a:pt x="84600" y="567559"/>
                </a:cubicBezTo>
                <a:cubicBezTo>
                  <a:pt x="78428" y="581960"/>
                  <a:pt x="69751" y="595199"/>
                  <a:pt x="63579" y="609600"/>
                </a:cubicBezTo>
                <a:cubicBezTo>
                  <a:pt x="37469" y="670522"/>
                  <a:pt x="72447" y="612065"/>
                  <a:pt x="32048" y="672662"/>
                </a:cubicBezTo>
                <a:cubicBezTo>
                  <a:pt x="6849" y="748262"/>
                  <a:pt x="37422" y="653853"/>
                  <a:pt x="11027" y="746235"/>
                </a:cubicBezTo>
                <a:cubicBezTo>
                  <a:pt x="7983" y="756888"/>
                  <a:pt x="4020" y="767256"/>
                  <a:pt x="517" y="777766"/>
                </a:cubicBezTo>
                <a:cubicBezTo>
                  <a:pt x="4020" y="735725"/>
                  <a:pt x="-7840" y="689375"/>
                  <a:pt x="11027" y="651642"/>
                </a:cubicBezTo>
                <a:cubicBezTo>
                  <a:pt x="20936" y="631823"/>
                  <a:pt x="32048" y="714704"/>
                  <a:pt x="32048" y="714704"/>
                </a:cubicBezTo>
                <a:cubicBezTo>
                  <a:pt x="28545" y="725214"/>
                  <a:pt x="12320" y="740090"/>
                  <a:pt x="21538" y="746235"/>
                </a:cubicBezTo>
                <a:cubicBezTo>
                  <a:pt x="22732" y="747031"/>
                  <a:pt x="145505" y="714704"/>
                  <a:pt x="126641" y="714704"/>
                </a:cubicBezTo>
                <a:lnTo>
                  <a:pt x="21538" y="714704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D2DA24-6B7A-5416-2540-4F0A14B19FF7}"/>
              </a:ext>
            </a:extLst>
          </p:cNvPr>
          <p:cNvSpPr txBox="1"/>
          <p:nvPr/>
        </p:nvSpPr>
        <p:spPr>
          <a:xfrm>
            <a:off x="3404849" y="5604662"/>
            <a:ext cx="1817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select “Next”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B66BE1B-6387-E55E-BC1A-5DDAD9CBC6FB}"/>
              </a:ext>
            </a:extLst>
          </p:cNvPr>
          <p:cNvSpPr/>
          <p:nvPr/>
        </p:nvSpPr>
        <p:spPr>
          <a:xfrm>
            <a:off x="3352800" y="5100166"/>
            <a:ext cx="798786" cy="407255"/>
          </a:xfrm>
          <a:custGeom>
            <a:avLst/>
            <a:gdLst>
              <a:gd name="connsiteX0" fmla="*/ 746234 w 798786"/>
              <a:gd name="connsiteY0" fmla="*/ 7862 h 407255"/>
              <a:gd name="connsiteX1" fmla="*/ 189186 w 798786"/>
              <a:gd name="connsiteY1" fmla="*/ 28882 h 407255"/>
              <a:gd name="connsiteX2" fmla="*/ 84083 w 798786"/>
              <a:gd name="connsiteY2" fmla="*/ 70924 h 407255"/>
              <a:gd name="connsiteX3" fmla="*/ 52552 w 798786"/>
              <a:gd name="connsiteY3" fmla="*/ 102455 h 407255"/>
              <a:gd name="connsiteX4" fmla="*/ 21021 w 798786"/>
              <a:gd name="connsiteY4" fmla="*/ 123475 h 407255"/>
              <a:gd name="connsiteX5" fmla="*/ 0 w 798786"/>
              <a:gd name="connsiteY5" fmla="*/ 155006 h 407255"/>
              <a:gd name="connsiteX6" fmla="*/ 42041 w 798786"/>
              <a:gd name="connsiteY6" fmla="*/ 249600 h 407255"/>
              <a:gd name="connsiteX7" fmla="*/ 73572 w 798786"/>
              <a:gd name="connsiteY7" fmla="*/ 270620 h 407255"/>
              <a:gd name="connsiteX8" fmla="*/ 115614 w 798786"/>
              <a:gd name="connsiteY8" fmla="*/ 333682 h 407255"/>
              <a:gd name="connsiteX9" fmla="*/ 178676 w 798786"/>
              <a:gd name="connsiteY9" fmla="*/ 354703 h 407255"/>
              <a:gd name="connsiteX10" fmla="*/ 210207 w 798786"/>
              <a:gd name="connsiteY10" fmla="*/ 365213 h 407255"/>
              <a:gd name="connsiteX11" fmla="*/ 294290 w 798786"/>
              <a:gd name="connsiteY11" fmla="*/ 386234 h 407255"/>
              <a:gd name="connsiteX12" fmla="*/ 336331 w 798786"/>
              <a:gd name="connsiteY12" fmla="*/ 396744 h 407255"/>
              <a:gd name="connsiteX13" fmla="*/ 399393 w 798786"/>
              <a:gd name="connsiteY13" fmla="*/ 407255 h 407255"/>
              <a:gd name="connsiteX14" fmla="*/ 525517 w 798786"/>
              <a:gd name="connsiteY14" fmla="*/ 396744 h 407255"/>
              <a:gd name="connsiteX15" fmla="*/ 588579 w 798786"/>
              <a:gd name="connsiteY15" fmla="*/ 375724 h 407255"/>
              <a:gd name="connsiteX16" fmla="*/ 630621 w 798786"/>
              <a:gd name="connsiteY16" fmla="*/ 365213 h 407255"/>
              <a:gd name="connsiteX17" fmla="*/ 704193 w 798786"/>
              <a:gd name="connsiteY17" fmla="*/ 323172 h 407255"/>
              <a:gd name="connsiteX18" fmla="*/ 767255 w 798786"/>
              <a:gd name="connsiteY18" fmla="*/ 291641 h 407255"/>
              <a:gd name="connsiteX19" fmla="*/ 788276 w 798786"/>
              <a:gd name="connsiteY19" fmla="*/ 228579 h 407255"/>
              <a:gd name="connsiteX20" fmla="*/ 798786 w 798786"/>
              <a:gd name="connsiteY20" fmla="*/ 197048 h 407255"/>
              <a:gd name="connsiteX21" fmla="*/ 788276 w 798786"/>
              <a:gd name="connsiteY21" fmla="*/ 102455 h 407255"/>
              <a:gd name="connsiteX22" fmla="*/ 767255 w 798786"/>
              <a:gd name="connsiteY22" fmla="*/ 70924 h 407255"/>
              <a:gd name="connsiteX23" fmla="*/ 746234 w 798786"/>
              <a:gd name="connsiteY23" fmla="*/ 7862 h 4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98786" h="407255">
                <a:moveTo>
                  <a:pt x="746234" y="7862"/>
                </a:moveTo>
                <a:cubicBezTo>
                  <a:pt x="649889" y="855"/>
                  <a:pt x="912002" y="-12819"/>
                  <a:pt x="189186" y="28882"/>
                </a:cubicBezTo>
                <a:cubicBezTo>
                  <a:pt x="172524" y="29843"/>
                  <a:pt x="102623" y="57681"/>
                  <a:pt x="84083" y="70924"/>
                </a:cubicBezTo>
                <a:cubicBezTo>
                  <a:pt x="71988" y="79564"/>
                  <a:pt x="63971" y="92939"/>
                  <a:pt x="52552" y="102455"/>
                </a:cubicBezTo>
                <a:cubicBezTo>
                  <a:pt x="42848" y="110542"/>
                  <a:pt x="31531" y="116468"/>
                  <a:pt x="21021" y="123475"/>
                </a:cubicBezTo>
                <a:cubicBezTo>
                  <a:pt x="14014" y="133985"/>
                  <a:pt x="0" y="142374"/>
                  <a:pt x="0" y="155006"/>
                </a:cubicBezTo>
                <a:cubicBezTo>
                  <a:pt x="0" y="175816"/>
                  <a:pt x="22992" y="230551"/>
                  <a:pt x="42041" y="249600"/>
                </a:cubicBezTo>
                <a:cubicBezTo>
                  <a:pt x="50973" y="258532"/>
                  <a:pt x="63062" y="263613"/>
                  <a:pt x="73572" y="270620"/>
                </a:cubicBezTo>
                <a:cubicBezTo>
                  <a:pt x="87586" y="291641"/>
                  <a:pt x="91647" y="325693"/>
                  <a:pt x="115614" y="333682"/>
                </a:cubicBezTo>
                <a:lnTo>
                  <a:pt x="178676" y="354703"/>
                </a:lnTo>
                <a:cubicBezTo>
                  <a:pt x="189186" y="358206"/>
                  <a:pt x="199459" y="362526"/>
                  <a:pt x="210207" y="365213"/>
                </a:cubicBezTo>
                <a:lnTo>
                  <a:pt x="294290" y="386234"/>
                </a:lnTo>
                <a:cubicBezTo>
                  <a:pt x="308304" y="389737"/>
                  <a:pt x="322083" y="394369"/>
                  <a:pt x="336331" y="396744"/>
                </a:cubicBezTo>
                <a:lnTo>
                  <a:pt x="399393" y="407255"/>
                </a:lnTo>
                <a:cubicBezTo>
                  <a:pt x="441434" y="403751"/>
                  <a:pt x="483904" y="403680"/>
                  <a:pt x="525517" y="396744"/>
                </a:cubicBezTo>
                <a:cubicBezTo>
                  <a:pt x="547373" y="393101"/>
                  <a:pt x="567083" y="381098"/>
                  <a:pt x="588579" y="375724"/>
                </a:cubicBezTo>
                <a:lnTo>
                  <a:pt x="630621" y="365213"/>
                </a:lnTo>
                <a:cubicBezTo>
                  <a:pt x="707452" y="313994"/>
                  <a:pt x="610836" y="376520"/>
                  <a:pt x="704193" y="323172"/>
                </a:cubicBezTo>
                <a:cubicBezTo>
                  <a:pt x="761240" y="290573"/>
                  <a:pt x="709446" y="310910"/>
                  <a:pt x="767255" y="291641"/>
                </a:cubicBezTo>
                <a:lnTo>
                  <a:pt x="788276" y="228579"/>
                </a:lnTo>
                <a:lnTo>
                  <a:pt x="798786" y="197048"/>
                </a:lnTo>
                <a:cubicBezTo>
                  <a:pt x="795283" y="165517"/>
                  <a:pt x="795970" y="133233"/>
                  <a:pt x="788276" y="102455"/>
                </a:cubicBezTo>
                <a:cubicBezTo>
                  <a:pt x="785212" y="90200"/>
                  <a:pt x="776187" y="79856"/>
                  <a:pt x="767255" y="70924"/>
                </a:cubicBezTo>
                <a:cubicBezTo>
                  <a:pt x="754570" y="58239"/>
                  <a:pt x="842579" y="14869"/>
                  <a:pt x="746234" y="786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5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154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MindLAMP App Instructions    For Participants</vt:lpstr>
      <vt:lpstr>Step 7</vt:lpstr>
      <vt:lpstr>Step 1</vt:lpstr>
      <vt:lpstr>Step 9 - iOS</vt:lpstr>
      <vt:lpstr>PowerPoint Presentation</vt:lpstr>
      <vt:lpstr>App Instructions</vt:lpstr>
      <vt:lpstr>MindLAMP App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MindLAMP App Flow</dc:title>
  <dc:creator>Baker, Justin T.,M.D.,Ph.D.</dc:creator>
  <cp:lastModifiedBy>Joss, Kaley L.</cp:lastModifiedBy>
  <cp:revision>98</cp:revision>
  <dcterms:created xsi:type="dcterms:W3CDTF">2021-12-16T20:57:13Z</dcterms:created>
  <dcterms:modified xsi:type="dcterms:W3CDTF">2025-04-28T22:09:37Z</dcterms:modified>
</cp:coreProperties>
</file>