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22" r:id="rId2"/>
    <p:sldId id="267" r:id="rId3"/>
    <p:sldId id="269" r:id="rId4"/>
    <p:sldId id="2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2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6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2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6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45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effectLst/>
              </a:rPr>
              <a:t>Some Useful MATLAB Functions</a:t>
            </a:r>
            <a:endParaRPr lang="en-US" b="1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52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Some MATLAB® Math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3606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09800"/>
                <a:gridCol w="1600200"/>
                <a:gridCol w="228600"/>
                <a:gridCol w="25146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MATLAB®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MATLAB®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 or cosd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</a:t>
                      </a:r>
                      <a:r>
                        <a:rPr lang="en-US" baseline="0" dirty="0" smtClean="0"/>
                        <a:t> 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 or sind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tangent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tan or 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logarithm (base 10)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cotangent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cot or cotd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natural log (base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</a:t>
                      </a:r>
                      <a:r>
                        <a:rPr lang="en-US" baseline="0" dirty="0" smtClean="0"/>
                        <a:t> cosine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acos or acosd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 to nearest 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 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asin or asind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 down to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 tangent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atan or atand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 up to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 cotangent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acot or acotd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53340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Note: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cos(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assumes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radians; whereas, cosd(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assumes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degrees.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acos(x) returns the angle in radians; whereas, acosd(x) returns the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angle in degrees.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                      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π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radians = 180 degrees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Other Useful Stuff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636" y="2209800"/>
                <a:ext cx="8991600" cy="39624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clear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clears all variables in the MATLAB® workspace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clear a, b 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just clears variables a and b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clc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clears the command window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and</a:t>
                </a: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are defined in MATLAB to be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e>
                    </m:rad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cs typeface="Arial" pitchFamily="34" charset="0"/>
                      </a:rPr>
                      <m:t>.  </m:t>
                    </m:r>
                  </m:oMath>
                </a14:m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If you define these variables to be something else, you lose the ability to work with complex numbers.  So, avoid using i and j as variables.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pi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is defined in MATLAB as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3.14159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….  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636" y="2209800"/>
                <a:ext cx="8991600" cy="3962400"/>
              </a:xfrm>
              <a:blipFill rotWithShape="0">
                <a:blip r:embed="rId3"/>
                <a:stretch>
                  <a:fillRect l="-949" t="-2154" r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Help!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19" y="2362200"/>
            <a:ext cx="89916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command provides information about a function.  Type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cos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 the command prompt.  This only works if you know the name of the function you want help with. 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 can also click on Help in the MATLAB toolbar and search for information by keyword(s).  </a:t>
            </a:r>
          </a:p>
        </p:txBody>
      </p:sp>
    </p:spTree>
    <p:extLst>
      <p:ext uri="{BB962C8B-B14F-4D97-AF65-F5344CB8AC3E}">
        <p14:creationId xmlns:p14="http://schemas.microsoft.com/office/powerpoint/2010/main" val="37764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1640</TotalTime>
  <Words>222</Words>
  <Application>Microsoft Office PowerPoint</Application>
  <PresentationFormat>On-screen Show (4:3)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Constantia</vt:lpstr>
      <vt:lpstr>Courier New</vt:lpstr>
      <vt:lpstr>Wingdings</vt:lpstr>
      <vt:lpstr>Wingdings 2</vt:lpstr>
      <vt:lpstr>Flow</vt:lpstr>
      <vt:lpstr>Some Useful MATLAB Functions</vt:lpstr>
      <vt:lpstr>Some MATLAB® Math Functions</vt:lpstr>
      <vt:lpstr>Other Useful Stuff</vt:lpstr>
      <vt:lpstr>Help!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Kathy</cp:lastModifiedBy>
  <cp:revision>192</cp:revision>
  <dcterms:created xsi:type="dcterms:W3CDTF">2009-01-04T18:54:06Z</dcterms:created>
  <dcterms:modified xsi:type="dcterms:W3CDTF">2014-08-13T13:12:28Z</dcterms:modified>
</cp:coreProperties>
</file>