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9" r:id="rId3"/>
    <p:sldId id="281" r:id="rId4"/>
    <p:sldId id="282" r:id="rId5"/>
    <p:sldId id="280" r:id="rId6"/>
    <p:sldId id="279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00"/>
    <a:srgbClr val="CC00FF"/>
    <a:srgbClr val="800080"/>
    <a:srgbClr val="0066FF"/>
    <a:srgbClr val="006666"/>
    <a:srgbClr val="CC6600"/>
    <a:srgbClr val="009999"/>
    <a:srgbClr val="00808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052" autoAdjust="0"/>
  </p:normalViewPr>
  <p:slideViewPr>
    <p:cSldViewPr snapToGrid="0"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600" dirty="0" smtClean="0"/>
              <a:t>Arrays and Operations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C115C-C1CF-45D2-A837-0D445462A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82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9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7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9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b="0" i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i="0" u="none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7200" dirty="0" smtClean="0"/>
              <a:t>Nested Loops</a:t>
            </a:r>
            <a:br>
              <a:rPr lang="en-US" sz="7200" dirty="0" smtClean="0"/>
            </a:br>
            <a:r>
              <a:rPr lang="en-US" sz="7200" dirty="0" smtClean="0"/>
              <a:t>Breaks</a:t>
            </a:r>
            <a:br>
              <a:rPr lang="en-US" sz="72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Nested-Loop: Simple 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will the following code produce?</a:t>
            </a:r>
          </a:p>
          <a:p>
            <a:pPr>
              <a:buNone/>
            </a:pPr>
            <a:endParaRPr lang="da-DK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 = 1:5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for c = 1:4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fprintf('r = %i and c = %i  \n',r,c);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end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Break Statements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happens when we add a break statement in the outer loop?</a:t>
            </a:r>
          </a:p>
          <a:p>
            <a:pPr>
              <a:buNone/>
            </a:pPr>
            <a:endParaRPr lang="da-DK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 = 1:5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for c = 1:4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fprintf('r = %i and c = %i  \n',r,c);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if r == 2</a:t>
            </a:r>
          </a:p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break;</a:t>
            </a:r>
          </a:p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end</a:t>
            </a:r>
            <a:endParaRPr lang="da-DK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Break Statements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happens when we add a break statement in the inner loop?</a:t>
            </a:r>
          </a:p>
          <a:p>
            <a:pPr>
              <a:buNone/>
            </a:pPr>
            <a:endParaRPr lang="da-DK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 = 1:5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for c = </a:t>
            </a: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1:4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if </a:t>
            </a: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 == 2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 </a:t>
            </a: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break</a:t>
            </a: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end</a:t>
            </a:r>
            <a:endParaRPr lang="da-DK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fprintf('r = %i and c = %i  \n',r,c);</a:t>
            </a:r>
          </a:p>
          <a:p>
            <a:pPr>
              <a:buNone/>
            </a:pPr>
            <a:r>
              <a:rPr lang="da-DK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r>
              <a:rPr lang="da-DK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Activity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 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Bank Balance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Suppose you open a bank account with $1000.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annual interest rate is 5% and interest is compounded monthly. 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However, you want to determine how much the value of your account will change after 10 years for different monthly deposits ($0, $100, $200, $300, $400, $500).</a:t>
            </a:r>
          </a:p>
          <a:p>
            <a:pP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Write a script that will determine the value in your account after 10 years for each monthly deposit.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Activity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 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Output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Write a script that will display each of the following shapes using asterisks *</a:t>
            </a:r>
          </a:p>
          <a:p>
            <a:pPr>
              <a:buNone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user should be able to specify the size of each shape</a:t>
            </a:r>
          </a:p>
          <a:p>
            <a:pPr>
              <a:buNone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854" y="4233340"/>
            <a:ext cx="1505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Solid Square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5079" y="4233339"/>
            <a:ext cx="15568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*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*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*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Square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7065" y="4228117"/>
            <a:ext cx="1149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Triangle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nditional Statements&amp;quot;&quot;/&gt;&lt;property id=&quot;20307&quot; value=&quot;256&quot;/&gt;&lt;/object&gt;&lt;object type=&quot;3&quot; unique_id=&quot;10295&quot;&gt;&lt;property id=&quot;20148&quot; value=&quot;5&quot;/&gt;&lt;property id=&quot;20300&quot; value=&quot;Slide 2 - &amp;quot;Example: myTrig&amp;quot;&quot;/&gt;&lt;property id=&quot;20307&quot; value=&quot;266&quot;/&gt;&lt;/object&gt;&lt;object type=&quot;3&quot; unique_id=&quot;10296&quot;&gt;&lt;property id=&quot;20148&quot; value=&quot;5&quot;/&gt;&lt;property id=&quot;20300&quot; value=&quot;Slide 3 - &amp;quot;Example: myTrig&amp;quot;&quot;/&gt;&lt;property id=&quot;20307&quot; value=&quot;268&quot;/&gt;&lt;/object&gt;&lt;object type=&quot;3&quot; unique_id=&quot;10297&quot;&gt;&lt;property id=&quot;20148&quot; value=&quot;5&quot;/&gt;&lt;property id=&quot;20300&quot; value=&quot;Slide 4 - &amp;quot;Example: IsTriangle&amp;quot;&quot;/&gt;&lt;property id=&quot;20307&quot; value=&quot;267&quot;/&gt;&lt;/object&gt;&lt;object type=&quot;3&quot; unique_id=&quot;10298&quot;&gt;&lt;property id=&quot;20148&quot; value=&quot;5&quot;/&gt;&lt;property id=&quot;20300&quot; value=&quot;Slide 5 - &amp;quot;Engineering Example&amp;quot;&quot;/&gt;&lt;property id=&quot;20307&quot; value=&quot;265&quot;/&gt;&lt;/object&gt;&lt;/object&gt;&lt;object type=&quot;8&quot; unique_id=&quot;10028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2929</TotalTime>
  <Words>245</Words>
  <Application>Microsoft Office PowerPoint</Application>
  <PresentationFormat>On-screen Show (4:3)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Constantia</vt:lpstr>
      <vt:lpstr>Courier New</vt:lpstr>
      <vt:lpstr>Wingdings 2</vt:lpstr>
      <vt:lpstr>Flow</vt:lpstr>
      <vt:lpstr>Nested Loops Breaks </vt:lpstr>
      <vt:lpstr>Nested-Loop: Simple Example</vt:lpstr>
      <vt:lpstr>Adding Break Statements</vt:lpstr>
      <vt:lpstr>Adding Break Statements</vt:lpstr>
      <vt:lpstr>Activity:  Bank Balance</vt:lpstr>
      <vt:lpstr>Activity: 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Operations</dc:title>
  <dc:creator>Kathy</dc:creator>
  <cp:lastModifiedBy>Kathy</cp:lastModifiedBy>
  <cp:revision>337</cp:revision>
  <cp:lastPrinted>2010-02-24T15:29:45Z</cp:lastPrinted>
  <dcterms:created xsi:type="dcterms:W3CDTF">2009-01-04T18:54:06Z</dcterms:created>
  <dcterms:modified xsi:type="dcterms:W3CDTF">2014-07-30T18:58:42Z</dcterms:modified>
</cp:coreProperties>
</file>