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0" r:id="rId7"/>
    <p:sldId id="290" r:id="rId8"/>
    <p:sldId id="320" r:id="rId9"/>
    <p:sldId id="315" r:id="rId10"/>
    <p:sldId id="316" r:id="rId11"/>
    <p:sldId id="31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EF1F-4443-4034-8D78-FD3FA27604D4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C8A50-F8F5-4373-AD49-C40DE058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2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12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3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7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3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4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4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69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4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9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851648" cy="23622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MATLAB®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6022848" cy="1752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An Introduction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Arithmetic Operators and 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Order of Operations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35052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EDU&gt;&gt;  10/5*2   </a:t>
            </a:r>
            <a:endParaRPr lang="en-US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EDU&gt;&gt;  5*2^3+4(2)</a:t>
            </a:r>
            <a:endParaRPr lang="en-US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EDU&gt;&gt; 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-1^4</a:t>
            </a:r>
          </a:p>
          <a:p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EDU&gt;&gt;  8^1/3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5146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Some Examples: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712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Exercise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3288"/>
            <a:ext cx="8229600" cy="2362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669" y="24384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area and circumference of a circle with a radius of 4 cm.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114800"/>
            <a:ext cx="647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Area = 50.27 cm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Circumference = 25.13 cm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8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What is MATLAB®?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6868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MATLAB® /Simulink® is a powerful software tool for: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Performing mathematical computations and signal processing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Analyzing and visualizing data (excellent graphics tools)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Modeling physical systems and phenomena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Testing engineering designs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Industry Applications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Aircraft/Defense: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control and guidance system design and simulation, communications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Robotics: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design and control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Automotive: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cruise control, stability enhancement, fuel injection systems, hybrid power-train, sound suppression …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Communications: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voice over internet, cell-phone, satellite, antenna design, wireless, error coding …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Biotech, Pharmaceutical, Medical: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drug discovery and development, imaging procedures, cancer diagnosis 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Industry Applications (con’t)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Electronics: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chip design, acoustics, voice processing and recognition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Industrial Automation and Machinery: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sensor design, machinery design and control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Utilities and Energy: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power conversion and control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Computers: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security systems, printer design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Financial: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portfolio management and risk, commodity trading, currency markets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09800"/>
            <a:ext cx="7772400" cy="136245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4"/>
                </a:solidFill>
                <a:effectLst/>
              </a:rPr>
              <a:t>MATLAB® </a:t>
            </a:r>
            <a:r>
              <a:rPr lang="en-US" dirty="0" smtClean="0">
                <a:solidFill>
                  <a:schemeClr val="accent4"/>
                </a:solidFill>
                <a:effectLst/>
              </a:rPr>
              <a:t>Desktop</a:t>
            </a:r>
            <a:endParaRPr lang="en-US" b="1" dirty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MATLAB Desktop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Command window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is where you type MATLAB commands following the prompt:  EDU&gt;&gt;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Workspace window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shows all the variables you have defined in your current session.  Variables can actually be manipulated within the workspace window.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Command History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window displays all the MATLAB commands you have used recently – even includes some past sessions.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Current Folder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window displays all the files in whatever folder you select to be current.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MATLAB Desktop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4" y="1295400"/>
            <a:ext cx="8114352" cy="464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576" y="600880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You can select what is on your desktop by Clicking on Layout.  Go down to Command History and select docked.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62200" y="2133600"/>
            <a:ext cx="4038600" cy="4038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45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4"/>
                </a:solidFill>
                <a:effectLst/>
              </a:rPr>
              <a:t>Using MATLAB® As a Calculator</a:t>
            </a:r>
            <a:endParaRPr lang="en-US" b="1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41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Arithmetic Operators and 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Order of Operations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114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Addition (+), Subtraction (-), Multiplication (*), Division (/), Power (^)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Order of Operations (same rules you should already know from math class and using a calculator)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1. Complete all calculations inside parenthesis or 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    brackets using the precedent rules below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2. Powers (left to right)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3. Multiplication and Division (left to right)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4. Addition and Subtraction (left to right)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1641</TotalTime>
  <Words>357</Words>
  <Application>Microsoft Office PowerPoint</Application>
  <PresentationFormat>On-screen Show (4:3)</PresentationFormat>
  <Paragraphs>62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Constantia</vt:lpstr>
      <vt:lpstr>Courier New</vt:lpstr>
      <vt:lpstr>Wingdings</vt:lpstr>
      <vt:lpstr>Wingdings 2</vt:lpstr>
      <vt:lpstr>Flow</vt:lpstr>
      <vt:lpstr>MATLAB® </vt:lpstr>
      <vt:lpstr>What is MATLAB®?</vt:lpstr>
      <vt:lpstr>Industry Applications</vt:lpstr>
      <vt:lpstr>Industry Applications (con’t)</vt:lpstr>
      <vt:lpstr>MATLAB® Desktop</vt:lpstr>
      <vt:lpstr>MATLAB Desktop</vt:lpstr>
      <vt:lpstr>MATLAB Desktop</vt:lpstr>
      <vt:lpstr>Using MATLAB® As a Calculator</vt:lpstr>
      <vt:lpstr>Arithmetic Operators and  Order of Operations</vt:lpstr>
      <vt:lpstr>Arithmetic Operators and  Order of Operations</vt:lpstr>
      <vt:lpstr>Exercise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SIGNAL PROCESSING</dc:title>
  <dc:creator>Kathy</dc:creator>
  <cp:lastModifiedBy>Kathy</cp:lastModifiedBy>
  <cp:revision>192</cp:revision>
  <dcterms:created xsi:type="dcterms:W3CDTF">2009-01-04T18:54:06Z</dcterms:created>
  <dcterms:modified xsi:type="dcterms:W3CDTF">2014-08-13T13:08:54Z</dcterms:modified>
</cp:coreProperties>
</file>