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321" r:id="rId2"/>
    <p:sldId id="318" r:id="rId3"/>
    <p:sldId id="319" r:id="rId4"/>
    <p:sldId id="314" r:id="rId5"/>
    <p:sldId id="287" r:id="rId6"/>
    <p:sldId id="289" r:id="rId7"/>
    <p:sldId id="272" r:id="rId8"/>
    <p:sldId id="291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7EF1F-4443-4034-8D78-FD3FA27604D4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C8A50-F8F5-4373-AD49-C40DE058D4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827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652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333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861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17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80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95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23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5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5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BA617D-D1B8-42E5-9EBD-6D544BD9A881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67000"/>
            <a:ext cx="7772400" cy="136245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4"/>
                </a:solidFill>
                <a:effectLst/>
              </a:rPr>
              <a:t>Creating and Using Variables</a:t>
            </a:r>
            <a:endParaRPr lang="en-US" b="1" dirty="0"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248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385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Variables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3288"/>
            <a:ext cx="8229600" cy="2362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16723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previous exercise, you probably typed in a value for pi.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9045" y="3899428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MATLAB has a built-in variable for pi.  Try this: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EDU&gt;&gt;  pi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85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385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Variables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3288"/>
            <a:ext cx="8229600" cy="95410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963288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even create your own variables.  Try this: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2600543"/>
            <a:ext cx="449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EDU&gt;&gt; 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radius = 4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57400" y="4921450"/>
            <a:ext cx="57912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EDU&gt;&gt; 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area = pi*radius^2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122" y="3369975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 you see in your workspace window?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6104" y="5764029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 you see in your workspace window now?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6104" y="421417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try this:</a:t>
            </a:r>
          </a:p>
        </p:txBody>
      </p:sp>
    </p:spTree>
    <p:extLst>
      <p:ext uri="{BB962C8B-B14F-4D97-AF65-F5344CB8AC3E}">
        <p14:creationId xmlns:p14="http://schemas.microsoft.com/office/powerpoint/2010/main" val="315621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Naming Rules for Variables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Variable names must begin with a letter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Names can include any combinations of letters, numbers, and underscores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Maximum length for a variable name is 63 characters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MATLAB® is case sensitive.  The variable name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is different than the variable name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Avoid the following names:  </a:t>
            </a:r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,</a:t>
            </a:r>
            <a:r>
              <a:rPr lang="en-US" dirty="0" smtClean="0">
                <a:solidFill>
                  <a:srgbClr val="FF0000"/>
                </a:solidFill>
              </a:rPr>
              <a:t> j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pi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, and all built-in MATLAB® function names such as </a:t>
            </a:r>
            <a:r>
              <a:rPr lang="en-US" dirty="0" smtClean="0">
                <a:solidFill>
                  <a:srgbClr val="FF0000"/>
                </a:solidFill>
              </a:rPr>
              <a:t>length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char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size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plot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break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cos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log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, …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It is good programming practice to name your variables to reflect their function in a program rather than using generic x, y, z variables.</a:t>
            </a:r>
          </a:p>
          <a:p>
            <a:pPr marL="514350" indent="-514350">
              <a:buAutoNum type="arabicPeriod"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92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381000"/>
            <a:ext cx="9143999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Creating Variables &amp; Assigning Values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922628"/>
            <a:ext cx="8763000" cy="152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At the MATLAB command prompt (EDU&gt;&gt;) type: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10.57;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What happens?  (Hint: look at workspace window)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082" y="3886200"/>
            <a:ext cx="8953499" cy="2590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Several things happen with this simple MATLAB command:</a:t>
            </a:r>
          </a:p>
          <a:p>
            <a:pPr>
              <a:buFont typeface="Wingdings 2"/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variable, </a:t>
            </a:r>
            <a:r>
              <a:rPr lang="en-US" b="1" dirty="0" smtClean="0"/>
              <a:t>x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, of type double is created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memory location for the variable </a:t>
            </a:r>
            <a:r>
              <a:rPr lang="en-US" b="1" dirty="0" smtClean="0"/>
              <a:t>x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is assigned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he value </a:t>
            </a:r>
            <a:r>
              <a:rPr lang="en-US" b="1" dirty="0" smtClean="0"/>
              <a:t>10.57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is stored in that memory location called </a:t>
            </a:r>
            <a:r>
              <a:rPr lang="en-US" b="1" dirty="0" smtClean="0"/>
              <a:t>x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.  </a:t>
            </a:r>
          </a:p>
          <a:p>
            <a:pPr>
              <a:buFont typeface="Wingdings 2"/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 2"/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 2"/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77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3999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Creating Variables &amp; Assigning Values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872" y="1981200"/>
            <a:ext cx="8763000" cy="243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At the MATLAB command prompt (EDU&gt;&gt;) type:</a:t>
            </a:r>
          </a:p>
          <a:p>
            <a:pPr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73.65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What happens?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499" y="4876800"/>
            <a:ext cx="8763000" cy="137160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The old value for </a:t>
            </a:r>
            <a:r>
              <a:rPr lang="en-US" b="1" dirty="0" smtClean="0"/>
              <a:t>x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(10.57) is replaced by the new value (</a:t>
            </a:r>
            <a:r>
              <a:rPr lang="en-US" b="1" dirty="0" smtClean="0"/>
              <a:t>73.65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Also, since the semicolon was left off the end, we see the result in the command window (as well as in the workspace window)</a:t>
            </a:r>
          </a:p>
          <a:p>
            <a:pPr>
              <a:buFont typeface="Wingdings 2"/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 2"/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68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0144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Exercise 2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23622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 MATLAB create two variables: a = 4 and b = 17.2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Now use MATLAB to perform the following set of calculations: 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	        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5a</a:t>
            </a:r>
          </a:p>
          <a:p>
            <a:pPr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49345" y="4505894"/>
            <a:ext cx="1362075" cy="552450"/>
          </a:xfrm>
          <a:prstGeom prst="rect">
            <a:avLst/>
          </a:prstGeom>
          <a:noFill/>
        </p:spPr>
      </p:pic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6458" y="5410200"/>
            <a:ext cx="1847850" cy="552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381000"/>
            <a:ext cx="9143999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Creating Strings (Text Variables)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922628"/>
            <a:ext cx="8763000" cy="1524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Variable do not have to be numbers.  At the MATLAB command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prompt type: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month = ‘August’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What happens?  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0501" y="3874258"/>
            <a:ext cx="8953499" cy="2895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Several things happen with this simple  MATLAB command:</a:t>
            </a:r>
          </a:p>
          <a:p>
            <a:pPr>
              <a:buFont typeface="Wingdings 2"/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variable, </a:t>
            </a:r>
            <a:r>
              <a:rPr lang="en-US" b="1" dirty="0" smtClean="0"/>
              <a:t>month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, of type string (character array) is created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memory location for the variable </a:t>
            </a:r>
            <a:r>
              <a:rPr lang="en-US" b="1" dirty="0" smtClean="0"/>
              <a:t>month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is assigned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he string </a:t>
            </a:r>
            <a:r>
              <a:rPr lang="en-US" b="1" dirty="0" smtClean="0"/>
              <a:t>August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is stored in that memory location called </a:t>
            </a:r>
            <a:r>
              <a:rPr lang="en-US" b="1" dirty="0" smtClean="0"/>
              <a:t>month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Notice that to enter a string, we must put single quotes around it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 2"/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 2"/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 2"/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51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Displaying Variables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905000"/>
            <a:ext cx="8763000" cy="175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We can display a variable (i.e., show its value) by simply 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typing the name of the variable at the command prompt 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(leaving off the semicolon).  Try this!</a:t>
            </a:r>
          </a:p>
          <a:p>
            <a:pPr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0500" y="3962400"/>
            <a:ext cx="8763000" cy="2514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We can also use a function called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to display variables.</a:t>
            </a:r>
          </a:p>
          <a:p>
            <a:pPr>
              <a:buFont typeface="Wingdings 2"/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Type the following commands at the command prompt: </a:t>
            </a:r>
          </a:p>
          <a:p>
            <a:pPr>
              <a:buFont typeface="Wingdings 2"/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 2"/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	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(‘The value of x is:’);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1640</TotalTime>
  <Words>475</Words>
  <Application>Microsoft Office PowerPoint</Application>
  <PresentationFormat>On-screen Show (4:3)</PresentationFormat>
  <Paragraphs>79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 Math</vt:lpstr>
      <vt:lpstr>Constantia</vt:lpstr>
      <vt:lpstr>Courier New</vt:lpstr>
      <vt:lpstr>Wingdings</vt:lpstr>
      <vt:lpstr>Wingdings 2</vt:lpstr>
      <vt:lpstr>Flow</vt:lpstr>
      <vt:lpstr>Creating and Using Variables</vt:lpstr>
      <vt:lpstr>Variables</vt:lpstr>
      <vt:lpstr>Variables</vt:lpstr>
      <vt:lpstr>Naming Rules for Variables</vt:lpstr>
      <vt:lpstr>Creating Variables &amp; Assigning Values</vt:lpstr>
      <vt:lpstr>Creating Variables &amp; Assigning Values</vt:lpstr>
      <vt:lpstr>Exercise 2</vt:lpstr>
      <vt:lpstr>Creating Strings (Text Variables)</vt:lpstr>
      <vt:lpstr>Displaying Variables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DIGITAL SIGNAL PROCESSING</dc:title>
  <dc:creator>Kathy</dc:creator>
  <cp:lastModifiedBy>Kathy</cp:lastModifiedBy>
  <cp:revision>192</cp:revision>
  <dcterms:created xsi:type="dcterms:W3CDTF">2009-01-04T18:54:06Z</dcterms:created>
  <dcterms:modified xsi:type="dcterms:W3CDTF">2014-08-13T13:10:32Z</dcterms:modified>
</cp:coreProperties>
</file>