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95" r:id="rId2"/>
    <p:sldId id="292" r:id="rId3"/>
    <p:sldId id="298" r:id="rId4"/>
    <p:sldId id="299" r:id="rId5"/>
    <p:sldId id="310" r:id="rId6"/>
    <p:sldId id="301" r:id="rId7"/>
    <p:sldId id="302" r:id="rId8"/>
    <p:sldId id="311" r:id="rId9"/>
    <p:sldId id="312" r:id="rId10"/>
    <p:sldId id="306" r:id="rId11"/>
    <p:sldId id="307" r:id="rId12"/>
    <p:sldId id="308" r:id="rId13"/>
    <p:sldId id="31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7EF1F-4443-4034-8D78-FD3FA27604D4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C8A50-F8F5-4373-AD49-C40DE058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2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27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DA483-362E-47DA-8692-74F80941E65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0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DA483-362E-47DA-8692-74F80941E65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5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DA483-362E-47DA-8692-74F80941E65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6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DA483-362E-47DA-8692-74F80941E65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0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54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DA483-362E-47DA-8692-74F80941E65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8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DA483-362E-47DA-8692-74F80941E65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36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DA483-362E-47DA-8692-74F80941E65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81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DA483-362E-47DA-8692-74F80941E65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9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DA483-362E-47DA-8692-74F80941E65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1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ighscalability.com/blog/2012/9/11/how-big-is-a-petabyte-exabyte-zettabyte-or-a-yottabyt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456"/>
          </a:xfrm>
        </p:spPr>
        <p:txBody>
          <a:bodyPr/>
          <a:lstStyle/>
          <a:p>
            <a:pPr algn="ctr"/>
            <a:r>
              <a:rPr lang="en-US" dirty="0" smtClean="0"/>
              <a:t>How Computers Store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Comments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 all numbers can be represented exactly even using 64 bit doubles. If we do many, many calculations with numbers which are just a tiny bit off, that error can grow very, very large depending on the type of computations being performed.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64 bit doubles have a huge, but still limited range.  What happens if we exceed it?  Try the following: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EDU&gt;&gt;  a = 373^1500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EDU&gt;&gt;  b = factorial(172)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2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ASCII Code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When you press a key on your computer keyboard, the key that you press is translated to a binary code.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= 1000001     (Decimal = 65)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= 1100001      (Decimal = 97)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0 = 0110000      (Decimal = 48)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78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athy\Desktop\ascii-table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0"/>
            <a:ext cx="4800600" cy="51435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ASCII Code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Strings in MATLAB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510" y="22098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MATLAB stores strings as an array of characters using the ASCII code.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Each letter in a string takes up two bytes (16 bits) and the two bytes are the binary representation of the decimal number listed in the ASCII table.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Try the following in MATLAB: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EDU&gt;&gt; month = ‘August’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EDU&gt;&gt; double(month)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5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How Computers Store Variables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" y="22860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 we type the following commands in MATLAB: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EDU&gt;&gt;  y = 42;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EDU&gt;&gt;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FavoriteDay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‘Friday’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know MATLAB stores the values associated with the variables, y and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FavoriteDay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memory.</a:t>
            </a:r>
          </a:p>
          <a:p>
            <a:endParaRPr lang="en-US" sz="24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these values stored?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21" y="685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How Computers Store Variables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21" y="2438400"/>
            <a:ext cx="8991600" cy="274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Computers store all data (numbers, letters, instructions, …) as strings of 1s and 0s (bits).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bit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short for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bi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nary digi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It has only two possible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values: On (1) or Off (0).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3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Terminology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868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short for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nary digi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t.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It has only two possible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values: On (1) or Off (0).</a:t>
            </a:r>
          </a:p>
          <a:p>
            <a:pPr>
              <a:buNone/>
            </a:pPr>
            <a:endParaRPr lang="en-US" b="1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byte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simply a string of 8 bits.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kilobyte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(kB) is 1000 bytes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megabyte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(MB) is 1,000,000 bytes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gigabyte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(GB) is 1,000,000,000 bytes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a sense of size, click on link below: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http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://highscalability.com/blog/2012/9/11/how-big-is-a-petabyte-exabyte-zettabyte-or-a-yottabyte.html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Numeric Data Types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49017"/>
              </p:ext>
            </p:extLst>
          </p:nvPr>
        </p:nvGraphicFramePr>
        <p:xfrm>
          <a:off x="190500" y="2626057"/>
          <a:ext cx="8763000" cy="404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2590800"/>
                <a:gridCol w="5181600"/>
              </a:tblGrid>
              <a:tr h="3930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</a:tr>
              <a:tr h="6138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double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bit floating point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-1.79769313486232E308 to -4.94065645841247E-324</a:t>
                      </a:r>
                    </a:p>
                    <a:p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4.94065645841247E-324 to 1.79769313486232E308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784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single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 bit floating point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ymbol" pitchFamily="18" charset="2"/>
                          <a:cs typeface="Arial" pitchFamily="34" charset="0"/>
                        </a:rPr>
                        <a:t>-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3.402823E38 to </a:t>
                      </a:r>
                      <a:r>
                        <a:rPr lang="en-US" sz="1800" dirty="0" smtClean="0">
                          <a:latin typeface="Symbol" pitchFamily="18" charset="2"/>
                          <a:cs typeface="Arial" pitchFamily="34" charset="0"/>
                        </a:rPr>
                        <a:t>-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1.401298E-45 </a:t>
                      </a:r>
                    </a:p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 1.401298E-45 to 3.402823E38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30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uint8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 bit unsigned integer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Integers from 0 to 255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30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int8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 bit signed integer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Integers from </a:t>
                      </a:r>
                      <a:r>
                        <a:rPr lang="en-US" dirty="0" smtClean="0">
                          <a:latin typeface="Symbol" pitchFamily="18" charset="2"/>
                          <a:cs typeface="Arial" pitchFamily="34" charset="0"/>
                        </a:rPr>
                        <a:t>-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128 to 127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30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uint16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 bit unsigned integer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Integers from 0 to 65535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30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int16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 bit signed integer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Integers from </a:t>
                      </a:r>
                      <a:r>
                        <a:rPr lang="en-US" dirty="0" smtClean="0">
                          <a:latin typeface="Symbol" pitchFamily="18" charset="2"/>
                          <a:cs typeface="Arial" pitchFamily="34" charset="0"/>
                        </a:rPr>
                        <a:t>-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32768 to 32767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30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uint32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 bit unsigned integer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Integers from 0 to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4294967295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930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int32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 bit signed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integer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Integers from </a:t>
                      </a:r>
                      <a:r>
                        <a:rPr lang="en-US" dirty="0" smtClean="0">
                          <a:latin typeface="Symbol" pitchFamily="18" charset="2"/>
                          <a:cs typeface="Arial" pitchFamily="34" charset="0"/>
                        </a:rPr>
                        <a:t>-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2147483648 to 2147483647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" y="14478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MATLAB has several different options for storing numbers as bits.  Unless you specify otherwise, all numbers in MATLAB are stored as doubles.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Data Types:</a:t>
            </a:r>
            <a:b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int8, uint8, int16, uint16, int32, uint32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209800"/>
            <a:ext cx="8763000" cy="4419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These data types work for integers as long as the integers don’t exceed the range for the data type chosen.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They take up less memory space than doubles.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They don’t work for non-integers.  If you create a variable that is an int8 and try to assign it a value of 14.8, that variable will be assigned a value of 15 instead (closest integer within the range).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One common application for integer data types is image data (jpeg,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…)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2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Data Types: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double and single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429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double uses 64 bits to store a number.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single uses 32 bits to store a number.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Doubles and singles can be used to represent both integers and non-integers.</a:t>
            </a:r>
          </a:p>
        </p:txBody>
      </p:sp>
    </p:spTree>
    <p:extLst>
      <p:ext uri="{BB962C8B-B14F-4D97-AF65-F5344CB8AC3E}">
        <p14:creationId xmlns:p14="http://schemas.microsoft.com/office/powerpoint/2010/main" val="16130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Why should I care how data is stored in a computer?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191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Example:  Perform each of the following calculations in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your head.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= 4/3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 = a – 1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 = 3*b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 = 1 – c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What does MATLAB get?</a:t>
            </a:r>
          </a:p>
        </p:txBody>
      </p:sp>
    </p:spTree>
    <p:extLst>
      <p:ext uri="{BB962C8B-B14F-4D97-AF65-F5344CB8AC3E}">
        <p14:creationId xmlns:p14="http://schemas.microsoft.com/office/powerpoint/2010/main" val="15788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Why should I care how data is stored in a computer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191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What does MATLAB get?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 = 4/3 = 1.3333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 = a – 1 = 0.3333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 = 3*b = 1.0000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 = 1 – c = 2.2204e-016</a:t>
            </a:r>
          </a:p>
          <a:p>
            <a:pPr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It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 not possible to perfectly represent all real 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numbers using a finite string of 1s and 0s.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626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1640</TotalTime>
  <Words>709</Words>
  <Application>Microsoft Office PowerPoint</Application>
  <PresentationFormat>On-screen Show (4:3)</PresentationFormat>
  <Paragraphs>122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Constantia</vt:lpstr>
      <vt:lpstr>Courier New</vt:lpstr>
      <vt:lpstr>Symbol</vt:lpstr>
      <vt:lpstr>Wingdings</vt:lpstr>
      <vt:lpstr>Wingdings 2</vt:lpstr>
      <vt:lpstr>Flow</vt:lpstr>
      <vt:lpstr>How Computers Store Variables</vt:lpstr>
      <vt:lpstr>How Computers Store Variables</vt:lpstr>
      <vt:lpstr>How Computers Store Variables</vt:lpstr>
      <vt:lpstr>Terminology</vt:lpstr>
      <vt:lpstr>Numeric Data Types</vt:lpstr>
      <vt:lpstr>Data Types: int8, uint8, int16, uint16, int32, uint32</vt:lpstr>
      <vt:lpstr>Data Types: double and single</vt:lpstr>
      <vt:lpstr>Why should I care how data is stored in a computer?</vt:lpstr>
      <vt:lpstr>Why should I care how data is stored in a computer?</vt:lpstr>
      <vt:lpstr>Comments</vt:lpstr>
      <vt:lpstr>ASCII Code</vt:lpstr>
      <vt:lpstr>ASCII Code</vt:lpstr>
      <vt:lpstr>Strings in MATLAB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SIGNAL PROCESSING</dc:title>
  <dc:creator>Kathy</dc:creator>
  <cp:lastModifiedBy>Kathy</cp:lastModifiedBy>
  <cp:revision>192</cp:revision>
  <dcterms:created xsi:type="dcterms:W3CDTF">2009-01-04T18:54:06Z</dcterms:created>
  <dcterms:modified xsi:type="dcterms:W3CDTF">2014-08-13T13:14:06Z</dcterms:modified>
</cp:coreProperties>
</file>