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538" r:id="rId3"/>
    <p:sldId id="540" r:id="rId4"/>
  </p:sldIdLst>
  <p:sldSz cx="9144000" cy="6858000" type="screen4x3"/>
  <p:notesSz cx="6813550" cy="9948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4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4BB"/>
    <a:srgbClr val="0033CC"/>
    <a:srgbClr val="FF00FF"/>
    <a:srgbClr val="06011D"/>
    <a:srgbClr val="3D03CD"/>
    <a:srgbClr val="2B06CA"/>
    <a:srgbClr val="ADADAD"/>
    <a:srgbClr val="9933FF"/>
    <a:srgbClr val="C7CDCF"/>
    <a:srgbClr val="73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8616" autoAdjust="0"/>
  </p:normalViewPr>
  <p:slideViewPr>
    <p:cSldViewPr>
      <p:cViewPr varScale="1">
        <p:scale>
          <a:sx n="61" d="100"/>
          <a:sy n="61" d="100"/>
        </p:scale>
        <p:origin x="78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92" y="60"/>
      </p:cViewPr>
      <p:guideLst>
        <p:guide orient="horz" pos="3134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135D5AA4-CD3C-4C23-9314-68AC690BD86F}" type="datetimeFigureOut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88F1C65C-26E7-4A70-8B7E-97C741D532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40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355" y="4725710"/>
            <a:ext cx="5450840" cy="447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6681C858-E19B-4A3A-9FBD-496AD94C5C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403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5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9" name="Group 234"/>
          <p:cNvGrpSpPr>
            <a:grpSpLocks/>
          </p:cNvGrpSpPr>
          <p:nvPr userDrawn="1"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40" name="Picture 213" descr="pan01"/>
            <p:cNvPicPr>
              <a:picLocks noChangeAspect="1" noChangeArrowheads="1"/>
            </p:cNvPicPr>
            <p:nvPr/>
          </p:nvPicPr>
          <p:blipFill>
            <a:blip r:embed="rId2" cstate="print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Freeform 209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r="-36540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2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43" name="Picture 220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Freeform 221" descr="封面二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5" name="Group 232"/>
          <p:cNvGrpSpPr>
            <a:grpSpLocks/>
          </p:cNvGrpSpPr>
          <p:nvPr userDrawn="1"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46" name="Picture 223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Freeform 224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 r="-25709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8163FA9-39D5-41A7-934C-0979F0F111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529A544-07A2-4C63-BFD2-D00D3225B0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ABBA551-5E20-4083-BCBF-1E3A740758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9B0B66C-65DE-434A-A8C4-11470CB1DF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90F329B-190E-4123-8968-8EAD905B9A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6D70ACE-821C-4ED1-B81A-1F6A433302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F1B98FF3-415E-4277-8621-DA0F8CA9D0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A085-3A82-416B-9A97-C73BC0289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844824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" name="Group 206"/>
          <p:cNvGrpSpPr>
            <a:grpSpLocks/>
          </p:cNvGrpSpPr>
          <p:nvPr/>
        </p:nvGrpSpPr>
        <p:grpSpPr bwMode="auto">
          <a:xfrm>
            <a:off x="-71470" y="-357214"/>
            <a:ext cx="9215438" cy="6508750"/>
            <a:chOff x="-45" y="-180"/>
            <a:chExt cx="5805" cy="4100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-45" y="-18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0466BE2-E008-476D-AF8E-741B1170BB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65" descr="标题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95536" y="260648"/>
            <a:ext cx="8501090" cy="857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6384949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592933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5884883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5959496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6357958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4" name="Rectangle 176"/>
          <p:cNvSpPr>
            <a:spLocks noChangeArrowheads="1"/>
          </p:cNvSpPr>
          <p:nvPr userDrawn="1"/>
        </p:nvSpPr>
        <p:spPr bwMode="gray">
          <a:xfrm>
            <a:off x="4065587" y="6357958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2E2BA9F-2BA8-4266-9FF3-8B36D967D1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2" name="组合 76"/>
          <p:cNvGrpSpPr>
            <a:grpSpLocks/>
          </p:cNvGrpSpPr>
          <p:nvPr userDrawn="1"/>
        </p:nvGrpSpPr>
        <p:grpSpPr bwMode="auto">
          <a:xfrm>
            <a:off x="5067300" y="0"/>
            <a:ext cx="4076700" cy="939800"/>
            <a:chOff x="5067300" y="5918200"/>
            <a:chExt cx="4076700" cy="939800"/>
          </a:xfrm>
        </p:grpSpPr>
        <p:sp>
          <p:nvSpPr>
            <p:cNvPr id="7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86" name="组合 76"/>
          <p:cNvGrpSpPr>
            <a:grpSpLocks/>
          </p:cNvGrpSpPr>
          <p:nvPr userDrawn="1"/>
        </p:nvGrpSpPr>
        <p:grpSpPr bwMode="auto">
          <a:xfrm>
            <a:off x="0" y="0"/>
            <a:ext cx="4076700" cy="939800"/>
            <a:chOff x="5067300" y="5918200"/>
            <a:chExt cx="4076700" cy="939800"/>
          </a:xfrm>
        </p:grpSpPr>
        <p:sp>
          <p:nvSpPr>
            <p:cNvPr id="87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8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9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0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1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2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94" name="组合 76"/>
          <p:cNvGrpSpPr>
            <a:grpSpLocks/>
          </p:cNvGrpSpPr>
          <p:nvPr userDrawn="1"/>
        </p:nvGrpSpPr>
        <p:grpSpPr bwMode="auto">
          <a:xfrm>
            <a:off x="995366" y="0"/>
            <a:ext cx="4076700" cy="939800"/>
            <a:chOff x="5067300" y="5918200"/>
            <a:chExt cx="4076700" cy="939800"/>
          </a:xfrm>
        </p:grpSpPr>
        <p:sp>
          <p:nvSpPr>
            <p:cNvPr id="9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01" name="组合 76"/>
          <p:cNvGrpSpPr>
            <a:grpSpLocks/>
          </p:cNvGrpSpPr>
          <p:nvPr userDrawn="1"/>
        </p:nvGrpSpPr>
        <p:grpSpPr bwMode="auto">
          <a:xfrm>
            <a:off x="4071934" y="-24"/>
            <a:ext cx="4076700" cy="939800"/>
            <a:chOff x="5067300" y="5918200"/>
            <a:chExt cx="4076700" cy="939800"/>
          </a:xfrm>
        </p:grpSpPr>
        <p:sp>
          <p:nvSpPr>
            <p:cNvPr id="10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649AB23-127B-48EC-801F-EA2A648948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7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8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9" name="组合 64"/>
            <p:cNvGrpSpPr>
              <a:grpSpLocks/>
            </p:cNvGrpSpPr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40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7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1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5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2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3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2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3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4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1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2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8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9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593876F-4E3E-4F79-8CBC-2AD2F52DB9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28" Type="http://schemas.openxmlformats.org/officeDocument/2006/relationships/image" Target="../media/image7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" name="组合 86"/>
          <p:cNvGrpSpPr>
            <a:grpSpLocks/>
          </p:cNvGrpSpPr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66" name="图片 65" descr="标题.jpg"/>
            <p:cNvPicPr>
              <a:picLocks noChangeAspect="1"/>
            </p:cNvPicPr>
            <p:nvPr userDrawn="1"/>
          </p:nvPicPr>
          <p:blipFill>
            <a:blip r:embed="rId2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1088" name="组合 64"/>
            <p:cNvGrpSpPr>
              <a:grpSpLocks/>
            </p:cNvGrpSpPr>
            <p:nvPr userDrawn="1"/>
          </p:nvGrpSpPr>
          <p:grpSpPr bwMode="auto">
            <a:xfrm>
              <a:off x="-1588" y="-26988"/>
              <a:ext cx="1287463" cy="1674813"/>
              <a:chOff x="-1588" y="-26988"/>
              <a:chExt cx="1158876" cy="1508126"/>
            </a:xfrm>
          </p:grpSpPr>
          <p:grpSp>
            <p:nvGrpSpPr>
              <p:cNvPr id="1089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1100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2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1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2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0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1096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4" name="Freeform 200"/>
                <p:cNvSpPr>
                  <a:spLocks/>
                </p:cNvSpPr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2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1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1092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7" name="Freeform 203"/>
                <p:cNvSpPr>
                  <a:spLocks/>
                </p:cNvSpPr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2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95413" y="409575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3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7" name="组合 76"/>
          <p:cNvGrpSpPr>
            <a:grpSpLocks/>
          </p:cNvGrpSpPr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7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1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3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8" name="组合 75"/>
          <p:cNvGrpSpPr>
            <a:grpSpLocks/>
          </p:cNvGrpSpPr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9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7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85813" y="1500188"/>
            <a:ext cx="7929562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0" r:id="rId2"/>
    <p:sldLayoutId id="2147483664" r:id="rId3"/>
    <p:sldLayoutId id="2147483669" r:id="rId4"/>
    <p:sldLayoutId id="2147483677" r:id="rId5"/>
    <p:sldLayoutId id="2147483678" r:id="rId6"/>
    <p:sldLayoutId id="2147483665" r:id="rId7"/>
    <p:sldLayoutId id="2147483666" r:id="rId8"/>
    <p:sldLayoutId id="2147483667" r:id="rId9"/>
    <p:sldLayoutId id="2147483668" r:id="rId10"/>
    <p:sldLayoutId id="2147483684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9" r:id="rId19"/>
    <p:sldLayoutId id="2147483683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"/>
          <p:cNvSpPr>
            <a:spLocks noGrp="1" noChangeArrowheads="1"/>
          </p:cNvSpPr>
          <p:nvPr>
            <p:ph type="subTitle" idx="4294967295"/>
          </p:nvPr>
        </p:nvSpPr>
        <p:spPr>
          <a:xfrm>
            <a:off x="1691680" y="4658584"/>
            <a:ext cx="5571728" cy="43831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王石平，教授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博导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旗山学者</a:t>
            </a: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  <a:buNone/>
            </a:pP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3200" dirty="0">
              <a:ea typeface="楷体_GB2312"/>
              <a:cs typeface="楷体_GB231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899705"/>
            <a:ext cx="9289032" cy="20574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Final Project: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Image Classification Competition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4CFD90-38AA-4995-8B04-6053BC43C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60" y="0"/>
            <a:ext cx="1788079" cy="1800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7DC25C9-0AAF-4752-B830-934A86320E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19672" y="5365913"/>
            <a:ext cx="5571728" cy="43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b="1" kern="0" dirty="0">
                <a:solidFill>
                  <a:srgbClr val="0033CC"/>
                </a:solidFill>
                <a:ea typeface="楷体_GB2312"/>
                <a:cs typeface="楷体_GB2312"/>
              </a:rPr>
              <a:t>数学与计算机科学学院</a:t>
            </a:r>
            <a:endParaRPr lang="en-NZ" altLang="zh-CN" b="1" kern="0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b="0" kern="0" dirty="0">
              <a:ea typeface="楷体_GB2312"/>
              <a:cs typeface="楷体_GB231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08DAE9-0792-4053-A459-58F161951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r="20686"/>
          <a:stretch/>
        </p:blipFill>
        <p:spPr>
          <a:xfrm>
            <a:off x="5868144" y="5903936"/>
            <a:ext cx="3240361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Data Description  CIFAR-100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zh-CN" altLang="en-US" dirty="0"/>
          </a:p>
        </p:txBody>
      </p:sp>
      <p:pic>
        <p:nvPicPr>
          <p:cNvPr id="1026" name="Picture 2" descr="2">
            <a:extLst>
              <a:ext uri="{FF2B5EF4-FFF2-40B4-BE49-F238E27FC236}">
                <a16:creationId xmlns:a16="http://schemas.microsoft.com/office/drawing/2014/main" id="{B355DC48-17AC-4467-B25A-4A74CD7D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8" y="1514791"/>
            <a:ext cx="3600000" cy="275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C3E0EAB-601A-41CB-B41B-05356E3631DE}"/>
              </a:ext>
            </a:extLst>
          </p:cNvPr>
          <p:cNvSpPr/>
          <p:nvPr/>
        </p:nvSpPr>
        <p:spPr>
          <a:xfrm>
            <a:off x="467544" y="4865384"/>
            <a:ext cx="8352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CIFAR-100 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包含 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60,000 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张 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32x32 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分辨率的彩色图像，根据图像内容被分为 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100 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个小类别，包括：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airplane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、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automobile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、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bird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、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cat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、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deer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、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dog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、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frog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、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horse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、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ship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、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truck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，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10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个大类下的</a:t>
            </a:r>
            <a:r>
              <a:rPr lang="en-US" altLang="zh-CN" sz="2000" b="0" dirty="0">
                <a:solidFill>
                  <a:srgbClr val="333333"/>
                </a:solidFill>
                <a:latin typeface="SongTi"/>
              </a:rPr>
              <a:t>10</a:t>
            </a:r>
            <a:r>
              <a:rPr lang="zh-CN" altLang="en-US" sz="2000" b="0" dirty="0">
                <a:solidFill>
                  <a:srgbClr val="333333"/>
                </a:solidFill>
                <a:latin typeface="SongTi"/>
              </a:rPr>
              <a:t>个小类，类别之间的交集为空。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DD1690-EBB7-44C5-ADA8-2B2A11CB6001}"/>
              </a:ext>
            </a:extLst>
          </p:cNvPr>
          <p:cNvSpPr txBox="1"/>
          <p:nvPr/>
        </p:nvSpPr>
        <p:spPr>
          <a:xfrm>
            <a:off x="5148064" y="1844824"/>
            <a:ext cx="3600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Training data</a:t>
            </a:r>
            <a:r>
              <a:rPr lang="en-US" altLang="zh-CN" sz="2400" dirty="0">
                <a:solidFill>
                  <a:srgbClr val="00B050"/>
                </a:solidFill>
              </a:rPr>
              <a:t>: 50,000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Test data</a:t>
            </a:r>
            <a:r>
              <a:rPr lang="en-US" altLang="zh-CN" sz="2400" dirty="0">
                <a:solidFill>
                  <a:srgbClr val="00B050"/>
                </a:solidFill>
              </a:rPr>
              <a:t>: 10,000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Evaluation</a:t>
            </a:r>
            <a:r>
              <a:rPr lang="en-US" altLang="zh-CN" sz="2400" dirty="0">
                <a:solidFill>
                  <a:srgbClr val="00B050"/>
                </a:solidFill>
              </a:rPr>
              <a:t>: </a:t>
            </a:r>
            <a:r>
              <a:rPr lang="en-US" altLang="zh-CN" sz="2000" dirty="0">
                <a:solidFill>
                  <a:srgbClr val="00B050"/>
                </a:solidFill>
              </a:rPr>
              <a:t>classification accuracy of the test data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竞赛规则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A1950A-F5CB-4FD1-AA3D-FB60EB135666}"/>
              </a:ext>
            </a:extLst>
          </p:cNvPr>
          <p:cNvSpPr txBox="1"/>
          <p:nvPr/>
        </p:nvSpPr>
        <p:spPr>
          <a:xfrm>
            <a:off x="323528" y="126876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每人仅且只能提交</a:t>
            </a:r>
            <a:r>
              <a:rPr lang="zh-CN" altLang="en-US" sz="2400" dirty="0">
                <a:solidFill>
                  <a:srgbClr val="FF0000"/>
                </a:solidFill>
              </a:rPr>
              <a:t>两次</a:t>
            </a:r>
            <a:r>
              <a:rPr lang="zh-CN" altLang="en-US" sz="2400" dirty="0"/>
              <a:t>结果（</a:t>
            </a:r>
            <a:r>
              <a:rPr lang="en-US" altLang="zh-CN" sz="2400" dirty="0"/>
              <a:t>deadline: 10.12, PM 10.00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>
                <a:solidFill>
                  <a:srgbClr val="00B0F0"/>
                </a:solidFill>
              </a:rPr>
              <a:t>前</a:t>
            </a:r>
            <a:r>
              <a:rPr lang="en-US" altLang="zh-CN" sz="2400" dirty="0">
                <a:solidFill>
                  <a:srgbClr val="00B0F0"/>
                </a:solidFill>
              </a:rPr>
              <a:t>2</a:t>
            </a:r>
            <a:r>
              <a:rPr lang="zh-CN" altLang="en-US" sz="2400" dirty="0">
                <a:solidFill>
                  <a:srgbClr val="00B0F0"/>
                </a:solidFill>
              </a:rPr>
              <a:t>名（</a:t>
            </a:r>
            <a:r>
              <a:rPr lang="en-US" altLang="zh-CN" sz="2400" dirty="0">
                <a:solidFill>
                  <a:srgbClr val="00B0F0"/>
                </a:solidFill>
              </a:rPr>
              <a:t>top 2%</a:t>
            </a:r>
            <a:r>
              <a:rPr lang="zh-CN" altLang="en-US" sz="2400" dirty="0">
                <a:solidFill>
                  <a:srgbClr val="00B0F0"/>
                </a:solidFill>
              </a:rPr>
              <a:t>）</a:t>
            </a:r>
            <a:r>
              <a:rPr lang="zh-CN" altLang="en-US" sz="2400" dirty="0"/>
              <a:t>分别获得吴军的系列图书。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>
                <a:solidFill>
                  <a:srgbClr val="00B0F0"/>
                </a:solidFill>
              </a:rPr>
              <a:t>前</a:t>
            </a:r>
            <a:r>
              <a:rPr lang="en-US" altLang="zh-CN" sz="2400" dirty="0">
                <a:solidFill>
                  <a:srgbClr val="00B0F0"/>
                </a:solidFill>
              </a:rPr>
              <a:t>10</a:t>
            </a:r>
            <a:r>
              <a:rPr lang="zh-CN" altLang="en-US" sz="2400" dirty="0">
                <a:solidFill>
                  <a:srgbClr val="00B0F0"/>
                </a:solidFill>
              </a:rPr>
              <a:t>名（</a:t>
            </a:r>
            <a:r>
              <a:rPr lang="en-US" altLang="zh-CN" sz="2400" dirty="0">
                <a:solidFill>
                  <a:srgbClr val="00B0F0"/>
                </a:solidFill>
              </a:rPr>
              <a:t>top 25%</a:t>
            </a:r>
            <a:r>
              <a:rPr lang="zh-CN" altLang="en-US" sz="2400" dirty="0">
                <a:solidFill>
                  <a:srgbClr val="00B0F0"/>
                </a:solidFill>
              </a:rPr>
              <a:t>）</a:t>
            </a:r>
            <a:r>
              <a:rPr lang="zh-CN" altLang="en-US" sz="2400" dirty="0"/>
              <a:t>做</a:t>
            </a:r>
            <a:r>
              <a:rPr lang="en-US" altLang="zh-CN" sz="2400" dirty="0"/>
              <a:t>PPT</a:t>
            </a:r>
            <a:r>
              <a:rPr lang="zh-CN" altLang="en-US" sz="2400" dirty="0"/>
              <a:t>展示自己的方法和结果（</a:t>
            </a:r>
            <a:r>
              <a:rPr lang="en-US" altLang="zh-CN" sz="2400" dirty="0"/>
              <a:t>10</a:t>
            </a:r>
            <a:r>
              <a:rPr lang="zh-CN" altLang="en-US" sz="2400" dirty="0"/>
              <a:t>分钟）。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9FFCD3-BFEF-44E1-B61B-EDE230F1B5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6"/>
          <a:stretch/>
        </p:blipFill>
        <p:spPr>
          <a:xfrm>
            <a:off x="3061620" y="2868798"/>
            <a:ext cx="3600000" cy="30308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FD9D995-C5F3-4320-9EEA-2C98E6A17B02}"/>
              </a:ext>
            </a:extLst>
          </p:cNvPr>
          <p:cNvSpPr txBox="1"/>
          <p:nvPr/>
        </p:nvSpPr>
        <p:spPr>
          <a:xfrm>
            <a:off x="603114" y="5899677"/>
            <a:ext cx="793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Note: 1. </a:t>
            </a:r>
            <a:r>
              <a:rPr lang="zh-CN" altLang="en-US" dirty="0"/>
              <a:t>各位同学的实验结果汇总到班长那，班长用</a:t>
            </a:r>
            <a:r>
              <a:rPr lang="en-US" altLang="zh-CN" dirty="0"/>
              <a:t>Excel</a:t>
            </a:r>
            <a:r>
              <a:rPr lang="zh-CN" altLang="en-US" dirty="0"/>
              <a:t>汇总（自动排名）。</a:t>
            </a:r>
            <a:endParaRPr lang="en-US" altLang="zh-CN" dirty="0"/>
          </a:p>
          <a:p>
            <a:r>
              <a:rPr lang="en-US" altLang="zh-CN" dirty="0"/>
              <a:t>          2. </a:t>
            </a:r>
            <a:r>
              <a:rPr lang="zh-CN" altLang="en-US" dirty="0"/>
              <a:t>每天中午</a:t>
            </a:r>
            <a:r>
              <a:rPr lang="en-US" altLang="zh-CN" dirty="0"/>
              <a:t>12</a:t>
            </a:r>
            <a:r>
              <a:rPr lang="zh-CN" altLang="en-US" dirty="0"/>
              <a:t>点把结果在群里发布。</a:t>
            </a:r>
            <a:endParaRPr lang="en-US" altLang="zh-CN" dirty="0"/>
          </a:p>
          <a:p>
            <a:r>
              <a:rPr lang="en-US" altLang="zh-CN" dirty="0"/>
              <a:t>          3. </a:t>
            </a:r>
            <a:r>
              <a:rPr lang="zh-CN" altLang="en-US" dirty="0"/>
              <a:t>提交时间 </a:t>
            </a:r>
            <a:r>
              <a:rPr lang="en-US" altLang="zh-CN" dirty="0"/>
              <a:t>10/5/2020 – 10/12/2020.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962119"/>
      </p:ext>
    </p:extLst>
  </p:cSld>
  <p:clrMapOvr>
    <a:masterClrMapping/>
  </p:clrMapOvr>
</p:sld>
</file>

<file path=ppt/theme/theme1.xml><?xml version="1.0" encoding="utf-8"?>
<a:theme xmlns:a="http://schemas.openxmlformats.org/drawingml/2006/main" name="13">
  <a:themeElements>
    <a:clrScheme name="13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</Template>
  <TotalTime>5543</TotalTime>
  <Words>210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SongTi</vt:lpstr>
      <vt:lpstr>Arial</vt:lpstr>
      <vt:lpstr>Calibri</vt:lpstr>
      <vt:lpstr>13</vt:lpstr>
      <vt:lpstr> Final Project: Image Classification Competition</vt:lpstr>
      <vt:lpstr>§ Data Description  CIFAR-100 </vt:lpstr>
      <vt:lpstr>§ 竞赛规则</vt:lpstr>
    </vt:vector>
  </TitlesOfParts>
  <Company>xmutkk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多媒体设备培训</dc:title>
  <dc:creator>教育技术服务中心</dc:creator>
  <cp:lastModifiedBy>Eric</cp:lastModifiedBy>
  <cp:revision>843</cp:revision>
  <dcterms:created xsi:type="dcterms:W3CDTF">2012-08-21T14:34:06Z</dcterms:created>
  <dcterms:modified xsi:type="dcterms:W3CDTF">2020-09-28T11:44:51Z</dcterms:modified>
</cp:coreProperties>
</file>