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64" y="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0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2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5DC195-8385-45CF-81A6-93429E3A4A4F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D5C443-E340-4308-B85C-499EF73A63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23A4B-7F7D-4DCB-9452-F4372FC0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9278"/>
          </a:xfrm>
        </p:spPr>
        <p:txBody>
          <a:bodyPr>
            <a:normAutofit fontScale="90000"/>
          </a:bodyPr>
          <a:lstStyle/>
          <a:p>
            <a:r>
              <a:rPr lang="en-US" altLang="zh-CN" sz="7200" dirty="0">
                <a:latin typeface="Arial Rounded MT Bold" panose="020F0704030504030204" pitchFamily="34" charset="0"/>
              </a:rPr>
              <a:t>Middle Project</a:t>
            </a:r>
            <a:r>
              <a:rPr lang="zh-CN" altLang="en-US" sz="7200" dirty="0">
                <a:latin typeface="Arial Rounded MT Bold" panose="020F0704030504030204" pitchFamily="34" charset="0"/>
              </a:rPr>
              <a:t>：</a:t>
            </a:r>
            <a:r>
              <a:rPr lang="en-US" altLang="zh-CN" sz="7200" dirty="0">
                <a:latin typeface="Arial Rounded MT Bold" panose="020F0704030504030204" pitchFamily="34" charset="0"/>
              </a:rPr>
              <a:t>Cifar100</a:t>
            </a:r>
            <a:endParaRPr lang="zh-CN" altLang="en-US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45406-A190-40F6-BA86-B058AFE9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汇报人：</a:t>
            </a:r>
            <a:r>
              <a:rPr lang="en-US" altLang="zh-CN" dirty="0"/>
              <a:t>031804103-</a:t>
            </a:r>
            <a:r>
              <a:rPr lang="zh-CN" altLang="en-US" dirty="0"/>
              <a:t>陈翰泽</a:t>
            </a:r>
            <a:endParaRPr lang="en-US" altLang="zh-CN" dirty="0"/>
          </a:p>
          <a:p>
            <a:pPr algn="r"/>
            <a:r>
              <a:rPr lang="zh-CN" altLang="en-US" dirty="0"/>
              <a:t>汇报日期：</a:t>
            </a:r>
            <a:r>
              <a:rPr lang="en-US" altLang="zh-CN" dirty="0"/>
              <a:t>2020.10.15</a:t>
            </a:r>
          </a:p>
        </p:txBody>
      </p:sp>
    </p:spTree>
    <p:extLst>
      <p:ext uri="{BB962C8B-B14F-4D97-AF65-F5344CB8AC3E}">
        <p14:creationId xmlns:p14="http://schemas.microsoft.com/office/powerpoint/2010/main" val="42286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00FB2-A8EE-4DF2-88DD-A43C042F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Arial Rounded MT Bold" panose="020F0704030504030204" pitchFamily="34" charset="0"/>
              </a:rPr>
              <a:t>Background</a:t>
            </a:r>
            <a:r>
              <a:rPr lang="zh-CN" altLang="en-US" sz="6000" dirty="0">
                <a:latin typeface="Arial Rounded MT Bold" panose="020F0704030504030204" pitchFamily="34" charset="0"/>
              </a:rPr>
              <a:t>：</a:t>
            </a:r>
            <a:r>
              <a:rPr lang="en-US" altLang="zh-CN" sz="6000" dirty="0">
                <a:latin typeface="Arial Rounded MT Bold" panose="020F0704030504030204" pitchFamily="34" charset="0"/>
              </a:rPr>
              <a:t>Cifar100</a:t>
            </a:r>
            <a:endParaRPr lang="zh-CN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AAD9C-E869-472B-B1D1-C5F3C3D5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 Rounded MT Bold" panose="020F0704030504030204" pitchFamily="34" charset="0"/>
              </a:rPr>
              <a:t>This dataset is just like the CIFAR-10, except it has 100 classes containing 600 images each. There are 500 training images and 100 testing images per class.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27D3-789B-4D6D-A612-9DC790C7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Challenge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E9AFD-369F-4ED1-A85C-5F01AEBC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Personal Computer(PC) have limited total compute and memory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Low accuracy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A2A04-9031-4EF9-893E-63DADA646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" y="3429000"/>
            <a:ext cx="5164076" cy="29093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09612B-9962-437B-8EB4-7393F785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64" y="3429000"/>
            <a:ext cx="4322824" cy="1008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22D45C-632D-491E-9B3B-AA400290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6" y="4670286"/>
            <a:ext cx="3390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29D2-D12D-4578-8E1C-64A6C29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My Solution</a:t>
            </a:r>
            <a:r>
              <a:rPr lang="zh-CN" altLang="en-US" dirty="0">
                <a:latin typeface="Arial Rounded MT Bold" panose="020F0704030504030204" pitchFamily="34" charset="0"/>
              </a:rPr>
              <a:t>：</a:t>
            </a:r>
            <a:r>
              <a:rPr lang="en-US" altLang="zh-CN" dirty="0">
                <a:latin typeface="Arial Rounded MT Bold" panose="020F0704030504030204" pitchFamily="34" charset="0"/>
              </a:rPr>
              <a:t>Pytorch-cifar100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0A100-63EC-4768-92D0-403CCEA4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09" y="1737360"/>
            <a:ext cx="8410181" cy="45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5061CE-EF2C-4091-B03D-4B496C24A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01994"/>
            <a:ext cx="1526059" cy="36933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queezenet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obilenet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obilenetv2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hufflenet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hufflenetv2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gg13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gg16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gg19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ensenet121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ensenet161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ensenet201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828B00E-537C-41BA-A34B-54CC882A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My Solution</a:t>
            </a:r>
            <a:r>
              <a:rPr lang="zh-CN" altLang="en-US" dirty="0">
                <a:latin typeface="Arial Rounded MT Bold" panose="020F0704030504030204" pitchFamily="34" charset="0"/>
              </a:rPr>
              <a:t>：</a:t>
            </a:r>
            <a:r>
              <a:rPr lang="en-US" altLang="zh-CN" dirty="0">
                <a:latin typeface="Arial Rounded MT Bold" panose="020F0704030504030204" pitchFamily="34" charset="0"/>
              </a:rPr>
              <a:t>Pytorch-cifar100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210C09-69EA-44CC-ADFD-B7F8F469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680" y="1801993"/>
            <a:ext cx="2022990" cy="36933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Googlenet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Inceptionv3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Inceptionv4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Inceptionresnetv2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Xception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preactresnet34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4DC6CF-6483-4013-A109-2A14F3FC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011" y="1801994"/>
            <a:ext cx="1880323" cy="430887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Preactresnet152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Resnext152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Attention56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Attention92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Seresnet50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Seresnet101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Seresnet152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Nasnet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871773-9EDC-4809-AB62-A69BF7EA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8" y="1737360"/>
            <a:ext cx="7343840" cy="457349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98DDB96-8919-49C2-9427-93BC20EB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Architecture:VGG-16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673E88-7D17-4F37-96EC-EAAE230B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16" y="2457036"/>
            <a:ext cx="6122779" cy="174862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DFC0715-778B-4253-B5CD-F4255080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Arial Rounded MT Bold" panose="020F0704030504030204" pitchFamily="34" charset="0"/>
              </a:rPr>
              <a:t>Configuration</a:t>
            </a:r>
            <a:endParaRPr lang="zh-CN" alt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9EA7C-E1EF-4894-B6CF-F8FC78A87258}"/>
              </a:ext>
            </a:extLst>
          </p:cNvPr>
          <p:cNvSpPr txBox="1"/>
          <p:nvPr/>
        </p:nvSpPr>
        <p:spPr>
          <a:xfrm>
            <a:off x="944380" y="2423410"/>
            <a:ext cx="440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CPU : intel 8265U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Host Memory : 16GB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Bookman Old Style" panose="02050604050505020204" pitchFamily="18" charset="0"/>
              </a:rPr>
              <a:t>GPU : Nvidia MX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err="1">
                <a:latin typeface="Bookman Old Style" panose="02050604050505020204" pitchFamily="18" charset="0"/>
              </a:rPr>
              <a:t>Vedio</a:t>
            </a:r>
            <a:r>
              <a:rPr lang="en-US" altLang="zh-CN" sz="2800" dirty="0">
                <a:latin typeface="Bookman Old Style" panose="02050604050505020204" pitchFamily="18" charset="0"/>
              </a:rPr>
              <a:t> Memory</a:t>
            </a:r>
            <a:r>
              <a:rPr lang="zh-CN" altLang="en-US" sz="2800" dirty="0">
                <a:latin typeface="Bookman Old Style" panose="02050604050505020204" pitchFamily="18" charset="0"/>
              </a:rPr>
              <a:t>：</a:t>
            </a:r>
            <a:r>
              <a:rPr lang="en-US" altLang="zh-CN" sz="2800" dirty="0">
                <a:latin typeface="Bookman Old Style" panose="02050604050505020204" pitchFamily="18" charset="0"/>
              </a:rPr>
              <a:t>2GB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err="1">
                <a:latin typeface="Bookman Old Style" panose="02050604050505020204" pitchFamily="18" charset="0"/>
              </a:rPr>
              <a:t>Batch_size</a:t>
            </a:r>
            <a:r>
              <a:rPr lang="zh-CN" altLang="en-US" sz="2800" dirty="0">
                <a:latin typeface="Bookman Old Style" panose="02050604050505020204" pitchFamily="18" charset="0"/>
              </a:rPr>
              <a:t>：</a:t>
            </a:r>
            <a:r>
              <a:rPr lang="en-US" altLang="zh-CN" sz="2800" dirty="0">
                <a:latin typeface="Bookman Old Style" panose="02050604050505020204" pitchFamily="18" charset="0"/>
              </a:rPr>
              <a:t>128</a:t>
            </a:r>
            <a:endParaRPr lang="zh-CN" alt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004829-CC98-428C-B6C1-282D21E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57" y="4239292"/>
            <a:ext cx="6190938" cy="15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265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153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SFMono-Regular</vt:lpstr>
      <vt:lpstr>宋体</vt:lpstr>
      <vt:lpstr>Arial</vt:lpstr>
      <vt:lpstr>Arial Rounded MT Bold</vt:lpstr>
      <vt:lpstr>Bookman Old Style</vt:lpstr>
      <vt:lpstr>Calibri</vt:lpstr>
      <vt:lpstr>Calibri Light</vt:lpstr>
      <vt:lpstr>回顾</vt:lpstr>
      <vt:lpstr>Middle Project：Cifar100</vt:lpstr>
      <vt:lpstr>Background：Cifar100</vt:lpstr>
      <vt:lpstr>Challenge</vt:lpstr>
      <vt:lpstr>My Solution：Pytorch-cifar100</vt:lpstr>
      <vt:lpstr>My Solution：Pytorch-cifar100</vt:lpstr>
      <vt:lpstr>Architecture:VGG-16</vt:lpstr>
      <vt:lpstr>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Project：Cifar100</dc:title>
  <dc:creator>user</dc:creator>
  <cp:lastModifiedBy>user</cp:lastModifiedBy>
  <cp:revision>32</cp:revision>
  <dcterms:created xsi:type="dcterms:W3CDTF">2020-10-14T06:05:21Z</dcterms:created>
  <dcterms:modified xsi:type="dcterms:W3CDTF">2020-10-14T06:56:11Z</dcterms:modified>
</cp:coreProperties>
</file>