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840" y="105410"/>
            <a:ext cx="6168390" cy="32264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135" y="57150"/>
            <a:ext cx="5161915" cy="38042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4775" y="3557270"/>
            <a:ext cx="6216650" cy="28467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580" y="4017010"/>
            <a:ext cx="6160135" cy="25520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1095" y="61595"/>
            <a:ext cx="3780790" cy="31629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85" y="108585"/>
            <a:ext cx="5532120" cy="3302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690" y="3159760"/>
            <a:ext cx="8087995" cy="3651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67310"/>
            <a:ext cx="7035165" cy="3569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" y="3582670"/>
            <a:ext cx="6806565" cy="31984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745" y="1523365"/>
            <a:ext cx="4200525" cy="3492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Kingsoft Office WPP</Application>
  <PresentationFormat>宽屏</PresentationFormat>
  <Paragraphs>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2016-03-16T06:00:30Z</dcterms:created>
  <dcterms:modified xsi:type="dcterms:W3CDTF">2016-03-16T06:12:21Z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