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  <p:sldMasterId id="2147483673" r:id="rId3"/>
    <p:sldMasterId id="2147483679" r:id="rId4"/>
  </p:sldMasterIdLst>
  <p:notesMasterIdLst>
    <p:notesMasterId r:id="rId77"/>
  </p:notesMasterIdLst>
  <p:sldIdLst>
    <p:sldId id="262" r:id="rId5"/>
    <p:sldId id="294" r:id="rId6"/>
    <p:sldId id="291" r:id="rId7"/>
    <p:sldId id="302" r:id="rId8"/>
    <p:sldId id="290" r:id="rId9"/>
    <p:sldId id="295" r:id="rId10"/>
    <p:sldId id="306" r:id="rId11"/>
    <p:sldId id="307" r:id="rId12"/>
    <p:sldId id="308" r:id="rId13"/>
    <p:sldId id="270" r:id="rId14"/>
    <p:sldId id="305" r:id="rId15"/>
    <p:sldId id="271" r:id="rId16"/>
    <p:sldId id="272" r:id="rId17"/>
    <p:sldId id="274" r:id="rId18"/>
    <p:sldId id="275" r:id="rId19"/>
    <p:sldId id="303" r:id="rId20"/>
    <p:sldId id="309" r:id="rId21"/>
    <p:sldId id="310" r:id="rId22"/>
    <p:sldId id="311" r:id="rId23"/>
    <p:sldId id="315" r:id="rId24"/>
    <p:sldId id="316" r:id="rId25"/>
    <p:sldId id="312" r:id="rId26"/>
    <p:sldId id="313" r:id="rId27"/>
    <p:sldId id="314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54" r:id="rId65"/>
    <p:sldId id="355" r:id="rId66"/>
    <p:sldId id="356" r:id="rId67"/>
    <p:sldId id="357" r:id="rId68"/>
    <p:sldId id="358" r:id="rId69"/>
    <p:sldId id="359" r:id="rId70"/>
    <p:sldId id="360" r:id="rId71"/>
    <p:sldId id="361" r:id="rId72"/>
    <p:sldId id="362" r:id="rId73"/>
    <p:sldId id="363" r:id="rId74"/>
    <p:sldId id="364" r:id="rId75"/>
    <p:sldId id="343" r:id="rId76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6F6"/>
    <a:srgbClr val="0000FF"/>
    <a:srgbClr val="0F055B"/>
    <a:srgbClr val="0505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>
      <p:cViewPr varScale="1">
        <p:scale>
          <a:sx n="110" d="100"/>
          <a:sy n="110" d="100"/>
        </p:scale>
        <p:origin x="61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5A7C3-D47C-40D5-AF54-98772376B41D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1943-9F18-4344-82D3-9DAD2F5BA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53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3A1C-B3A4-405E-A8CA-9A88C494AE0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0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3A1C-B3A4-405E-A8CA-9A88C494AE0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61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3A1C-B3A4-405E-A8CA-9A88C494AE0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26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3A1C-B3A4-405E-A8CA-9A88C494AE0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43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3A1C-B3A4-405E-A8CA-9A88C494AE0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7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3A1C-B3A4-405E-A8CA-9A88C494AE0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920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3A1C-B3A4-405E-A8CA-9A88C494AE0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15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3A1C-B3A4-405E-A8CA-9A88C494AE0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144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3A1C-B3A4-405E-A8CA-9A88C494AE01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2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4360164" y="522731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8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16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615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63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45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4360164" y="522731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10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267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251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28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B5F5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8081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4360164" y="522731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02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B5F5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B5F5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6667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1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2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9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2377" y="803594"/>
            <a:ext cx="7667244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EB5F5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7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6264" y="815072"/>
            <a:ext cx="7459471" cy="357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0860" y="2350922"/>
            <a:ext cx="8590279" cy="1901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6264" y="815072"/>
            <a:ext cx="7459471" cy="357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0860" y="2350922"/>
            <a:ext cx="8590279" cy="1901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6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6264" y="802372"/>
            <a:ext cx="7459471" cy="382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98878" y="2091832"/>
            <a:ext cx="8794242" cy="274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8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hromedriver.chromium.org/%E7%BD%91%E7%AB%99%E4%B8%8B%E8%BD%BDchromedrive.exe%E7%9A%84%E9%A9%B1" TargetMode="External"/><Relationship Id="rId2" Type="http://schemas.openxmlformats.org/officeDocument/2006/relationships/hyperlink" Target="chrome://version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9810" cy="235585"/>
          </a:xfrm>
          <a:custGeom>
            <a:avLst/>
            <a:gdLst/>
            <a:ahLst/>
            <a:cxnLst/>
            <a:rect l="l" t="t" r="r" b="b"/>
            <a:pathLst>
              <a:path w="2289810" h="235585">
                <a:moveTo>
                  <a:pt x="0" y="235127"/>
                </a:moveTo>
                <a:lnTo>
                  <a:pt x="2289302" y="235127"/>
                </a:lnTo>
                <a:lnTo>
                  <a:pt x="2289302" y="50"/>
                </a:lnTo>
                <a:lnTo>
                  <a:pt x="0" y="50"/>
                </a:lnTo>
                <a:lnTo>
                  <a:pt x="0" y="235127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0150" y="0"/>
            <a:ext cx="2289810" cy="235585"/>
          </a:xfrm>
          <a:custGeom>
            <a:avLst/>
            <a:gdLst/>
            <a:ahLst/>
            <a:cxnLst/>
            <a:rect l="l" t="t" r="r" b="b"/>
            <a:pathLst>
              <a:path w="2289810" h="235585">
                <a:moveTo>
                  <a:pt x="0" y="235127"/>
                </a:moveTo>
                <a:lnTo>
                  <a:pt x="2289302" y="235127"/>
                </a:lnTo>
                <a:lnTo>
                  <a:pt x="2289302" y="50"/>
                </a:lnTo>
                <a:lnTo>
                  <a:pt x="0" y="50"/>
                </a:lnTo>
                <a:lnTo>
                  <a:pt x="0" y="235127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65065" y="0"/>
            <a:ext cx="2261870" cy="235585"/>
          </a:xfrm>
          <a:custGeom>
            <a:avLst/>
            <a:gdLst/>
            <a:ahLst/>
            <a:cxnLst/>
            <a:rect l="l" t="t" r="r" b="b"/>
            <a:pathLst>
              <a:path w="2261870" h="235585">
                <a:moveTo>
                  <a:pt x="0" y="235127"/>
                </a:moveTo>
                <a:lnTo>
                  <a:pt x="2261869" y="235127"/>
                </a:lnTo>
                <a:lnTo>
                  <a:pt x="2261869" y="50"/>
                </a:lnTo>
                <a:lnTo>
                  <a:pt x="0" y="50"/>
                </a:lnTo>
                <a:lnTo>
                  <a:pt x="0" y="235127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32547" y="0"/>
            <a:ext cx="2289810" cy="235585"/>
          </a:xfrm>
          <a:custGeom>
            <a:avLst/>
            <a:gdLst/>
            <a:ahLst/>
            <a:cxnLst/>
            <a:rect l="l" t="t" r="r" b="b"/>
            <a:pathLst>
              <a:path w="2289809" h="235585">
                <a:moveTo>
                  <a:pt x="0" y="235127"/>
                </a:moveTo>
                <a:lnTo>
                  <a:pt x="2289302" y="235127"/>
                </a:lnTo>
                <a:lnTo>
                  <a:pt x="2289302" y="50"/>
                </a:lnTo>
                <a:lnTo>
                  <a:pt x="0" y="50"/>
                </a:lnTo>
                <a:lnTo>
                  <a:pt x="0" y="235127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2697" y="0"/>
            <a:ext cx="2289810" cy="235585"/>
          </a:xfrm>
          <a:custGeom>
            <a:avLst/>
            <a:gdLst/>
            <a:ahLst/>
            <a:cxnLst/>
            <a:rect l="l" t="t" r="r" b="b"/>
            <a:pathLst>
              <a:path w="2289809" h="235585">
                <a:moveTo>
                  <a:pt x="0" y="235127"/>
                </a:moveTo>
                <a:lnTo>
                  <a:pt x="2289302" y="235127"/>
                </a:lnTo>
                <a:lnTo>
                  <a:pt x="2289302" y="50"/>
                </a:lnTo>
                <a:lnTo>
                  <a:pt x="0" y="50"/>
                </a:lnTo>
                <a:lnTo>
                  <a:pt x="0" y="2351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2697" y="6226632"/>
            <a:ext cx="2289810" cy="631825"/>
          </a:xfrm>
          <a:custGeom>
            <a:avLst/>
            <a:gdLst/>
            <a:ahLst/>
            <a:cxnLst/>
            <a:rect l="l" t="t" r="r" b="b"/>
            <a:pathLst>
              <a:path w="2289809" h="631825">
                <a:moveTo>
                  <a:pt x="0" y="631367"/>
                </a:moveTo>
                <a:lnTo>
                  <a:pt x="2289302" y="631367"/>
                </a:lnTo>
                <a:lnTo>
                  <a:pt x="2289302" y="0"/>
                </a:lnTo>
                <a:lnTo>
                  <a:pt x="0" y="0"/>
                </a:lnTo>
                <a:lnTo>
                  <a:pt x="0" y="631367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32547" y="6226632"/>
            <a:ext cx="2289810" cy="631825"/>
          </a:xfrm>
          <a:custGeom>
            <a:avLst/>
            <a:gdLst/>
            <a:ahLst/>
            <a:cxnLst/>
            <a:rect l="l" t="t" r="r" b="b"/>
            <a:pathLst>
              <a:path w="2289809" h="631825">
                <a:moveTo>
                  <a:pt x="0" y="631367"/>
                </a:moveTo>
                <a:lnTo>
                  <a:pt x="2289302" y="631367"/>
                </a:lnTo>
                <a:lnTo>
                  <a:pt x="2289302" y="0"/>
                </a:lnTo>
                <a:lnTo>
                  <a:pt x="0" y="0"/>
                </a:lnTo>
                <a:lnTo>
                  <a:pt x="0" y="631367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65065" y="6226632"/>
            <a:ext cx="2261870" cy="631825"/>
          </a:xfrm>
          <a:custGeom>
            <a:avLst/>
            <a:gdLst/>
            <a:ahLst/>
            <a:cxnLst/>
            <a:rect l="l" t="t" r="r" b="b"/>
            <a:pathLst>
              <a:path w="2261870" h="631825">
                <a:moveTo>
                  <a:pt x="0" y="631367"/>
                </a:moveTo>
                <a:lnTo>
                  <a:pt x="2261869" y="631367"/>
                </a:lnTo>
                <a:lnTo>
                  <a:pt x="2261869" y="0"/>
                </a:lnTo>
                <a:lnTo>
                  <a:pt x="0" y="0"/>
                </a:lnTo>
                <a:lnTo>
                  <a:pt x="0" y="631367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70150" y="6226632"/>
            <a:ext cx="2289810" cy="631825"/>
          </a:xfrm>
          <a:custGeom>
            <a:avLst/>
            <a:gdLst/>
            <a:ahLst/>
            <a:cxnLst/>
            <a:rect l="l" t="t" r="r" b="b"/>
            <a:pathLst>
              <a:path w="2289810" h="631825">
                <a:moveTo>
                  <a:pt x="0" y="631367"/>
                </a:moveTo>
                <a:lnTo>
                  <a:pt x="2289302" y="631367"/>
                </a:lnTo>
                <a:lnTo>
                  <a:pt x="2289302" y="0"/>
                </a:lnTo>
                <a:lnTo>
                  <a:pt x="0" y="0"/>
                </a:lnTo>
                <a:lnTo>
                  <a:pt x="0" y="631367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226632"/>
            <a:ext cx="2289810" cy="631825"/>
          </a:xfrm>
          <a:custGeom>
            <a:avLst/>
            <a:gdLst/>
            <a:ahLst/>
            <a:cxnLst/>
            <a:rect l="l" t="t" r="r" b="b"/>
            <a:pathLst>
              <a:path w="2289810" h="631825">
                <a:moveTo>
                  <a:pt x="0" y="631367"/>
                </a:moveTo>
                <a:lnTo>
                  <a:pt x="2289302" y="631367"/>
                </a:lnTo>
                <a:lnTo>
                  <a:pt x="2289302" y="0"/>
                </a:lnTo>
                <a:lnTo>
                  <a:pt x="0" y="0"/>
                </a:lnTo>
                <a:lnTo>
                  <a:pt x="0" y="63136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5496" y="2310066"/>
            <a:ext cx="1493520" cy="1641475"/>
          </a:xfrm>
          <a:custGeom>
            <a:avLst/>
            <a:gdLst/>
            <a:ahLst/>
            <a:cxnLst/>
            <a:rect l="l" t="t" r="r" b="b"/>
            <a:pathLst>
              <a:path w="1493520" h="1641475">
                <a:moveTo>
                  <a:pt x="758190" y="0"/>
                </a:moveTo>
                <a:lnTo>
                  <a:pt x="712892" y="2074"/>
                </a:lnTo>
                <a:lnTo>
                  <a:pt x="667390" y="8298"/>
                </a:lnTo>
                <a:lnTo>
                  <a:pt x="623533" y="18670"/>
                </a:lnTo>
                <a:lnTo>
                  <a:pt x="152399" y="299021"/>
                </a:lnTo>
                <a:lnTo>
                  <a:pt x="113412" y="328595"/>
                </a:lnTo>
                <a:lnTo>
                  <a:pt x="79156" y="361695"/>
                </a:lnTo>
                <a:lnTo>
                  <a:pt x="50250" y="397696"/>
                </a:lnTo>
                <a:lnTo>
                  <a:pt x="27310" y="435976"/>
                </a:lnTo>
                <a:lnTo>
                  <a:pt x="10953" y="475912"/>
                </a:lnTo>
                <a:lnTo>
                  <a:pt x="1798" y="516878"/>
                </a:lnTo>
                <a:lnTo>
                  <a:pt x="0" y="1096581"/>
                </a:lnTo>
                <a:lnTo>
                  <a:pt x="453" y="1110370"/>
                </a:lnTo>
                <a:lnTo>
                  <a:pt x="7071" y="1151518"/>
                </a:lnTo>
                <a:lnTo>
                  <a:pt x="21098" y="1191851"/>
                </a:lnTo>
                <a:lnTo>
                  <a:pt x="41917" y="1230745"/>
                </a:lnTo>
                <a:lnTo>
                  <a:pt x="68911" y="1267575"/>
                </a:lnTo>
                <a:lnTo>
                  <a:pt x="101466" y="1301717"/>
                </a:lnTo>
                <a:lnTo>
                  <a:pt x="138965" y="1332547"/>
                </a:lnTo>
                <a:lnTo>
                  <a:pt x="609599" y="1617916"/>
                </a:lnTo>
                <a:lnTo>
                  <a:pt x="652496" y="1629672"/>
                </a:lnTo>
                <a:lnTo>
                  <a:pt x="697658" y="1637277"/>
                </a:lnTo>
                <a:lnTo>
                  <a:pt x="743233" y="1640733"/>
                </a:lnTo>
                <a:lnTo>
                  <a:pt x="758197" y="1640962"/>
                </a:lnTo>
                <a:lnTo>
                  <a:pt x="772933" y="1640730"/>
                </a:lnTo>
                <a:lnTo>
                  <a:pt x="815086" y="1637267"/>
                </a:lnTo>
                <a:lnTo>
                  <a:pt x="852719" y="1629651"/>
                </a:lnTo>
                <a:lnTo>
                  <a:pt x="1371599" y="1341945"/>
                </a:lnTo>
                <a:lnTo>
                  <a:pt x="1398826" y="1312371"/>
                </a:lnTo>
                <a:lnTo>
                  <a:pt x="1424818" y="1279271"/>
                </a:lnTo>
                <a:lnTo>
                  <a:pt x="1448341" y="1243270"/>
                </a:lnTo>
                <a:lnTo>
                  <a:pt x="1468160" y="1204990"/>
                </a:lnTo>
                <a:lnTo>
                  <a:pt x="1483042" y="1165054"/>
                </a:lnTo>
                <a:lnTo>
                  <a:pt x="1491752" y="1124088"/>
                </a:lnTo>
                <a:lnTo>
                  <a:pt x="1493520" y="544385"/>
                </a:lnTo>
                <a:lnTo>
                  <a:pt x="1493070" y="530596"/>
                </a:lnTo>
                <a:lnTo>
                  <a:pt x="1486691" y="489448"/>
                </a:lnTo>
                <a:lnTo>
                  <a:pt x="1473728" y="449115"/>
                </a:lnTo>
                <a:lnTo>
                  <a:pt x="1455412" y="410221"/>
                </a:lnTo>
                <a:lnTo>
                  <a:pt x="1432977" y="373391"/>
                </a:lnTo>
                <a:lnTo>
                  <a:pt x="1407657" y="339249"/>
                </a:lnTo>
                <a:lnTo>
                  <a:pt x="1380684" y="308419"/>
                </a:lnTo>
                <a:lnTo>
                  <a:pt x="883920" y="23050"/>
                </a:lnTo>
                <a:lnTo>
                  <a:pt x="840760" y="8298"/>
                </a:lnTo>
                <a:lnTo>
                  <a:pt x="801429" y="2074"/>
                </a:lnTo>
                <a:lnTo>
                  <a:pt x="758190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5701" y="2734182"/>
            <a:ext cx="890905" cy="842010"/>
          </a:xfrm>
          <a:custGeom>
            <a:avLst/>
            <a:gdLst/>
            <a:ahLst/>
            <a:cxnLst/>
            <a:rect l="l" t="t" r="r" b="b"/>
            <a:pathLst>
              <a:path w="890905" h="842010">
                <a:moveTo>
                  <a:pt x="890905" y="0"/>
                </a:moveTo>
                <a:lnTo>
                  <a:pt x="0" y="0"/>
                </a:lnTo>
                <a:lnTo>
                  <a:pt x="0" y="842009"/>
                </a:lnTo>
                <a:lnTo>
                  <a:pt x="132080" y="716788"/>
                </a:lnTo>
                <a:lnTo>
                  <a:pt x="132080" y="453008"/>
                </a:lnTo>
                <a:lnTo>
                  <a:pt x="412750" y="453008"/>
                </a:lnTo>
                <a:lnTo>
                  <a:pt x="544068" y="327787"/>
                </a:lnTo>
                <a:lnTo>
                  <a:pt x="132080" y="327787"/>
                </a:lnTo>
                <a:lnTo>
                  <a:pt x="132080" y="125221"/>
                </a:lnTo>
                <a:lnTo>
                  <a:pt x="758444" y="125221"/>
                </a:lnTo>
                <a:lnTo>
                  <a:pt x="8909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277614" y="2655442"/>
            <a:ext cx="696150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-225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sz="4800" b="1" spc="-225" dirty="0" smtClean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sz="4800" b="1" spc="-245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800" b="1" spc="-260" dirty="0" smtClean="0">
                <a:solidFill>
                  <a:srgbClr val="000000"/>
                </a:solidFill>
                <a:latin typeface="Calibri"/>
                <a:cs typeface="Calibri"/>
              </a:rPr>
              <a:t>Seleniu</a:t>
            </a:r>
            <a:r>
              <a:rPr sz="4800" b="1" spc="-495" dirty="0" smtClean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lang="zh-CN" altLang="en-US" sz="4800" b="1" spc="-495" dirty="0">
                <a:solidFill>
                  <a:srgbClr val="000000"/>
                </a:solidFill>
                <a:latin typeface="Calibri"/>
                <a:cs typeface="Calibri"/>
              </a:rPr>
              <a:t>框架</a:t>
            </a:r>
            <a:r>
              <a:rPr sz="4800" b="1" spc="-20" dirty="0" err="1" smtClean="0">
                <a:solidFill>
                  <a:srgbClr val="000000"/>
                </a:solidFill>
                <a:latin typeface="宋体"/>
                <a:cs typeface="宋体"/>
              </a:rPr>
              <a:t>爬</a:t>
            </a:r>
            <a:r>
              <a:rPr sz="4800" b="1" spc="-5" dirty="0" err="1" smtClean="0">
                <a:solidFill>
                  <a:srgbClr val="000000"/>
                </a:solidFill>
                <a:latin typeface="宋体"/>
                <a:cs typeface="宋体"/>
              </a:rPr>
              <a:t>虫程</a:t>
            </a:r>
            <a:r>
              <a:rPr sz="4800" b="1" spc="-20" dirty="0" err="1" smtClean="0">
                <a:solidFill>
                  <a:srgbClr val="000000"/>
                </a:solidFill>
                <a:latin typeface="宋体"/>
                <a:cs typeface="宋体"/>
              </a:rPr>
              <a:t>序</a:t>
            </a:r>
            <a:endParaRPr sz="48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86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8640" y="520700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5"/>
                </a:moveTo>
                <a:lnTo>
                  <a:pt x="4079240" y="0"/>
                </a:lnTo>
              </a:path>
            </a:pathLst>
          </a:custGeom>
          <a:ln w="28575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2019" y="713740"/>
            <a:ext cx="1218565" cy="678815"/>
          </a:xfrm>
          <a:custGeom>
            <a:avLst/>
            <a:gdLst/>
            <a:ahLst/>
            <a:cxnLst/>
            <a:rect l="l" t="t" r="r" b="b"/>
            <a:pathLst>
              <a:path w="1218564" h="678815">
                <a:moveTo>
                  <a:pt x="1104900" y="0"/>
                </a:moveTo>
                <a:lnTo>
                  <a:pt x="104300" y="339"/>
                </a:lnTo>
                <a:lnTo>
                  <a:pt x="63384" y="11499"/>
                </a:lnTo>
                <a:lnTo>
                  <a:pt x="30266" y="36121"/>
                </a:lnTo>
                <a:lnTo>
                  <a:pt x="8090" y="71056"/>
                </a:lnTo>
                <a:lnTo>
                  <a:pt x="0" y="113157"/>
                </a:lnTo>
                <a:lnTo>
                  <a:pt x="339" y="574489"/>
                </a:lnTo>
                <a:lnTo>
                  <a:pt x="11494" y="615409"/>
                </a:lnTo>
                <a:lnTo>
                  <a:pt x="36107" y="648536"/>
                </a:lnTo>
                <a:lnTo>
                  <a:pt x="71034" y="670720"/>
                </a:lnTo>
                <a:lnTo>
                  <a:pt x="113131" y="678814"/>
                </a:lnTo>
                <a:lnTo>
                  <a:pt x="1113750" y="678473"/>
                </a:lnTo>
                <a:lnTo>
                  <a:pt x="1154664" y="667308"/>
                </a:lnTo>
                <a:lnTo>
                  <a:pt x="1187784" y="642686"/>
                </a:lnTo>
                <a:lnTo>
                  <a:pt x="1209964" y="607754"/>
                </a:lnTo>
                <a:lnTo>
                  <a:pt x="1218057" y="565658"/>
                </a:lnTo>
                <a:lnTo>
                  <a:pt x="1217715" y="104306"/>
                </a:lnTo>
                <a:lnTo>
                  <a:pt x="1206550" y="63392"/>
                </a:lnTo>
                <a:lnTo>
                  <a:pt x="1181928" y="30272"/>
                </a:lnTo>
                <a:lnTo>
                  <a:pt x="1146996" y="8092"/>
                </a:lnTo>
                <a:lnTo>
                  <a:pt x="1104900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2427" y="906007"/>
            <a:ext cx="2768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微软雅黑"/>
                <a:cs typeface="微软雅黑"/>
              </a:rPr>
              <a:t>7.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283837" y="76200"/>
            <a:ext cx="766724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>
              <a:lnSpc>
                <a:spcPct val="100000"/>
              </a:lnSpc>
            </a:pPr>
            <a:r>
              <a:rPr spc="-10" dirty="0">
                <a:solidFill>
                  <a:srgbClr val="C00000"/>
                </a:solidFill>
                <a:latin typeface="宋体"/>
                <a:cs typeface="宋体"/>
              </a:rPr>
              <a:t>编写</a:t>
            </a:r>
            <a:r>
              <a:rPr spc="-110" dirty="0">
                <a:solidFill>
                  <a:srgbClr val="C00000"/>
                </a:solidFill>
              </a:rPr>
              <a:t>Sel</a:t>
            </a:r>
            <a:r>
              <a:rPr spc="-95" dirty="0">
                <a:solidFill>
                  <a:srgbClr val="C00000"/>
                </a:solidFill>
              </a:rPr>
              <a:t>en</a:t>
            </a:r>
            <a:r>
              <a:rPr spc="-60" dirty="0">
                <a:solidFill>
                  <a:srgbClr val="C00000"/>
                </a:solidFill>
              </a:rPr>
              <a:t>i</a:t>
            </a:r>
            <a:r>
              <a:rPr spc="-120" dirty="0">
                <a:solidFill>
                  <a:srgbClr val="C00000"/>
                </a:solidFill>
              </a:rPr>
              <a:t>u</a:t>
            </a:r>
            <a:r>
              <a:rPr spc="-185" dirty="0">
                <a:solidFill>
                  <a:srgbClr val="C00000"/>
                </a:solidFill>
              </a:rPr>
              <a:t>m</a:t>
            </a:r>
            <a:r>
              <a:rPr spc="-10" dirty="0">
                <a:solidFill>
                  <a:srgbClr val="C00000"/>
                </a:solidFill>
                <a:latin typeface="宋体"/>
                <a:cs typeface="宋体"/>
              </a:rPr>
              <a:t>爬虫程序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95500" y="707209"/>
            <a:ext cx="9436481" cy="6117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spc="-30" dirty="0">
                <a:latin typeface="Calibri"/>
                <a:cs typeface="Calibri"/>
              </a:rPr>
              <a:t>1)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宋体"/>
                <a:cs typeface="宋体"/>
              </a:rPr>
              <a:t>程序先从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-65" dirty="0">
                <a:latin typeface="Calibri"/>
                <a:cs typeface="Calibri"/>
              </a:rPr>
              <a:t>enium</a:t>
            </a:r>
            <a:r>
              <a:rPr sz="2400" spc="-5" dirty="0">
                <a:latin typeface="宋体"/>
                <a:cs typeface="宋体"/>
              </a:rPr>
              <a:t>引入</a:t>
            </a:r>
            <a:r>
              <a:rPr sz="2400" spc="-35" dirty="0">
                <a:latin typeface="Calibri"/>
                <a:cs typeface="Calibri"/>
              </a:rPr>
              <a:t>w</a:t>
            </a:r>
            <a:r>
              <a:rPr sz="2400" spc="-90" dirty="0">
                <a:latin typeface="Calibri"/>
                <a:cs typeface="Calibri"/>
              </a:rPr>
              <a:t>ebd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65" dirty="0">
                <a:latin typeface="Calibri"/>
                <a:cs typeface="Calibri"/>
              </a:rPr>
              <a:t>v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spc="-5" dirty="0">
                <a:latin typeface="宋体"/>
                <a:cs typeface="宋体"/>
              </a:rPr>
              <a:t>，引入</a:t>
            </a:r>
            <a:r>
              <a:rPr sz="2400" spc="-80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h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100" dirty="0">
                <a:latin typeface="Calibri"/>
                <a:cs typeface="Calibri"/>
              </a:rPr>
              <a:t>om</a:t>
            </a:r>
            <a:r>
              <a:rPr sz="2400" spc="-65" dirty="0">
                <a:latin typeface="Calibri"/>
                <a:cs typeface="Calibri"/>
              </a:rPr>
              <a:t>e</a:t>
            </a:r>
            <a:r>
              <a:rPr sz="2400" spc="-5" dirty="0">
                <a:latin typeface="宋体"/>
                <a:cs typeface="宋体"/>
              </a:rPr>
              <a:t>程序的选择项目</a:t>
            </a:r>
            <a:r>
              <a:rPr sz="2400" spc="-160" dirty="0">
                <a:latin typeface="Calibri"/>
                <a:cs typeface="Calibri"/>
              </a:rPr>
              <a:t>O</a:t>
            </a:r>
            <a:r>
              <a:rPr sz="2400" spc="-145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95" dirty="0">
                <a:latin typeface="Calibri"/>
                <a:cs typeface="Calibri"/>
              </a:rPr>
              <a:t>on</a:t>
            </a:r>
            <a:r>
              <a:rPr sz="2400" spc="-60" dirty="0">
                <a:latin typeface="Calibri"/>
                <a:cs typeface="Calibri"/>
              </a:rPr>
              <a:t>s</a:t>
            </a:r>
            <a:r>
              <a:rPr sz="2400" dirty="0">
                <a:latin typeface="宋体"/>
                <a:cs typeface="宋体"/>
              </a:rPr>
              <a:t>：</a:t>
            </a:r>
          </a:p>
          <a:p>
            <a:pPr marL="127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9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13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elenium</a:t>
            </a:r>
            <a:r>
              <a:rPr sz="240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import</a:t>
            </a:r>
            <a:r>
              <a:rPr sz="24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eb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dri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marR="21228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9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13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elenium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eb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dri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18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.ch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ome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spc="-11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12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spc="-9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import</a:t>
            </a:r>
            <a:r>
              <a:rPr sz="24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6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14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spc="-85" dirty="0">
                <a:solidFill>
                  <a:srgbClr val="FF0000"/>
                </a:solidFill>
                <a:latin typeface="Calibri"/>
                <a:cs typeface="Calibri"/>
              </a:rPr>
              <a:t>ons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lang="en-US" sz="2400" spc="-5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marR="21228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2400" spc="-25" dirty="0" smtClean="0">
                <a:latin typeface="Calibri"/>
                <a:cs typeface="Calibri"/>
              </a:rPr>
              <a:t>(</a:t>
            </a:r>
            <a:r>
              <a:rPr sz="2400" spc="-50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宋体"/>
                <a:cs typeface="宋体"/>
              </a:rPr>
              <a:t>设置启动</a:t>
            </a:r>
            <a:r>
              <a:rPr sz="2400" spc="-85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h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105" dirty="0">
                <a:latin typeface="Calibri"/>
                <a:cs typeface="Calibri"/>
              </a:rPr>
              <a:t>om</a:t>
            </a:r>
            <a:r>
              <a:rPr sz="2400" spc="-65" dirty="0">
                <a:latin typeface="Calibri"/>
                <a:cs typeface="Calibri"/>
              </a:rPr>
              <a:t>e</a:t>
            </a:r>
            <a:r>
              <a:rPr sz="2400" dirty="0">
                <a:latin typeface="宋体"/>
                <a:cs typeface="宋体"/>
              </a:rPr>
              <a:t>时不可见： </a:t>
            </a:r>
            <a:endParaRPr lang="en-US" sz="2400" dirty="0" smtClean="0">
              <a:latin typeface="宋体"/>
              <a:cs typeface="宋体"/>
            </a:endParaRPr>
          </a:p>
          <a:p>
            <a:pPr marL="12700" marR="21228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2400" spc="-85" dirty="0" err="1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50" dirty="0" err="1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spc="-55" dirty="0" err="1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40" dirty="0" err="1" smtClean="0">
                <a:solidFill>
                  <a:srgbClr val="FF0000"/>
                </a:solidFill>
                <a:latin typeface="Calibri"/>
                <a:cs typeface="Calibri"/>
              </a:rPr>
              <a:t>ome</a:t>
            </a:r>
            <a:r>
              <a:rPr sz="2400" spc="-15" dirty="0" err="1" smtClean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r>
              <a:rPr sz="2400" spc="-114" dirty="0" err="1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120" dirty="0" err="1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20" dirty="0" err="1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25" dirty="0" err="1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spc="-95" dirty="0" err="1" smtClean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400" spc="-60" dirty="0" err="1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35" dirty="0" err="1" smtClean="0">
                <a:solidFill>
                  <a:srgbClr val="FF0000"/>
                </a:solidFill>
                <a:latin typeface="Calibri"/>
                <a:cs typeface="Calibri"/>
              </a:rPr>
              <a:t>.a</a:t>
            </a:r>
            <a:r>
              <a:rPr sz="2400" spc="-45" dirty="0" err="1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15" dirty="0" err="1" smtClean="0">
                <a:solidFill>
                  <a:srgbClr val="FF0000"/>
                </a:solidFill>
                <a:latin typeface="Calibri"/>
                <a:cs typeface="Calibri"/>
              </a:rPr>
              <a:t>d_</a:t>
            </a:r>
            <a:r>
              <a:rPr sz="2400" spc="-35" dirty="0" err="1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55" dirty="0" err="1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45" dirty="0" err="1" smtClean="0">
                <a:solidFill>
                  <a:srgbClr val="FF0000"/>
                </a:solidFill>
                <a:latin typeface="Calibri"/>
                <a:cs typeface="Calibri"/>
              </a:rPr>
              <a:t>gu</a:t>
            </a:r>
            <a:r>
              <a:rPr sz="2400" spc="-70" dirty="0" err="1" smtClean="0">
                <a:solidFill>
                  <a:srgbClr val="FF0000"/>
                </a:solidFill>
                <a:latin typeface="Calibri"/>
                <a:cs typeface="Calibri"/>
              </a:rPr>
              <a:t>men</a:t>
            </a:r>
            <a:r>
              <a:rPr sz="2400" spc="-50" dirty="0" err="1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2400" spc="-170" dirty="0">
                <a:solidFill>
                  <a:srgbClr val="FF0000"/>
                </a:solidFill>
                <a:latin typeface="Calibri"/>
                <a:cs typeface="Calibri"/>
              </a:rPr>
              <a:t>--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adle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s') </a:t>
            </a:r>
            <a:endParaRPr lang="en-US" sz="2400" spc="-3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marR="21228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2400" spc="-85" dirty="0" err="1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50" dirty="0" err="1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spc="-55" dirty="0" err="1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40" dirty="0" err="1" smtClean="0">
                <a:solidFill>
                  <a:srgbClr val="FF0000"/>
                </a:solidFill>
                <a:latin typeface="Calibri"/>
                <a:cs typeface="Calibri"/>
              </a:rPr>
              <a:t>ome</a:t>
            </a:r>
            <a:r>
              <a:rPr sz="2400" spc="-15" dirty="0" err="1" smtClean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r>
              <a:rPr sz="2400" spc="-114" dirty="0" err="1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120" dirty="0" err="1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20" dirty="0" err="1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25" dirty="0" err="1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spc="-95" dirty="0" err="1" smtClean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400" spc="-60" dirty="0" err="1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35" dirty="0" err="1" smtClean="0">
                <a:solidFill>
                  <a:srgbClr val="FF0000"/>
                </a:solidFill>
                <a:latin typeface="Calibri"/>
                <a:cs typeface="Calibri"/>
              </a:rPr>
              <a:t>.a</a:t>
            </a:r>
            <a:r>
              <a:rPr sz="2400" spc="-45" dirty="0" err="1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15" dirty="0" err="1" smtClean="0">
                <a:solidFill>
                  <a:srgbClr val="FF0000"/>
                </a:solidFill>
                <a:latin typeface="Calibri"/>
                <a:cs typeface="Calibri"/>
              </a:rPr>
              <a:t>d_</a:t>
            </a:r>
            <a:r>
              <a:rPr sz="2400" spc="-35" dirty="0" err="1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55" dirty="0" err="1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45" dirty="0" err="1" smtClean="0">
                <a:solidFill>
                  <a:srgbClr val="FF0000"/>
                </a:solidFill>
                <a:latin typeface="Calibri"/>
                <a:cs typeface="Calibri"/>
              </a:rPr>
              <a:t>gu</a:t>
            </a:r>
            <a:r>
              <a:rPr sz="2400" spc="-70" dirty="0" err="1" smtClean="0">
                <a:solidFill>
                  <a:srgbClr val="FF0000"/>
                </a:solidFill>
                <a:latin typeface="Calibri"/>
                <a:cs typeface="Calibri"/>
              </a:rPr>
              <a:t>men</a:t>
            </a:r>
            <a:r>
              <a:rPr sz="2400" spc="-50" dirty="0" err="1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2400" spc="-170" dirty="0">
                <a:solidFill>
                  <a:srgbClr val="FF0000"/>
                </a:solidFill>
                <a:latin typeface="Calibri"/>
                <a:cs typeface="Calibri"/>
              </a:rPr>
              <a:t>--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disa</a:t>
            </a:r>
            <a:r>
              <a:rPr sz="2400" spc="-9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17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400" spc="-165" dirty="0">
                <a:solidFill>
                  <a:srgbClr val="FF0000"/>
                </a:solidFill>
                <a:latin typeface="Calibri"/>
                <a:cs typeface="Calibri"/>
              </a:rPr>
              <a:t>gp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u')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sz="2400" spc="-25" dirty="0">
                <a:latin typeface="Calibri"/>
                <a:cs typeface="Calibri"/>
              </a:rPr>
              <a:t>(</a:t>
            </a:r>
            <a:r>
              <a:rPr sz="2400" spc="-50" dirty="0">
                <a:latin typeface="Calibri"/>
                <a:cs typeface="Calibri"/>
              </a:rPr>
              <a:t>3</a:t>
            </a:r>
            <a:r>
              <a:rPr sz="2400" spc="-10" dirty="0">
                <a:latin typeface="Calibri"/>
                <a:cs typeface="Calibri"/>
              </a:rPr>
              <a:t>)</a:t>
            </a:r>
            <a:r>
              <a:rPr sz="2400" dirty="0">
                <a:latin typeface="宋体"/>
                <a:cs typeface="宋体"/>
              </a:rPr>
              <a:t>创建</a:t>
            </a:r>
            <a:r>
              <a:rPr sz="2400" spc="-85" dirty="0">
                <a:latin typeface="Calibri"/>
                <a:cs typeface="Calibri"/>
              </a:rPr>
              <a:t>c</a:t>
            </a:r>
            <a:r>
              <a:rPr sz="2400" spc="-95" dirty="0">
                <a:latin typeface="Calibri"/>
                <a:cs typeface="Calibri"/>
              </a:rPr>
              <a:t>hom</a:t>
            </a:r>
            <a:r>
              <a:rPr sz="2400" spc="-65" dirty="0">
                <a:latin typeface="Calibri"/>
                <a:cs typeface="Calibri"/>
              </a:rPr>
              <a:t>e</a:t>
            </a:r>
            <a:r>
              <a:rPr sz="2400" dirty="0">
                <a:latin typeface="宋体"/>
                <a:cs typeface="宋体"/>
              </a:rPr>
              <a:t>浏览器</a:t>
            </a:r>
            <a:r>
              <a:rPr sz="2400" spc="9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dri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spc="-130" dirty="0">
                <a:solidFill>
                  <a:srgbClr val="FF0000"/>
                </a:solidFill>
                <a:latin typeface="Calibri"/>
                <a:cs typeface="Calibri"/>
              </a:rPr>
              <a:t>er=</a:t>
            </a:r>
            <a:r>
              <a:rPr sz="24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eb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dri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18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2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spc="-95" dirty="0">
                <a:solidFill>
                  <a:srgbClr val="FF0000"/>
                </a:solidFill>
                <a:latin typeface="Calibri"/>
                <a:cs typeface="Calibri"/>
              </a:rPr>
              <a:t>Ch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ome(c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ome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r>
              <a:rPr sz="2400" spc="-11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12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spc="-9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135" dirty="0">
                <a:solidFill>
                  <a:srgbClr val="FF0000"/>
                </a:solidFill>
                <a:latin typeface="Calibri"/>
                <a:cs typeface="Calibri"/>
              </a:rPr>
              <a:t>=ch</a:t>
            </a:r>
            <a:r>
              <a:rPr sz="2400" spc="-11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ome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r>
              <a:rPr sz="2400" spc="-11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12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spc="-9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</a:p>
          <a:p>
            <a:pPr marL="12700">
              <a:lnSpc>
                <a:spcPts val="2145"/>
              </a:lnSpc>
              <a:spcBef>
                <a:spcPts val="600"/>
              </a:spcBef>
              <a:spcAft>
                <a:spcPts val="600"/>
              </a:spcAft>
            </a:pPr>
            <a:r>
              <a:rPr sz="2400" dirty="0" err="1">
                <a:latin typeface="宋体"/>
                <a:cs typeface="宋体"/>
              </a:rPr>
              <a:t>这样创建的</a:t>
            </a:r>
            <a:r>
              <a:rPr sz="2400" spc="-85" dirty="0" err="1">
                <a:latin typeface="Calibri"/>
                <a:cs typeface="Calibri"/>
              </a:rPr>
              <a:t>c</a:t>
            </a:r>
            <a:r>
              <a:rPr sz="2400" spc="-50" dirty="0" err="1">
                <a:latin typeface="Calibri"/>
                <a:cs typeface="Calibri"/>
              </a:rPr>
              <a:t>h</a:t>
            </a:r>
            <a:r>
              <a:rPr sz="2400" spc="-55" dirty="0" err="1">
                <a:latin typeface="Calibri"/>
                <a:cs typeface="Calibri"/>
              </a:rPr>
              <a:t>r</a:t>
            </a:r>
            <a:r>
              <a:rPr sz="2400" spc="-105" dirty="0" err="1">
                <a:latin typeface="Calibri"/>
                <a:cs typeface="Calibri"/>
              </a:rPr>
              <a:t>om</a:t>
            </a:r>
            <a:r>
              <a:rPr sz="2400" spc="-65" dirty="0" err="1">
                <a:latin typeface="Calibri"/>
                <a:cs typeface="Calibri"/>
              </a:rPr>
              <a:t>e</a:t>
            </a:r>
            <a:r>
              <a:rPr sz="2400" dirty="0" err="1">
                <a:latin typeface="宋体"/>
                <a:cs typeface="宋体"/>
              </a:rPr>
              <a:t>浏览器是不可见的</a:t>
            </a:r>
            <a:r>
              <a:rPr sz="2400" dirty="0" err="1" smtClean="0">
                <a:latin typeface="宋体"/>
                <a:cs typeface="宋体"/>
              </a:rPr>
              <a:t>，仅仅使用</a:t>
            </a:r>
            <a:r>
              <a:rPr sz="2400" dirty="0">
                <a:latin typeface="宋体"/>
                <a:cs typeface="宋体"/>
              </a:rPr>
              <a:t>：</a:t>
            </a:r>
          </a:p>
          <a:p>
            <a:pPr marL="12700">
              <a:lnSpc>
                <a:spcPts val="2145"/>
              </a:lnSpc>
              <a:spcBef>
                <a:spcPts val="600"/>
              </a:spcBef>
              <a:spcAft>
                <a:spcPts val="600"/>
              </a:spcAft>
            </a:pP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dr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spc="-130" dirty="0">
                <a:solidFill>
                  <a:srgbClr val="FF0000"/>
                </a:solidFill>
                <a:latin typeface="Calibri"/>
                <a:cs typeface="Calibri"/>
              </a:rPr>
              <a:t>er=</a:t>
            </a:r>
            <a:r>
              <a:rPr sz="24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spc="-90" dirty="0">
                <a:solidFill>
                  <a:srgbClr val="FF0000"/>
                </a:solidFill>
                <a:latin typeface="Calibri"/>
                <a:cs typeface="Calibri"/>
              </a:rPr>
              <a:t>ebd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18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2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spc="-95" dirty="0">
                <a:solidFill>
                  <a:srgbClr val="FF0000"/>
                </a:solidFill>
                <a:latin typeface="Calibri"/>
                <a:cs typeface="Calibri"/>
              </a:rPr>
              <a:t>Ch</a:t>
            </a:r>
            <a:r>
              <a:rPr sz="2400" spc="-8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ome(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2400" dirty="0" err="1">
                <a:latin typeface="宋体"/>
                <a:cs typeface="宋体"/>
              </a:rPr>
              <a:t>创建</a:t>
            </a:r>
            <a:r>
              <a:rPr sz="2400" spc="-85" dirty="0" err="1">
                <a:latin typeface="Calibri"/>
                <a:cs typeface="Calibri"/>
              </a:rPr>
              <a:t>c</a:t>
            </a:r>
            <a:r>
              <a:rPr sz="2400" spc="-50" dirty="0" err="1">
                <a:latin typeface="Calibri"/>
                <a:cs typeface="Calibri"/>
              </a:rPr>
              <a:t>h</a:t>
            </a:r>
            <a:r>
              <a:rPr sz="2400" spc="-55" dirty="0" err="1">
                <a:latin typeface="Calibri"/>
                <a:cs typeface="Calibri"/>
              </a:rPr>
              <a:t>r</a:t>
            </a:r>
            <a:r>
              <a:rPr sz="2400" spc="-105" dirty="0" err="1">
                <a:latin typeface="Calibri"/>
                <a:cs typeface="Calibri"/>
              </a:rPr>
              <a:t>om</a:t>
            </a:r>
            <a:r>
              <a:rPr sz="2400" spc="-65" dirty="0" err="1">
                <a:latin typeface="Calibri"/>
                <a:cs typeface="Calibri"/>
              </a:rPr>
              <a:t>e</a:t>
            </a:r>
            <a:r>
              <a:rPr sz="2400" dirty="0" err="1">
                <a:latin typeface="宋体"/>
                <a:cs typeface="宋体"/>
              </a:rPr>
              <a:t>浏览器，那么在程序执行时会弹出一</a:t>
            </a:r>
            <a:r>
              <a:rPr sz="2400" spc="5" dirty="0" err="1">
                <a:latin typeface="宋体"/>
                <a:cs typeface="宋体"/>
              </a:rPr>
              <a:t>个</a:t>
            </a:r>
            <a:r>
              <a:rPr sz="2400" spc="-85" dirty="0" err="1">
                <a:latin typeface="Calibri"/>
                <a:cs typeface="Calibri"/>
              </a:rPr>
              <a:t>c</a:t>
            </a:r>
            <a:r>
              <a:rPr sz="2400" spc="-50" dirty="0" err="1">
                <a:latin typeface="Calibri"/>
                <a:cs typeface="Calibri"/>
              </a:rPr>
              <a:t>h</a:t>
            </a:r>
            <a:r>
              <a:rPr sz="2400" spc="-55" dirty="0" err="1">
                <a:latin typeface="Calibri"/>
                <a:cs typeface="Calibri"/>
              </a:rPr>
              <a:t>r</a:t>
            </a:r>
            <a:r>
              <a:rPr sz="2400" spc="-105" dirty="0" err="1">
                <a:latin typeface="Calibri"/>
                <a:cs typeface="Calibri"/>
              </a:rPr>
              <a:t>om</a:t>
            </a:r>
            <a:r>
              <a:rPr sz="2400" spc="-65" dirty="0" err="1">
                <a:latin typeface="Calibri"/>
                <a:cs typeface="Calibri"/>
              </a:rPr>
              <a:t>e</a:t>
            </a:r>
            <a:r>
              <a:rPr sz="2400" dirty="0" err="1">
                <a:latin typeface="宋体"/>
                <a:cs typeface="宋体"/>
              </a:rPr>
              <a:t>浏览器</a:t>
            </a:r>
            <a:r>
              <a:rPr sz="2400" dirty="0" smtClean="0">
                <a:latin typeface="宋体"/>
                <a:cs typeface="宋体"/>
              </a:rPr>
              <a:t>。</a:t>
            </a:r>
            <a:endParaRPr lang="en-US" sz="2400" dirty="0" smtClean="0">
              <a:latin typeface="宋体"/>
              <a:cs typeface="宋体"/>
            </a:endParaRPr>
          </a:p>
          <a:p>
            <a:pPr marL="12700" indent="-30734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Calibri"/>
              <a:buAutoNum type="arabicParenBoth" startAt="4"/>
              <a:tabLst>
                <a:tab pos="320675" algn="l"/>
              </a:tabLst>
            </a:pPr>
            <a:r>
              <a:rPr lang="zh-CN" altLang="en-US" sz="2400" spc="-10" dirty="0">
                <a:latin typeface="Calibri"/>
                <a:cs typeface="Calibri"/>
              </a:rPr>
              <a:t>使用</a:t>
            </a:r>
            <a:r>
              <a:rPr lang="en-US" altLang="zh-CN" sz="2400" spc="-10" dirty="0" err="1">
                <a:latin typeface="Calibri"/>
                <a:cs typeface="Calibri"/>
              </a:rPr>
              <a:t>driver.get</a:t>
            </a:r>
            <a:r>
              <a:rPr lang="en-US" altLang="zh-CN" sz="2400" spc="-10" dirty="0">
                <a:latin typeface="Calibri"/>
                <a:cs typeface="Calibri"/>
              </a:rPr>
              <a:t>(</a:t>
            </a:r>
            <a:r>
              <a:rPr lang="en-US" altLang="zh-CN" sz="2400" spc="-10" dirty="0" err="1">
                <a:latin typeface="Calibri"/>
                <a:cs typeface="Calibri"/>
              </a:rPr>
              <a:t>url</a:t>
            </a:r>
            <a:r>
              <a:rPr lang="en-US" altLang="zh-CN" sz="2400" spc="-10" dirty="0">
                <a:latin typeface="Calibri"/>
                <a:cs typeface="Calibri"/>
              </a:rPr>
              <a:t>)</a:t>
            </a:r>
            <a:r>
              <a:rPr lang="zh-CN" altLang="en-US" sz="2400" spc="-10" dirty="0">
                <a:latin typeface="Calibri"/>
                <a:cs typeface="Calibri"/>
              </a:rPr>
              <a:t>方法访问网页：</a:t>
            </a:r>
          </a:p>
          <a:p>
            <a:pPr marL="127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spc="-10" dirty="0" err="1">
                <a:solidFill>
                  <a:srgbClr val="FF0000"/>
                </a:solidFill>
                <a:latin typeface="Calibri"/>
                <a:cs typeface="Calibri"/>
              </a:rPr>
              <a:t>driver.get</a:t>
            </a:r>
            <a:r>
              <a:rPr lang="en-US" altLang="zh-CN" sz="2400" spc="-10" dirty="0">
                <a:solidFill>
                  <a:srgbClr val="FF0000"/>
                </a:solidFill>
                <a:latin typeface="Calibri"/>
                <a:cs typeface="Calibri"/>
              </a:rPr>
              <a:t>("http://127.0.0.1:5000")</a:t>
            </a:r>
          </a:p>
        </p:txBody>
      </p:sp>
    </p:spTree>
    <p:extLst>
      <p:ext uri="{BB962C8B-B14F-4D97-AF65-F5344CB8AC3E}">
        <p14:creationId xmlns:p14="http://schemas.microsoft.com/office/powerpoint/2010/main" val="2511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8640" y="757555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5"/>
                </a:moveTo>
                <a:lnTo>
                  <a:pt x="4079240" y="0"/>
                </a:lnTo>
              </a:path>
            </a:pathLst>
          </a:custGeom>
          <a:ln w="28575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2019" y="713740"/>
            <a:ext cx="1218565" cy="678815"/>
          </a:xfrm>
          <a:custGeom>
            <a:avLst/>
            <a:gdLst/>
            <a:ahLst/>
            <a:cxnLst/>
            <a:rect l="l" t="t" r="r" b="b"/>
            <a:pathLst>
              <a:path w="1218564" h="678815">
                <a:moveTo>
                  <a:pt x="1104900" y="0"/>
                </a:moveTo>
                <a:lnTo>
                  <a:pt x="104300" y="339"/>
                </a:lnTo>
                <a:lnTo>
                  <a:pt x="63384" y="11499"/>
                </a:lnTo>
                <a:lnTo>
                  <a:pt x="30266" y="36121"/>
                </a:lnTo>
                <a:lnTo>
                  <a:pt x="8090" y="71056"/>
                </a:lnTo>
                <a:lnTo>
                  <a:pt x="0" y="113157"/>
                </a:lnTo>
                <a:lnTo>
                  <a:pt x="339" y="574489"/>
                </a:lnTo>
                <a:lnTo>
                  <a:pt x="11494" y="615409"/>
                </a:lnTo>
                <a:lnTo>
                  <a:pt x="36107" y="648536"/>
                </a:lnTo>
                <a:lnTo>
                  <a:pt x="71034" y="670720"/>
                </a:lnTo>
                <a:lnTo>
                  <a:pt x="113131" y="678814"/>
                </a:lnTo>
                <a:lnTo>
                  <a:pt x="1113750" y="678473"/>
                </a:lnTo>
                <a:lnTo>
                  <a:pt x="1154664" y="667308"/>
                </a:lnTo>
                <a:lnTo>
                  <a:pt x="1187784" y="642686"/>
                </a:lnTo>
                <a:lnTo>
                  <a:pt x="1209964" y="607754"/>
                </a:lnTo>
                <a:lnTo>
                  <a:pt x="1218057" y="565658"/>
                </a:lnTo>
                <a:lnTo>
                  <a:pt x="1217715" y="104306"/>
                </a:lnTo>
                <a:lnTo>
                  <a:pt x="1206550" y="63392"/>
                </a:lnTo>
                <a:lnTo>
                  <a:pt x="1181928" y="30272"/>
                </a:lnTo>
                <a:lnTo>
                  <a:pt x="1146996" y="8092"/>
                </a:lnTo>
                <a:lnTo>
                  <a:pt x="1104900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2427" y="906007"/>
            <a:ext cx="2768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微软雅黑"/>
                <a:cs typeface="微软雅黑"/>
              </a:rPr>
              <a:t>7.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283837" y="236855"/>
            <a:ext cx="766724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>
              <a:lnSpc>
                <a:spcPct val="100000"/>
              </a:lnSpc>
            </a:pPr>
            <a:r>
              <a:rPr spc="-10" dirty="0">
                <a:solidFill>
                  <a:srgbClr val="C00000"/>
                </a:solidFill>
                <a:latin typeface="宋体"/>
                <a:cs typeface="宋体"/>
              </a:rPr>
              <a:t>编写</a:t>
            </a:r>
            <a:r>
              <a:rPr spc="-110" dirty="0">
                <a:solidFill>
                  <a:srgbClr val="C00000"/>
                </a:solidFill>
              </a:rPr>
              <a:t>Sel</a:t>
            </a:r>
            <a:r>
              <a:rPr spc="-95" dirty="0">
                <a:solidFill>
                  <a:srgbClr val="C00000"/>
                </a:solidFill>
              </a:rPr>
              <a:t>en</a:t>
            </a:r>
            <a:r>
              <a:rPr spc="-60" dirty="0">
                <a:solidFill>
                  <a:srgbClr val="C00000"/>
                </a:solidFill>
              </a:rPr>
              <a:t>i</a:t>
            </a:r>
            <a:r>
              <a:rPr spc="-120" dirty="0">
                <a:solidFill>
                  <a:srgbClr val="C00000"/>
                </a:solidFill>
              </a:rPr>
              <a:t>u</a:t>
            </a:r>
            <a:r>
              <a:rPr spc="-185" dirty="0">
                <a:solidFill>
                  <a:srgbClr val="C00000"/>
                </a:solidFill>
              </a:rPr>
              <a:t>m</a:t>
            </a:r>
            <a:r>
              <a:rPr spc="-10" dirty="0">
                <a:solidFill>
                  <a:srgbClr val="C00000"/>
                </a:solidFill>
                <a:latin typeface="宋体"/>
                <a:cs typeface="宋体"/>
              </a:rPr>
              <a:t>爬虫程序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514600" y="1184594"/>
            <a:ext cx="9436481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 indent="-307340">
              <a:lnSpc>
                <a:spcPts val="2145"/>
              </a:lnSpc>
              <a:spcBef>
                <a:spcPts val="600"/>
              </a:spcBef>
              <a:spcAft>
                <a:spcPts val="600"/>
              </a:spcAft>
              <a:buFont typeface="Calibri"/>
              <a:buAutoNum type="arabicParenBoth" startAt="5"/>
              <a:tabLst>
                <a:tab pos="320675" algn="l"/>
              </a:tabLst>
            </a:pPr>
            <a:endParaRPr lang="en-US" sz="2400" dirty="0" smtClean="0">
              <a:latin typeface="+mn-ea"/>
              <a:cs typeface="宋体"/>
            </a:endParaRPr>
          </a:p>
          <a:p>
            <a:pPr marL="320040" indent="-307340">
              <a:lnSpc>
                <a:spcPts val="2145"/>
              </a:lnSpc>
              <a:spcBef>
                <a:spcPts val="600"/>
              </a:spcBef>
              <a:spcAft>
                <a:spcPts val="600"/>
              </a:spcAft>
              <a:buFont typeface="Calibri"/>
              <a:buAutoNum type="arabicParenBoth" startAt="5"/>
              <a:tabLst>
                <a:tab pos="320675" algn="l"/>
              </a:tabLst>
            </a:pPr>
            <a:r>
              <a:rPr sz="2400" dirty="0" err="1" smtClean="0">
                <a:latin typeface="+mn-ea"/>
                <a:cs typeface="宋体"/>
              </a:rPr>
              <a:t>通过</a:t>
            </a:r>
            <a:r>
              <a:rPr sz="2400" spc="-55" dirty="0" err="1" smtClean="0">
                <a:latin typeface="+mn-ea"/>
                <a:cs typeface="Calibri"/>
              </a:rPr>
              <a:t>dri</a:t>
            </a:r>
            <a:r>
              <a:rPr sz="2400" spc="-60" dirty="0" err="1" smtClean="0">
                <a:latin typeface="+mn-ea"/>
                <a:cs typeface="Calibri"/>
              </a:rPr>
              <a:t>v</a:t>
            </a:r>
            <a:r>
              <a:rPr sz="2400" spc="-50" dirty="0" err="1" smtClean="0">
                <a:latin typeface="+mn-ea"/>
                <a:cs typeface="Calibri"/>
              </a:rPr>
              <a:t>e</a:t>
            </a:r>
            <a:r>
              <a:rPr sz="2400" spc="-185" dirty="0" err="1" smtClean="0">
                <a:latin typeface="+mn-ea"/>
                <a:cs typeface="Calibri"/>
              </a:rPr>
              <a:t>r</a:t>
            </a:r>
            <a:r>
              <a:rPr sz="2400" spc="-20" dirty="0" err="1" smtClean="0">
                <a:latin typeface="+mn-ea"/>
                <a:cs typeface="Calibri"/>
              </a:rPr>
              <a:t>.</a:t>
            </a:r>
            <a:r>
              <a:rPr sz="2400" b="1" spc="-40" dirty="0" err="1" smtClean="0">
                <a:solidFill>
                  <a:srgbClr val="0000FF"/>
                </a:solidFill>
                <a:latin typeface="+mn-ea"/>
                <a:cs typeface="Calibri"/>
              </a:rPr>
              <a:t>p</a:t>
            </a:r>
            <a:r>
              <a:rPr sz="2400" b="1" spc="-125" dirty="0" err="1" smtClean="0">
                <a:solidFill>
                  <a:srgbClr val="0000FF"/>
                </a:solidFill>
                <a:latin typeface="+mn-ea"/>
                <a:cs typeface="Calibri"/>
              </a:rPr>
              <a:t>a</a:t>
            </a:r>
            <a:r>
              <a:rPr sz="2400" b="1" spc="-150" dirty="0" err="1" smtClean="0">
                <a:solidFill>
                  <a:srgbClr val="0000FF"/>
                </a:solidFill>
                <a:latin typeface="+mn-ea"/>
                <a:cs typeface="Calibri"/>
              </a:rPr>
              <a:t>g</a:t>
            </a:r>
            <a:r>
              <a:rPr sz="2400" b="1" spc="55" dirty="0" err="1" smtClean="0">
                <a:solidFill>
                  <a:srgbClr val="0000FF"/>
                </a:solidFill>
                <a:latin typeface="+mn-ea"/>
                <a:cs typeface="Calibri"/>
              </a:rPr>
              <a:t>e</a:t>
            </a:r>
            <a:r>
              <a:rPr sz="2400" b="1" spc="50" dirty="0" err="1" smtClean="0">
                <a:solidFill>
                  <a:srgbClr val="0000FF"/>
                </a:solidFill>
                <a:latin typeface="+mn-ea"/>
                <a:cs typeface="Calibri"/>
              </a:rPr>
              <a:t>_</a:t>
            </a:r>
            <a:r>
              <a:rPr sz="2400" b="1" spc="-85" dirty="0" err="1" smtClean="0">
                <a:solidFill>
                  <a:srgbClr val="0000FF"/>
                </a:solidFill>
                <a:latin typeface="+mn-ea"/>
                <a:cs typeface="Calibri"/>
              </a:rPr>
              <a:t>so</a:t>
            </a:r>
            <a:r>
              <a:rPr sz="2400" b="1" spc="-90" dirty="0" err="1" smtClean="0">
                <a:solidFill>
                  <a:srgbClr val="0000FF"/>
                </a:solidFill>
                <a:latin typeface="+mn-ea"/>
                <a:cs typeface="Calibri"/>
              </a:rPr>
              <a:t>u</a:t>
            </a:r>
            <a:r>
              <a:rPr sz="2400" b="1" spc="-30" dirty="0" err="1" smtClean="0">
                <a:solidFill>
                  <a:srgbClr val="0000FF"/>
                </a:solidFill>
                <a:latin typeface="+mn-ea"/>
                <a:cs typeface="Calibri"/>
              </a:rPr>
              <a:t>r</a:t>
            </a:r>
            <a:r>
              <a:rPr sz="2400" b="1" spc="-85" dirty="0" err="1" smtClean="0">
                <a:solidFill>
                  <a:srgbClr val="0000FF"/>
                </a:solidFill>
                <a:latin typeface="+mn-ea"/>
                <a:cs typeface="Calibri"/>
              </a:rPr>
              <a:t>c</a:t>
            </a:r>
            <a:r>
              <a:rPr sz="2400" b="1" spc="-40" dirty="0" err="1" smtClean="0">
                <a:solidFill>
                  <a:srgbClr val="0000FF"/>
                </a:solidFill>
                <a:latin typeface="+mn-ea"/>
                <a:cs typeface="Calibri"/>
              </a:rPr>
              <a:t>e</a:t>
            </a:r>
            <a:r>
              <a:rPr sz="2400" dirty="0" err="1" smtClean="0">
                <a:latin typeface="+mn-ea"/>
                <a:cs typeface="宋体"/>
              </a:rPr>
              <a:t>获取网页</a:t>
            </a:r>
            <a:r>
              <a:rPr sz="2400" spc="-170" dirty="0" err="1" smtClean="0">
                <a:latin typeface="+mn-ea"/>
                <a:cs typeface="Calibri"/>
              </a:rPr>
              <a:t>H</a:t>
            </a:r>
            <a:r>
              <a:rPr sz="2400" spc="-85" dirty="0" err="1" smtClean="0">
                <a:latin typeface="+mn-ea"/>
                <a:cs typeface="Calibri"/>
              </a:rPr>
              <a:t>TML</a:t>
            </a:r>
            <a:r>
              <a:rPr sz="2400" dirty="0" err="1" smtClean="0">
                <a:latin typeface="+mn-ea"/>
                <a:cs typeface="宋体"/>
              </a:rPr>
              <a:t>代码</a:t>
            </a:r>
            <a:r>
              <a:rPr lang="zh-CN" altLang="en-US" sz="2400" dirty="0" smtClean="0">
                <a:latin typeface="+mn-ea"/>
                <a:cs typeface="宋体"/>
              </a:rPr>
              <a:t>（渲染后的数据页面）</a:t>
            </a:r>
            <a:r>
              <a:rPr sz="2400" dirty="0" smtClean="0">
                <a:latin typeface="+mn-ea"/>
                <a:cs typeface="宋体"/>
              </a:rPr>
              <a:t>：</a:t>
            </a:r>
          </a:p>
          <a:p>
            <a:pPr marL="12700" marR="5120005">
              <a:lnSpc>
                <a:spcPts val="2160"/>
              </a:lnSpc>
              <a:spcBef>
                <a:spcPts val="600"/>
              </a:spcBef>
              <a:spcAft>
                <a:spcPts val="600"/>
              </a:spcAft>
            </a:pPr>
            <a:r>
              <a:rPr sz="2400" spc="-85" dirty="0" smtClean="0">
                <a:solidFill>
                  <a:srgbClr val="FF0000"/>
                </a:solidFill>
                <a:latin typeface="+mn-ea"/>
                <a:cs typeface="Calibri"/>
              </a:rPr>
              <a:t>h</a:t>
            </a:r>
            <a:r>
              <a:rPr sz="2400" spc="-60" dirty="0" smtClean="0">
                <a:solidFill>
                  <a:srgbClr val="FF0000"/>
                </a:solidFill>
                <a:latin typeface="+mn-ea"/>
                <a:cs typeface="Calibri"/>
              </a:rPr>
              <a:t>tm</a:t>
            </a:r>
            <a:r>
              <a:rPr sz="2400" spc="-35" dirty="0" smtClean="0">
                <a:solidFill>
                  <a:srgbClr val="FF0000"/>
                </a:solidFill>
                <a:latin typeface="+mn-ea"/>
                <a:cs typeface="Calibri"/>
              </a:rPr>
              <a:t>l</a:t>
            </a:r>
            <a:r>
              <a:rPr sz="2400" spc="-225" dirty="0" smtClean="0">
                <a:solidFill>
                  <a:srgbClr val="FF0000"/>
                </a:solidFill>
                <a:latin typeface="+mn-ea"/>
                <a:cs typeface="Calibri"/>
              </a:rPr>
              <a:t>=</a:t>
            </a:r>
            <a:r>
              <a:rPr sz="2400" spc="-225" dirty="0" err="1" smtClean="0">
                <a:solidFill>
                  <a:srgbClr val="FF0000"/>
                </a:solidFill>
                <a:latin typeface="+mn-ea"/>
                <a:cs typeface="Calibri"/>
              </a:rPr>
              <a:t>d</a:t>
            </a:r>
            <a:r>
              <a:rPr sz="2400" spc="-15" dirty="0" err="1" smtClean="0">
                <a:solidFill>
                  <a:srgbClr val="FF0000"/>
                </a:solidFill>
                <a:latin typeface="+mn-ea"/>
                <a:cs typeface="Calibri"/>
              </a:rPr>
              <a:t>r</a:t>
            </a:r>
            <a:r>
              <a:rPr sz="2400" spc="-20" dirty="0" err="1" smtClean="0">
                <a:solidFill>
                  <a:srgbClr val="FF0000"/>
                </a:solidFill>
                <a:latin typeface="+mn-ea"/>
                <a:cs typeface="Calibri"/>
              </a:rPr>
              <a:t>i</a:t>
            </a:r>
            <a:r>
              <a:rPr sz="2400" spc="-60" dirty="0" err="1" smtClean="0">
                <a:solidFill>
                  <a:srgbClr val="FF0000"/>
                </a:solidFill>
                <a:latin typeface="+mn-ea"/>
                <a:cs typeface="Calibri"/>
              </a:rPr>
              <a:t>v</a:t>
            </a:r>
            <a:r>
              <a:rPr sz="2400" spc="-50" dirty="0" err="1" smtClean="0">
                <a:solidFill>
                  <a:srgbClr val="FF0000"/>
                </a:solidFill>
                <a:latin typeface="+mn-ea"/>
                <a:cs typeface="Calibri"/>
              </a:rPr>
              <a:t>e</a:t>
            </a:r>
            <a:r>
              <a:rPr sz="2400" spc="-185" dirty="0" err="1" smtClean="0">
                <a:solidFill>
                  <a:srgbClr val="FF0000"/>
                </a:solidFill>
                <a:latin typeface="+mn-ea"/>
                <a:cs typeface="Calibri"/>
              </a:rPr>
              <a:t>r</a:t>
            </a:r>
            <a:r>
              <a:rPr sz="2400" spc="-20" dirty="0" err="1" smtClean="0">
                <a:solidFill>
                  <a:srgbClr val="FF0000"/>
                </a:solidFill>
                <a:latin typeface="+mn-ea"/>
                <a:cs typeface="Calibri"/>
              </a:rPr>
              <a:t>.</a:t>
            </a:r>
            <a:r>
              <a:rPr sz="2400" spc="-40" dirty="0" err="1" smtClean="0">
                <a:solidFill>
                  <a:srgbClr val="FF0000"/>
                </a:solidFill>
                <a:latin typeface="+mn-ea"/>
                <a:cs typeface="Calibri"/>
              </a:rPr>
              <a:t>p</a:t>
            </a:r>
            <a:r>
              <a:rPr sz="2400" spc="-125" dirty="0" err="1" smtClean="0">
                <a:solidFill>
                  <a:srgbClr val="FF0000"/>
                </a:solidFill>
                <a:latin typeface="+mn-ea"/>
                <a:cs typeface="Calibri"/>
              </a:rPr>
              <a:t>a</a:t>
            </a:r>
            <a:r>
              <a:rPr sz="2400" spc="-150" dirty="0" err="1" smtClean="0">
                <a:solidFill>
                  <a:srgbClr val="FF0000"/>
                </a:solidFill>
                <a:latin typeface="+mn-ea"/>
                <a:cs typeface="Calibri"/>
              </a:rPr>
              <a:t>g</a:t>
            </a:r>
            <a:r>
              <a:rPr sz="2400" spc="55" dirty="0" err="1" smtClean="0">
                <a:solidFill>
                  <a:srgbClr val="FF0000"/>
                </a:solidFill>
                <a:latin typeface="+mn-ea"/>
                <a:cs typeface="Calibri"/>
              </a:rPr>
              <a:t>e</a:t>
            </a:r>
            <a:r>
              <a:rPr sz="2400" spc="50" dirty="0" err="1" smtClean="0">
                <a:solidFill>
                  <a:srgbClr val="FF0000"/>
                </a:solidFill>
                <a:latin typeface="+mn-ea"/>
                <a:cs typeface="Calibri"/>
              </a:rPr>
              <a:t>_</a:t>
            </a:r>
            <a:r>
              <a:rPr sz="2400" spc="-85" dirty="0" err="1" smtClean="0">
                <a:solidFill>
                  <a:srgbClr val="FF0000"/>
                </a:solidFill>
                <a:latin typeface="+mn-ea"/>
                <a:cs typeface="Calibri"/>
              </a:rPr>
              <a:t>so</a:t>
            </a:r>
            <a:r>
              <a:rPr sz="2400" spc="-90" dirty="0" err="1" smtClean="0">
                <a:solidFill>
                  <a:srgbClr val="FF0000"/>
                </a:solidFill>
                <a:latin typeface="+mn-ea"/>
                <a:cs typeface="Calibri"/>
              </a:rPr>
              <a:t>u</a:t>
            </a:r>
            <a:r>
              <a:rPr sz="2400" spc="-30" dirty="0" err="1" smtClean="0">
                <a:solidFill>
                  <a:srgbClr val="FF0000"/>
                </a:solidFill>
                <a:latin typeface="+mn-ea"/>
                <a:cs typeface="Calibri"/>
              </a:rPr>
              <a:t>r</a:t>
            </a:r>
            <a:r>
              <a:rPr sz="2400" spc="-85" dirty="0" err="1" smtClean="0">
                <a:solidFill>
                  <a:srgbClr val="FF0000"/>
                </a:solidFill>
                <a:latin typeface="+mn-ea"/>
                <a:cs typeface="Calibri"/>
              </a:rPr>
              <a:t>c</a:t>
            </a:r>
            <a:r>
              <a:rPr sz="2400" spc="-50" dirty="0" err="1" smtClean="0">
                <a:solidFill>
                  <a:srgbClr val="FF0000"/>
                </a:solidFill>
                <a:latin typeface="+mn-ea"/>
                <a:cs typeface="Calibri"/>
              </a:rPr>
              <a:t>e</a:t>
            </a:r>
            <a:r>
              <a:rPr sz="2400" spc="-25" dirty="0" smtClean="0">
                <a:solidFill>
                  <a:srgbClr val="FF0000"/>
                </a:solidFill>
                <a:latin typeface="+mn-ea"/>
                <a:cs typeface="Calibri"/>
              </a:rPr>
              <a:t> </a:t>
            </a:r>
            <a:r>
              <a:rPr sz="2400" spc="-50" dirty="0" smtClean="0">
                <a:solidFill>
                  <a:srgbClr val="FF0000"/>
                </a:solidFill>
                <a:latin typeface="+mn-ea"/>
                <a:cs typeface="Calibri"/>
              </a:rPr>
              <a:t>pri</a:t>
            </a:r>
            <a:r>
              <a:rPr sz="2400" spc="-85" dirty="0" smtClean="0">
                <a:solidFill>
                  <a:srgbClr val="FF0000"/>
                </a:solidFill>
                <a:latin typeface="+mn-ea"/>
                <a:cs typeface="Calibri"/>
              </a:rPr>
              <a:t>n</a:t>
            </a:r>
            <a:r>
              <a:rPr sz="2400" spc="-5" dirty="0" smtClean="0">
                <a:solidFill>
                  <a:srgbClr val="FF0000"/>
                </a:solidFill>
                <a:latin typeface="+mn-ea"/>
                <a:cs typeface="Calibri"/>
              </a:rPr>
              <a:t>t</a:t>
            </a:r>
            <a:r>
              <a:rPr sz="2400" spc="-15" dirty="0" smtClean="0">
                <a:solidFill>
                  <a:srgbClr val="FF0000"/>
                </a:solidFill>
                <a:latin typeface="+mn-ea"/>
                <a:cs typeface="Calibri"/>
              </a:rPr>
              <a:t>(</a:t>
            </a:r>
            <a:r>
              <a:rPr sz="2400" spc="-85" dirty="0" smtClean="0">
                <a:solidFill>
                  <a:srgbClr val="FF0000"/>
                </a:solidFill>
                <a:latin typeface="+mn-ea"/>
                <a:cs typeface="Calibri"/>
              </a:rPr>
              <a:t>h</a:t>
            </a:r>
            <a:r>
              <a:rPr sz="2400" spc="-60" dirty="0" smtClean="0">
                <a:solidFill>
                  <a:srgbClr val="FF0000"/>
                </a:solidFill>
                <a:latin typeface="+mn-ea"/>
                <a:cs typeface="Calibri"/>
              </a:rPr>
              <a:t>tm</a:t>
            </a:r>
            <a:r>
              <a:rPr sz="2400" spc="-35" dirty="0" smtClean="0">
                <a:solidFill>
                  <a:srgbClr val="FF0000"/>
                </a:solidFill>
                <a:latin typeface="+mn-ea"/>
                <a:cs typeface="Calibri"/>
              </a:rPr>
              <a:t>l</a:t>
            </a:r>
            <a:r>
              <a:rPr sz="2400" dirty="0" smtClean="0">
                <a:solidFill>
                  <a:srgbClr val="FF0000"/>
                </a:solidFill>
                <a:latin typeface="+mn-ea"/>
                <a:cs typeface="Calibri"/>
              </a:rPr>
              <a:t>)</a:t>
            </a:r>
          </a:p>
          <a:p>
            <a:pPr marL="320040" indent="-307340">
              <a:lnSpc>
                <a:spcPts val="2105"/>
              </a:lnSpc>
              <a:spcBef>
                <a:spcPts val="600"/>
              </a:spcBef>
              <a:spcAft>
                <a:spcPts val="600"/>
              </a:spcAft>
              <a:buFont typeface="Calibri"/>
              <a:buAutoNum type="arabicParenBoth" startAt="6"/>
              <a:tabLst>
                <a:tab pos="320675" algn="l"/>
              </a:tabLst>
            </a:pPr>
            <a:r>
              <a:rPr lang="en-US" altLang="zh-CN" sz="2400" spc="-55" dirty="0" err="1" smtClean="0">
                <a:latin typeface="+mn-ea"/>
                <a:cs typeface="Calibri"/>
              </a:rPr>
              <a:t>dri</a:t>
            </a:r>
            <a:r>
              <a:rPr lang="en-US" altLang="zh-CN" sz="2400" spc="-60" dirty="0" err="1" smtClean="0">
                <a:latin typeface="+mn-ea"/>
                <a:cs typeface="Calibri"/>
              </a:rPr>
              <a:t>v</a:t>
            </a:r>
            <a:r>
              <a:rPr lang="en-US" altLang="zh-CN" sz="2400" spc="-50" dirty="0" err="1" smtClean="0">
                <a:latin typeface="+mn-ea"/>
                <a:cs typeface="Calibri"/>
              </a:rPr>
              <a:t>e</a:t>
            </a:r>
            <a:r>
              <a:rPr lang="en-US" altLang="zh-CN" sz="2400" spc="-185" dirty="0" err="1" smtClean="0">
                <a:latin typeface="+mn-ea"/>
                <a:cs typeface="Calibri"/>
              </a:rPr>
              <a:t>r</a:t>
            </a:r>
            <a:r>
              <a:rPr lang="en-US" altLang="zh-CN" sz="2400" spc="-20" dirty="0" err="1" smtClean="0">
                <a:latin typeface="+mn-ea"/>
                <a:cs typeface="Calibri"/>
              </a:rPr>
              <a:t>.get_cookies</a:t>
            </a:r>
            <a:r>
              <a:rPr lang="en-US" altLang="zh-CN" sz="2400" spc="-20" dirty="0" smtClean="0">
                <a:latin typeface="+mn-ea"/>
                <a:cs typeface="Calibri"/>
              </a:rPr>
              <a:t>():</a:t>
            </a:r>
            <a:r>
              <a:rPr lang="zh-CN" altLang="en-US" sz="2400" spc="-20" dirty="0" smtClean="0">
                <a:latin typeface="+mn-ea"/>
                <a:cs typeface="Calibri"/>
              </a:rPr>
              <a:t>获得页面的</a:t>
            </a:r>
            <a:r>
              <a:rPr lang="en-US" altLang="zh-CN" sz="2400" spc="-20" dirty="0" smtClean="0">
                <a:latin typeface="+mn-ea"/>
                <a:cs typeface="Calibri"/>
              </a:rPr>
              <a:t>cookies</a:t>
            </a:r>
            <a:r>
              <a:rPr lang="zh-CN" altLang="en-US" sz="2400" spc="-20" dirty="0" smtClean="0">
                <a:latin typeface="+mn-ea"/>
                <a:cs typeface="Calibri"/>
              </a:rPr>
              <a:t>。</a:t>
            </a:r>
            <a:endParaRPr lang="en-US" altLang="zh-CN" sz="2400" spc="-20" dirty="0" smtClean="0">
              <a:latin typeface="+mn-ea"/>
              <a:cs typeface="Calibri"/>
            </a:endParaRPr>
          </a:p>
          <a:p>
            <a:pPr marL="320040" indent="-307340">
              <a:lnSpc>
                <a:spcPts val="2105"/>
              </a:lnSpc>
              <a:spcBef>
                <a:spcPts val="600"/>
              </a:spcBef>
              <a:spcAft>
                <a:spcPts val="600"/>
              </a:spcAft>
              <a:buFont typeface="Calibri"/>
              <a:buAutoNum type="arabicParenBoth" startAt="6"/>
              <a:tabLst>
                <a:tab pos="320675" algn="l"/>
              </a:tabLst>
            </a:pPr>
            <a:r>
              <a:rPr sz="2400" dirty="0" err="1" smtClean="0">
                <a:latin typeface="+mn-ea"/>
                <a:cs typeface="宋体"/>
              </a:rPr>
              <a:t>使</a:t>
            </a:r>
            <a:r>
              <a:rPr lang="en-US" altLang="zh-CN" sz="2400" spc="-55" dirty="0" err="1">
                <a:latin typeface="+mn-ea"/>
                <a:cs typeface="Calibri"/>
              </a:rPr>
              <a:t>dri</a:t>
            </a:r>
            <a:r>
              <a:rPr lang="en-US" altLang="zh-CN" sz="2400" spc="-60" dirty="0" err="1">
                <a:latin typeface="+mn-ea"/>
                <a:cs typeface="Calibri"/>
              </a:rPr>
              <a:t>v</a:t>
            </a:r>
            <a:r>
              <a:rPr lang="en-US" altLang="zh-CN" sz="2400" spc="-50" dirty="0" err="1">
                <a:latin typeface="+mn-ea"/>
                <a:cs typeface="Calibri"/>
              </a:rPr>
              <a:t>e</a:t>
            </a:r>
            <a:r>
              <a:rPr lang="en-US" altLang="zh-CN" sz="2400" spc="-185" dirty="0" err="1">
                <a:latin typeface="+mn-ea"/>
                <a:cs typeface="Calibri"/>
              </a:rPr>
              <a:t>r</a:t>
            </a:r>
            <a:r>
              <a:rPr lang="en-US" altLang="zh-CN" sz="2400" spc="-20" dirty="0" err="1">
                <a:latin typeface="+mn-ea"/>
                <a:cs typeface="Calibri"/>
              </a:rPr>
              <a:t>.current_url</a:t>
            </a:r>
            <a:r>
              <a:rPr lang="en-US" altLang="zh-CN" sz="2400" spc="-20" dirty="0">
                <a:latin typeface="+mn-ea"/>
                <a:cs typeface="Calibri"/>
              </a:rPr>
              <a:t>:</a:t>
            </a:r>
            <a:r>
              <a:rPr lang="zh-CN" altLang="en-US" sz="2400" spc="-20" dirty="0">
                <a:latin typeface="+mn-ea"/>
                <a:cs typeface="Calibri"/>
              </a:rPr>
              <a:t>查看请求的</a:t>
            </a:r>
            <a:r>
              <a:rPr lang="en-US" altLang="zh-CN" sz="2400" spc="-20" dirty="0">
                <a:latin typeface="+mn-ea"/>
                <a:cs typeface="Calibri"/>
              </a:rPr>
              <a:t>URL</a:t>
            </a:r>
          </a:p>
          <a:p>
            <a:pPr marL="320040" indent="-307340">
              <a:lnSpc>
                <a:spcPts val="2105"/>
              </a:lnSpc>
              <a:spcBef>
                <a:spcPts val="600"/>
              </a:spcBef>
              <a:spcAft>
                <a:spcPts val="600"/>
              </a:spcAft>
              <a:buFont typeface="Calibri"/>
              <a:buAutoNum type="arabicParenBoth" startAt="6"/>
              <a:tabLst>
                <a:tab pos="320675" algn="l"/>
              </a:tabLst>
            </a:pPr>
            <a:r>
              <a:rPr sz="2400" dirty="0" err="1" smtClean="0">
                <a:latin typeface="+mn-ea"/>
                <a:cs typeface="宋体"/>
              </a:rPr>
              <a:t>用</a:t>
            </a:r>
            <a:r>
              <a:rPr sz="2400" spc="-55" dirty="0" err="1" smtClean="0">
                <a:latin typeface="+mn-ea"/>
                <a:cs typeface="Calibri"/>
              </a:rPr>
              <a:t>dri</a:t>
            </a:r>
            <a:r>
              <a:rPr sz="2400" spc="-60" dirty="0" err="1" smtClean="0">
                <a:latin typeface="+mn-ea"/>
                <a:cs typeface="Calibri"/>
              </a:rPr>
              <a:t>v</a:t>
            </a:r>
            <a:r>
              <a:rPr sz="2400" spc="-50" dirty="0" err="1" smtClean="0">
                <a:latin typeface="+mn-ea"/>
                <a:cs typeface="Calibri"/>
              </a:rPr>
              <a:t>e</a:t>
            </a:r>
            <a:r>
              <a:rPr sz="2400" spc="-185" dirty="0" err="1" smtClean="0">
                <a:latin typeface="+mn-ea"/>
                <a:cs typeface="Calibri"/>
              </a:rPr>
              <a:t>r</a:t>
            </a:r>
            <a:r>
              <a:rPr sz="2400" spc="-20" dirty="0" err="1" smtClean="0">
                <a:latin typeface="+mn-ea"/>
                <a:cs typeface="Calibri"/>
              </a:rPr>
              <a:t>.cl</a:t>
            </a:r>
            <a:r>
              <a:rPr sz="2400" spc="-75" dirty="0" err="1" smtClean="0">
                <a:latin typeface="+mn-ea"/>
                <a:cs typeface="Calibri"/>
              </a:rPr>
              <a:t>os</a:t>
            </a:r>
            <a:r>
              <a:rPr sz="2400" spc="-70" dirty="0" err="1" smtClean="0">
                <a:latin typeface="+mn-ea"/>
                <a:cs typeface="Calibri"/>
              </a:rPr>
              <a:t>e</a:t>
            </a:r>
            <a:r>
              <a:rPr sz="2400" spc="-5" dirty="0" smtClean="0">
                <a:latin typeface="+mn-ea"/>
                <a:cs typeface="Calibri"/>
              </a:rPr>
              <a:t>(</a:t>
            </a:r>
            <a:r>
              <a:rPr sz="2400" spc="-10" dirty="0" smtClean="0">
                <a:latin typeface="+mn-ea"/>
                <a:cs typeface="Calibri"/>
              </a:rPr>
              <a:t>)</a:t>
            </a:r>
            <a:r>
              <a:rPr lang="zh-CN" altLang="en-US" sz="2400" spc="-10" dirty="0" smtClean="0">
                <a:latin typeface="+mn-ea"/>
                <a:cs typeface="Calibri"/>
              </a:rPr>
              <a:t>关闭页面。</a:t>
            </a:r>
            <a:r>
              <a:rPr lang="en-US" altLang="zh-CN" sz="2400" spc="-10" dirty="0" err="1" smtClean="0">
                <a:latin typeface="+mn-ea"/>
                <a:cs typeface="Calibri"/>
              </a:rPr>
              <a:t>driver.quit</a:t>
            </a:r>
            <a:r>
              <a:rPr lang="en-US" altLang="zh-CN" sz="2400" spc="-10" dirty="0" smtClean="0">
                <a:latin typeface="+mn-ea"/>
                <a:cs typeface="Calibri"/>
              </a:rPr>
              <a:t>()</a:t>
            </a:r>
            <a:r>
              <a:rPr sz="2400" dirty="0" err="1" smtClean="0">
                <a:latin typeface="+mn-ea"/>
                <a:cs typeface="宋体"/>
              </a:rPr>
              <a:t>关闭浏览器</a:t>
            </a:r>
            <a:r>
              <a:rPr sz="2400" dirty="0" smtClean="0">
                <a:latin typeface="+mn-ea"/>
                <a:cs typeface="宋体"/>
              </a:rPr>
              <a:t>：</a:t>
            </a:r>
          </a:p>
          <a:p>
            <a:pPr marL="127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sz="2400" spc="-55" dirty="0" err="1" smtClean="0">
                <a:solidFill>
                  <a:srgbClr val="FF0000"/>
                </a:solidFill>
                <a:latin typeface="+mn-ea"/>
                <a:cs typeface="Calibri"/>
              </a:rPr>
              <a:t>dri</a:t>
            </a:r>
            <a:r>
              <a:rPr sz="2400" spc="-60" dirty="0" err="1" smtClean="0">
                <a:solidFill>
                  <a:srgbClr val="FF0000"/>
                </a:solidFill>
                <a:latin typeface="+mn-ea"/>
                <a:cs typeface="Calibri"/>
              </a:rPr>
              <a:t>v</a:t>
            </a:r>
            <a:r>
              <a:rPr sz="2400" spc="-50" dirty="0" err="1" smtClean="0">
                <a:solidFill>
                  <a:srgbClr val="FF0000"/>
                </a:solidFill>
                <a:latin typeface="+mn-ea"/>
                <a:cs typeface="Calibri"/>
              </a:rPr>
              <a:t>e</a:t>
            </a:r>
            <a:r>
              <a:rPr sz="2400" spc="-185" dirty="0" err="1" smtClean="0">
                <a:solidFill>
                  <a:srgbClr val="FF0000"/>
                </a:solidFill>
                <a:latin typeface="+mn-ea"/>
                <a:cs typeface="Calibri"/>
              </a:rPr>
              <a:t>r</a:t>
            </a:r>
            <a:r>
              <a:rPr sz="2400" spc="-20" dirty="0" err="1" smtClean="0">
                <a:solidFill>
                  <a:srgbClr val="FF0000"/>
                </a:solidFill>
                <a:latin typeface="+mn-ea"/>
                <a:cs typeface="Calibri"/>
              </a:rPr>
              <a:t>.cl</a:t>
            </a:r>
            <a:r>
              <a:rPr sz="2400" spc="-75" dirty="0" err="1" smtClean="0">
                <a:solidFill>
                  <a:srgbClr val="FF0000"/>
                </a:solidFill>
                <a:latin typeface="+mn-ea"/>
                <a:cs typeface="Calibri"/>
              </a:rPr>
              <a:t>os</a:t>
            </a:r>
            <a:r>
              <a:rPr sz="2400" spc="-70" dirty="0" err="1" smtClean="0">
                <a:solidFill>
                  <a:srgbClr val="FF0000"/>
                </a:solidFill>
                <a:latin typeface="+mn-ea"/>
                <a:cs typeface="Calibri"/>
              </a:rPr>
              <a:t>e</a:t>
            </a:r>
            <a:r>
              <a:rPr sz="2400" spc="-5" dirty="0" smtClean="0">
                <a:solidFill>
                  <a:srgbClr val="FF0000"/>
                </a:solidFill>
                <a:latin typeface="+mn-ea"/>
                <a:cs typeface="Calibri"/>
              </a:rPr>
              <a:t>()</a:t>
            </a:r>
            <a:endParaRPr lang="en-US" sz="2400" spc="-5" dirty="0" smtClean="0">
              <a:solidFill>
                <a:srgbClr val="FF0000"/>
              </a:solidFill>
              <a:latin typeface="+mn-ea"/>
              <a:cs typeface="Calibri"/>
            </a:endParaRPr>
          </a:p>
          <a:p>
            <a:pPr marL="127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spc="-55" dirty="0" err="1">
                <a:solidFill>
                  <a:srgbClr val="FF0000"/>
                </a:solidFill>
                <a:latin typeface="+mn-ea"/>
                <a:cs typeface="Calibri"/>
              </a:rPr>
              <a:t>driver.quit</a:t>
            </a:r>
            <a:r>
              <a:rPr lang="en-US" altLang="zh-CN" sz="2400" spc="-55" dirty="0">
                <a:solidFill>
                  <a:srgbClr val="FF0000"/>
                </a:solidFill>
                <a:latin typeface="+mn-ea"/>
                <a:cs typeface="Calibri"/>
              </a:rPr>
              <a:t>()</a:t>
            </a:r>
          </a:p>
          <a:p>
            <a:pPr marL="127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spc="-10" dirty="0" smtClean="0">
                <a:latin typeface="+mn-ea"/>
                <a:cs typeface="Calibri"/>
              </a:rPr>
              <a:t>(9)</a:t>
            </a:r>
            <a:r>
              <a:rPr lang="en-US" altLang="zh-CN" sz="2400" spc="-10" dirty="0" err="1" smtClean="0">
                <a:latin typeface="+mn-ea"/>
                <a:cs typeface="Calibri"/>
              </a:rPr>
              <a:t>WebElement</a:t>
            </a:r>
            <a:r>
              <a:rPr lang="zh-CN" altLang="en-US" sz="2400" spc="-10" dirty="0" smtClean="0">
                <a:latin typeface="+mn-ea"/>
                <a:cs typeface="Calibri"/>
              </a:rPr>
              <a:t>操作</a:t>
            </a:r>
            <a:r>
              <a:rPr lang="zh-CN" altLang="en-US" sz="2400" spc="-10" dirty="0">
                <a:latin typeface="+mn-ea"/>
                <a:cs typeface="Calibri"/>
              </a:rPr>
              <a:t>点击事件</a:t>
            </a:r>
            <a:r>
              <a:rPr lang="zh-CN" altLang="en-US" sz="2400" spc="-10" dirty="0" smtClean="0">
                <a:latin typeface="+mn-ea"/>
                <a:cs typeface="Calibri"/>
              </a:rPr>
              <a:t>：</a:t>
            </a:r>
            <a:endParaRPr lang="en-US" altLang="zh-CN" sz="2400" spc="-10" dirty="0" smtClean="0">
              <a:latin typeface="+mn-ea"/>
              <a:cs typeface="Calibri"/>
            </a:endParaRPr>
          </a:p>
          <a:p>
            <a:pPr marL="127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spc="-55" dirty="0">
                <a:solidFill>
                  <a:srgbClr val="FF0000"/>
                </a:solidFill>
                <a:latin typeface="+mn-ea"/>
                <a:cs typeface="Calibri"/>
              </a:rPr>
              <a:t>click()</a:t>
            </a:r>
          </a:p>
          <a:p>
            <a:pPr marL="127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spc="-10" dirty="0" smtClean="0">
                <a:latin typeface="+mn-ea"/>
                <a:cs typeface="Calibri"/>
              </a:rPr>
              <a:t>(10</a:t>
            </a:r>
            <a:r>
              <a:rPr lang="en-US" altLang="zh-CN" sz="2400" spc="-10" dirty="0">
                <a:latin typeface="+mn-ea"/>
                <a:cs typeface="Calibri"/>
              </a:rPr>
              <a:t>) </a:t>
            </a:r>
            <a:r>
              <a:rPr lang="en-US" altLang="zh-CN" sz="2400" spc="-10" dirty="0" err="1">
                <a:latin typeface="+mn-ea"/>
                <a:cs typeface="Calibri"/>
              </a:rPr>
              <a:t>WebElement</a:t>
            </a:r>
            <a:r>
              <a:rPr lang="zh-CN" altLang="en-US" sz="2400" spc="-10" dirty="0" smtClean="0">
                <a:latin typeface="+mn-ea"/>
                <a:cs typeface="Calibri"/>
              </a:rPr>
              <a:t>给</a:t>
            </a:r>
            <a:r>
              <a:rPr lang="zh-CN" altLang="en-US" sz="2400" spc="-10" dirty="0">
                <a:latin typeface="+mn-ea"/>
                <a:cs typeface="Calibri"/>
              </a:rPr>
              <a:t>输入框赋值</a:t>
            </a:r>
            <a:r>
              <a:rPr lang="zh-CN" altLang="en-US" sz="2400" spc="-10" dirty="0" smtClean="0">
                <a:latin typeface="+mn-ea"/>
                <a:cs typeface="Calibri"/>
              </a:rPr>
              <a:t>：</a:t>
            </a:r>
            <a:endParaRPr lang="en-US" altLang="zh-CN" sz="2400" spc="-10" dirty="0" smtClean="0">
              <a:latin typeface="+mn-ea"/>
              <a:cs typeface="Calibri"/>
            </a:endParaRPr>
          </a:p>
          <a:p>
            <a:pPr marL="12700" marR="5120005">
              <a:lnSpc>
                <a:spcPts val="216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spc="-85" dirty="0" err="1">
                <a:solidFill>
                  <a:srgbClr val="FF0000"/>
                </a:solidFill>
                <a:latin typeface="+mn-ea"/>
                <a:cs typeface="Calibri"/>
              </a:rPr>
              <a:t>send_keys</a:t>
            </a:r>
            <a:r>
              <a:rPr lang="en-US" altLang="zh-CN" sz="2400" spc="-85" dirty="0">
                <a:solidFill>
                  <a:srgbClr val="FF0000"/>
                </a:solidFill>
                <a:latin typeface="+mn-ea"/>
                <a:cs typeface="Calibri"/>
              </a:rPr>
              <a:t>()</a:t>
            </a:r>
            <a:endParaRPr sz="2400" spc="-85" dirty="0">
              <a:solidFill>
                <a:srgbClr val="FF0000"/>
              </a:solidFill>
              <a:latin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48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8640" y="520700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5"/>
                </a:moveTo>
                <a:lnTo>
                  <a:pt x="4079240" y="0"/>
                </a:lnTo>
              </a:path>
            </a:pathLst>
          </a:custGeom>
          <a:ln w="28575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278" y="168846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2019" y="713740"/>
            <a:ext cx="1231900" cy="678815"/>
          </a:xfrm>
          <a:custGeom>
            <a:avLst/>
            <a:gdLst/>
            <a:ahLst/>
            <a:cxnLst/>
            <a:rect l="l" t="t" r="r" b="b"/>
            <a:pathLst>
              <a:path w="1231900" h="678815">
                <a:moveTo>
                  <a:pt x="1118743" y="0"/>
                </a:moveTo>
                <a:lnTo>
                  <a:pt x="104300" y="339"/>
                </a:lnTo>
                <a:lnTo>
                  <a:pt x="63384" y="11499"/>
                </a:lnTo>
                <a:lnTo>
                  <a:pt x="30266" y="36121"/>
                </a:lnTo>
                <a:lnTo>
                  <a:pt x="8090" y="71056"/>
                </a:lnTo>
                <a:lnTo>
                  <a:pt x="0" y="113157"/>
                </a:lnTo>
                <a:lnTo>
                  <a:pt x="339" y="574489"/>
                </a:lnTo>
                <a:lnTo>
                  <a:pt x="11494" y="615409"/>
                </a:lnTo>
                <a:lnTo>
                  <a:pt x="36107" y="648536"/>
                </a:lnTo>
                <a:lnTo>
                  <a:pt x="71034" y="670720"/>
                </a:lnTo>
                <a:lnTo>
                  <a:pt x="113131" y="678814"/>
                </a:lnTo>
                <a:lnTo>
                  <a:pt x="1127593" y="678473"/>
                </a:lnTo>
                <a:lnTo>
                  <a:pt x="1168507" y="667308"/>
                </a:lnTo>
                <a:lnTo>
                  <a:pt x="1201627" y="642686"/>
                </a:lnTo>
                <a:lnTo>
                  <a:pt x="1223807" y="607754"/>
                </a:lnTo>
                <a:lnTo>
                  <a:pt x="1231900" y="565658"/>
                </a:lnTo>
                <a:lnTo>
                  <a:pt x="1231558" y="104306"/>
                </a:lnTo>
                <a:lnTo>
                  <a:pt x="1220393" y="63392"/>
                </a:lnTo>
                <a:lnTo>
                  <a:pt x="1195771" y="30272"/>
                </a:lnTo>
                <a:lnTo>
                  <a:pt x="1160839" y="8092"/>
                </a:lnTo>
                <a:lnTo>
                  <a:pt x="1118743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9794" y="906007"/>
            <a:ext cx="2768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微软雅黑"/>
                <a:cs typeface="微软雅黑"/>
              </a:rPr>
              <a:t>8.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985">
              <a:lnSpc>
                <a:spcPct val="100000"/>
              </a:lnSpc>
            </a:pPr>
            <a:r>
              <a:rPr spc="-10" dirty="0">
                <a:latin typeface="宋体"/>
                <a:cs typeface="宋体"/>
              </a:rPr>
              <a:t>编写</a:t>
            </a:r>
            <a:r>
              <a:rPr spc="-110" dirty="0"/>
              <a:t>Sel</a:t>
            </a:r>
            <a:r>
              <a:rPr spc="-95" dirty="0"/>
              <a:t>en</a:t>
            </a:r>
            <a:r>
              <a:rPr spc="-60" dirty="0"/>
              <a:t>i</a:t>
            </a:r>
            <a:r>
              <a:rPr spc="-120" dirty="0"/>
              <a:t>u</a:t>
            </a:r>
            <a:r>
              <a:rPr spc="-190" dirty="0"/>
              <a:t>m</a:t>
            </a:r>
            <a:r>
              <a:rPr spc="-10" dirty="0">
                <a:latin typeface="宋体"/>
                <a:cs typeface="宋体"/>
              </a:rPr>
              <a:t>爬虫程序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22119" y="1585239"/>
            <a:ext cx="5798820" cy="4708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f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95" dirty="0">
                <a:latin typeface="Calibri"/>
                <a:cs typeface="Calibri"/>
              </a:rPr>
              <a:t>o</a:t>
            </a:r>
            <a:r>
              <a:rPr sz="1800" spc="-130" dirty="0">
                <a:latin typeface="Calibri"/>
                <a:cs typeface="Calibri"/>
              </a:rPr>
              <a:t>m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seleniu</a:t>
            </a:r>
            <a:r>
              <a:rPr sz="1800" spc="-100" dirty="0">
                <a:latin typeface="Calibri"/>
                <a:cs typeface="Calibri"/>
              </a:rPr>
              <a:t>m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i</a:t>
            </a:r>
            <a:r>
              <a:rPr sz="1800" spc="-70" dirty="0">
                <a:latin typeface="Calibri"/>
                <a:cs typeface="Calibri"/>
              </a:rPr>
              <a:t>mport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w</a:t>
            </a:r>
            <a:r>
              <a:rPr sz="1800" spc="-90" dirty="0">
                <a:latin typeface="Calibri"/>
                <a:cs typeface="Calibri"/>
              </a:rPr>
              <a:t>ebd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i</a:t>
            </a:r>
            <a:r>
              <a:rPr sz="1800" spc="-65" dirty="0">
                <a:latin typeface="Calibri"/>
                <a:cs typeface="Calibri"/>
              </a:rPr>
              <a:t>v</a:t>
            </a:r>
            <a:r>
              <a:rPr sz="1800" spc="-25" dirty="0">
                <a:latin typeface="Calibri"/>
                <a:cs typeface="Calibri"/>
              </a:rPr>
              <a:t>er</a:t>
            </a:r>
            <a:endParaRPr sz="1800" dirty="0">
              <a:latin typeface="Calibri"/>
              <a:cs typeface="Calibri"/>
            </a:endParaRPr>
          </a:p>
          <a:p>
            <a:pPr marL="12700" marR="47307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95" dirty="0">
                <a:latin typeface="Calibri"/>
                <a:cs typeface="Calibri"/>
              </a:rPr>
              <a:t>o</a:t>
            </a:r>
            <a:r>
              <a:rPr sz="1800" spc="-130" dirty="0">
                <a:latin typeface="Calibri"/>
                <a:cs typeface="Calibri"/>
              </a:rPr>
              <a:t>m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s</a:t>
            </a:r>
            <a:r>
              <a:rPr sz="1800" spc="-45" dirty="0">
                <a:latin typeface="Calibri"/>
                <a:cs typeface="Calibri"/>
              </a:rPr>
              <a:t>elenium</a:t>
            </a:r>
            <a:r>
              <a:rPr sz="1800" spc="-80" dirty="0">
                <a:latin typeface="Calibri"/>
                <a:cs typeface="Calibri"/>
              </a:rPr>
              <a:t>.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80" dirty="0">
                <a:latin typeface="Calibri"/>
                <a:cs typeface="Calibri"/>
              </a:rPr>
              <a:t>eb</a:t>
            </a:r>
            <a:r>
              <a:rPr sz="1800" spc="-55" dirty="0">
                <a:latin typeface="Calibri"/>
                <a:cs typeface="Calibri"/>
              </a:rPr>
              <a:t>dri</a:t>
            </a:r>
            <a:r>
              <a:rPr sz="1800" spc="-60" dirty="0">
                <a:latin typeface="Calibri"/>
                <a:cs typeface="Calibri"/>
              </a:rPr>
              <a:t>v</a:t>
            </a:r>
            <a:r>
              <a:rPr sz="1800" spc="-50" dirty="0">
                <a:latin typeface="Calibri"/>
                <a:cs typeface="Calibri"/>
              </a:rPr>
              <a:t>e</a:t>
            </a:r>
            <a:r>
              <a:rPr sz="1800" spc="-185" dirty="0">
                <a:latin typeface="Calibri"/>
                <a:cs typeface="Calibri"/>
              </a:rPr>
              <a:t>r</a:t>
            </a:r>
            <a:r>
              <a:rPr sz="1800" spc="-30" dirty="0">
                <a:latin typeface="Calibri"/>
                <a:cs typeface="Calibri"/>
              </a:rPr>
              <a:t>.ch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65" dirty="0">
                <a:latin typeface="Calibri"/>
                <a:cs typeface="Calibri"/>
              </a:rPr>
              <a:t>ome</a:t>
            </a:r>
            <a:r>
              <a:rPr sz="1800" spc="-15" dirty="0">
                <a:latin typeface="Calibri"/>
                <a:cs typeface="Calibri"/>
              </a:rPr>
              <a:t>.</a:t>
            </a:r>
            <a:r>
              <a:rPr sz="1800" spc="-114" dirty="0">
                <a:latin typeface="Calibri"/>
                <a:cs typeface="Calibri"/>
              </a:rPr>
              <a:t>o</a:t>
            </a:r>
            <a:r>
              <a:rPr sz="1800" spc="-120" dirty="0">
                <a:latin typeface="Calibri"/>
                <a:cs typeface="Calibri"/>
              </a:rPr>
              <a:t>p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25" dirty="0">
                <a:latin typeface="Calibri"/>
                <a:cs typeface="Calibri"/>
              </a:rPr>
              <a:t>i</a:t>
            </a:r>
            <a:r>
              <a:rPr sz="1800" spc="-95" dirty="0">
                <a:latin typeface="Calibri"/>
                <a:cs typeface="Calibri"/>
              </a:rPr>
              <a:t>on</a:t>
            </a:r>
            <a:r>
              <a:rPr sz="1800" spc="-65" dirty="0">
                <a:latin typeface="Calibri"/>
                <a:cs typeface="Calibri"/>
              </a:rPr>
              <a:t>s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import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65" dirty="0">
                <a:latin typeface="Calibri"/>
                <a:cs typeface="Calibri"/>
              </a:rPr>
              <a:t>O</a:t>
            </a:r>
            <a:r>
              <a:rPr sz="1800" spc="-140" dirty="0">
                <a:latin typeface="Calibri"/>
                <a:cs typeface="Calibri"/>
              </a:rPr>
              <a:t>p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25" dirty="0">
                <a:latin typeface="Calibri"/>
                <a:cs typeface="Calibri"/>
              </a:rPr>
              <a:t>i</a:t>
            </a:r>
            <a:r>
              <a:rPr sz="1800" spc="-85" dirty="0">
                <a:latin typeface="Calibri"/>
                <a:cs typeface="Calibri"/>
              </a:rPr>
              <a:t>ons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95" dirty="0">
                <a:latin typeface="Calibri"/>
                <a:cs typeface="Calibri"/>
              </a:rPr>
              <a:t>o</a:t>
            </a:r>
            <a:r>
              <a:rPr sz="1800" spc="-130" dirty="0">
                <a:latin typeface="Calibri"/>
                <a:cs typeface="Calibri"/>
              </a:rPr>
              <a:t>m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25" dirty="0">
                <a:latin typeface="Calibri"/>
                <a:cs typeface="Calibri"/>
              </a:rPr>
              <a:t>b</a:t>
            </a:r>
            <a:r>
              <a:rPr sz="1800" spc="-60" dirty="0">
                <a:latin typeface="Calibri"/>
                <a:cs typeface="Calibri"/>
              </a:rPr>
              <a:t>s</a:t>
            </a:r>
            <a:r>
              <a:rPr sz="1800" spc="-70" dirty="0">
                <a:latin typeface="Calibri"/>
                <a:cs typeface="Calibri"/>
              </a:rPr>
              <a:t>4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import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55" dirty="0" err="1" smtClean="0">
                <a:latin typeface="Calibri"/>
                <a:cs typeface="Calibri"/>
              </a:rPr>
              <a:t>B</a:t>
            </a:r>
            <a:r>
              <a:rPr sz="1800" spc="-45" dirty="0" err="1" smtClean="0">
                <a:latin typeface="Calibri"/>
                <a:cs typeface="Calibri"/>
              </a:rPr>
              <a:t>e</a:t>
            </a:r>
            <a:r>
              <a:rPr sz="1800" spc="-65" dirty="0" err="1" smtClean="0">
                <a:latin typeface="Calibri"/>
                <a:cs typeface="Calibri"/>
              </a:rPr>
              <a:t>autifulSoup</a:t>
            </a:r>
            <a:endParaRPr lang="en-US" sz="1800" spc="-65" dirty="0" smtClean="0">
              <a:latin typeface="Calibri"/>
              <a:cs typeface="Calibri"/>
            </a:endParaRPr>
          </a:p>
          <a:p>
            <a:pPr marL="12700" marR="473075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12700" marR="1370330">
              <a:lnSpc>
                <a:spcPct val="100000"/>
              </a:lnSpc>
            </a:pPr>
            <a:r>
              <a:rPr sz="1800" spc="-85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40" dirty="0">
                <a:latin typeface="Calibri"/>
                <a:cs typeface="Calibri"/>
              </a:rPr>
              <a:t>ome</a:t>
            </a:r>
            <a:r>
              <a:rPr sz="1800" spc="-15" dirty="0">
                <a:latin typeface="Calibri"/>
                <a:cs typeface="Calibri"/>
              </a:rPr>
              <a:t>_</a:t>
            </a:r>
            <a:r>
              <a:rPr sz="1800" spc="-114" dirty="0">
                <a:latin typeface="Calibri"/>
                <a:cs typeface="Calibri"/>
              </a:rPr>
              <a:t>o</a:t>
            </a:r>
            <a:r>
              <a:rPr sz="1800" spc="-120" dirty="0">
                <a:latin typeface="Calibri"/>
                <a:cs typeface="Calibri"/>
              </a:rPr>
              <a:t>p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25" dirty="0">
                <a:latin typeface="Calibri"/>
                <a:cs typeface="Calibri"/>
              </a:rPr>
              <a:t>i</a:t>
            </a:r>
            <a:r>
              <a:rPr sz="1800" spc="-95" dirty="0">
                <a:latin typeface="Calibri"/>
                <a:cs typeface="Calibri"/>
              </a:rPr>
              <a:t>on</a:t>
            </a:r>
            <a:r>
              <a:rPr sz="1800" spc="-65" dirty="0">
                <a:latin typeface="Calibri"/>
                <a:cs typeface="Calibri"/>
              </a:rPr>
              <a:t>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335" dirty="0">
                <a:latin typeface="Calibri"/>
                <a:cs typeface="Calibri"/>
              </a:rPr>
              <a:t>=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65" dirty="0">
                <a:latin typeface="Calibri"/>
                <a:cs typeface="Calibri"/>
              </a:rPr>
              <a:t>O</a:t>
            </a:r>
            <a:r>
              <a:rPr sz="1800" spc="-140" dirty="0">
                <a:latin typeface="Calibri"/>
                <a:cs typeface="Calibri"/>
              </a:rPr>
              <a:t>p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25" dirty="0">
                <a:latin typeface="Calibri"/>
                <a:cs typeface="Calibri"/>
              </a:rPr>
              <a:t>i</a:t>
            </a:r>
            <a:r>
              <a:rPr sz="1800" spc="-95" dirty="0">
                <a:latin typeface="Calibri"/>
                <a:cs typeface="Calibri"/>
              </a:rPr>
              <a:t>on</a:t>
            </a:r>
            <a:r>
              <a:rPr sz="1800" spc="-6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() </a:t>
            </a:r>
            <a:r>
              <a:rPr sz="1800" spc="-85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40" dirty="0">
                <a:latin typeface="Calibri"/>
                <a:cs typeface="Calibri"/>
              </a:rPr>
              <a:t>ome</a:t>
            </a:r>
            <a:r>
              <a:rPr sz="1800" spc="-15" dirty="0">
                <a:latin typeface="Calibri"/>
                <a:cs typeface="Calibri"/>
              </a:rPr>
              <a:t>_</a:t>
            </a:r>
            <a:r>
              <a:rPr sz="1800" spc="-114" dirty="0">
                <a:latin typeface="Calibri"/>
                <a:cs typeface="Calibri"/>
              </a:rPr>
              <a:t>o</a:t>
            </a:r>
            <a:r>
              <a:rPr sz="1800" spc="-120" dirty="0">
                <a:latin typeface="Calibri"/>
                <a:cs typeface="Calibri"/>
              </a:rPr>
              <a:t>p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25" dirty="0">
                <a:latin typeface="Calibri"/>
                <a:cs typeface="Calibri"/>
              </a:rPr>
              <a:t>i</a:t>
            </a:r>
            <a:r>
              <a:rPr sz="1800" spc="-95" dirty="0">
                <a:latin typeface="Calibri"/>
                <a:cs typeface="Calibri"/>
              </a:rPr>
              <a:t>on</a:t>
            </a:r>
            <a:r>
              <a:rPr sz="1800" spc="-60" dirty="0">
                <a:latin typeface="Calibri"/>
                <a:cs typeface="Calibri"/>
              </a:rPr>
              <a:t>s</a:t>
            </a:r>
            <a:r>
              <a:rPr sz="1800" spc="-35" dirty="0">
                <a:latin typeface="Calibri"/>
                <a:cs typeface="Calibri"/>
              </a:rPr>
              <a:t>.a</a:t>
            </a:r>
            <a:r>
              <a:rPr sz="1800" spc="-45" dirty="0">
                <a:latin typeface="Calibri"/>
                <a:cs typeface="Calibri"/>
              </a:rPr>
              <a:t>d</a:t>
            </a:r>
            <a:r>
              <a:rPr sz="1800" spc="15" dirty="0">
                <a:latin typeface="Calibri"/>
                <a:cs typeface="Calibri"/>
              </a:rPr>
              <a:t>d_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45" dirty="0">
                <a:latin typeface="Calibri"/>
                <a:cs typeface="Calibri"/>
              </a:rPr>
              <a:t>gu</a:t>
            </a:r>
            <a:r>
              <a:rPr sz="1800" spc="-70" dirty="0">
                <a:latin typeface="Calibri"/>
                <a:cs typeface="Calibri"/>
              </a:rPr>
              <a:t>men</a:t>
            </a:r>
            <a:r>
              <a:rPr sz="1800" spc="-5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'</a:t>
            </a:r>
            <a:r>
              <a:rPr sz="1800" spc="-170" dirty="0">
                <a:latin typeface="Calibri"/>
                <a:cs typeface="Calibri"/>
              </a:rPr>
              <a:t>--</a:t>
            </a:r>
            <a:r>
              <a:rPr sz="1800" spc="-70" dirty="0">
                <a:latin typeface="Calibri"/>
                <a:cs typeface="Calibri"/>
              </a:rPr>
              <a:t>h</a:t>
            </a:r>
            <a:r>
              <a:rPr sz="1800" spc="-55" dirty="0">
                <a:latin typeface="Calibri"/>
                <a:cs typeface="Calibri"/>
              </a:rPr>
              <a:t>e</a:t>
            </a:r>
            <a:r>
              <a:rPr sz="1800" spc="-65" dirty="0">
                <a:latin typeface="Calibri"/>
                <a:cs typeface="Calibri"/>
              </a:rPr>
              <a:t>adle</a:t>
            </a:r>
            <a:r>
              <a:rPr sz="1800" spc="-5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s') </a:t>
            </a:r>
            <a:r>
              <a:rPr sz="1800" spc="-85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40" dirty="0">
                <a:latin typeface="Calibri"/>
                <a:cs typeface="Calibri"/>
              </a:rPr>
              <a:t>ome</a:t>
            </a:r>
            <a:r>
              <a:rPr sz="1800" spc="-15" dirty="0">
                <a:latin typeface="Calibri"/>
                <a:cs typeface="Calibri"/>
              </a:rPr>
              <a:t>_</a:t>
            </a:r>
            <a:r>
              <a:rPr sz="1800" spc="-114" dirty="0">
                <a:latin typeface="Calibri"/>
                <a:cs typeface="Calibri"/>
              </a:rPr>
              <a:t>o</a:t>
            </a:r>
            <a:r>
              <a:rPr sz="1800" spc="-120" dirty="0">
                <a:latin typeface="Calibri"/>
                <a:cs typeface="Calibri"/>
              </a:rPr>
              <a:t>p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25" dirty="0">
                <a:latin typeface="Calibri"/>
                <a:cs typeface="Calibri"/>
              </a:rPr>
              <a:t>i</a:t>
            </a:r>
            <a:r>
              <a:rPr sz="1800" spc="-95" dirty="0">
                <a:latin typeface="Calibri"/>
                <a:cs typeface="Calibri"/>
              </a:rPr>
              <a:t>on</a:t>
            </a:r>
            <a:r>
              <a:rPr sz="1800" spc="-60" dirty="0">
                <a:latin typeface="Calibri"/>
                <a:cs typeface="Calibri"/>
              </a:rPr>
              <a:t>s</a:t>
            </a:r>
            <a:r>
              <a:rPr sz="1800" spc="-35" dirty="0">
                <a:latin typeface="Calibri"/>
                <a:cs typeface="Calibri"/>
              </a:rPr>
              <a:t>.a</a:t>
            </a:r>
            <a:r>
              <a:rPr sz="1800" spc="-45" dirty="0">
                <a:latin typeface="Calibri"/>
                <a:cs typeface="Calibri"/>
              </a:rPr>
              <a:t>d</a:t>
            </a:r>
            <a:r>
              <a:rPr sz="1800" spc="15" dirty="0">
                <a:latin typeface="Calibri"/>
                <a:cs typeface="Calibri"/>
              </a:rPr>
              <a:t>d_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45" dirty="0">
                <a:latin typeface="Calibri"/>
                <a:cs typeface="Calibri"/>
              </a:rPr>
              <a:t>gu</a:t>
            </a:r>
            <a:r>
              <a:rPr sz="1800" spc="-70" dirty="0">
                <a:latin typeface="Calibri"/>
                <a:cs typeface="Calibri"/>
              </a:rPr>
              <a:t>men</a:t>
            </a:r>
            <a:r>
              <a:rPr sz="1800" spc="-5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'</a:t>
            </a:r>
            <a:r>
              <a:rPr sz="1800" spc="-170" dirty="0">
                <a:latin typeface="Calibri"/>
                <a:cs typeface="Calibri"/>
              </a:rPr>
              <a:t>--</a:t>
            </a:r>
            <a:r>
              <a:rPr sz="1800" spc="-75" dirty="0">
                <a:latin typeface="Calibri"/>
                <a:cs typeface="Calibri"/>
              </a:rPr>
              <a:t>disa</a:t>
            </a:r>
            <a:r>
              <a:rPr sz="1800" spc="-90" dirty="0">
                <a:latin typeface="Calibri"/>
                <a:cs typeface="Calibri"/>
              </a:rPr>
              <a:t>b</a:t>
            </a:r>
            <a:r>
              <a:rPr sz="1800" spc="-30" dirty="0">
                <a:latin typeface="Calibri"/>
                <a:cs typeface="Calibri"/>
              </a:rPr>
              <a:t>l</a:t>
            </a:r>
            <a:r>
              <a:rPr sz="1800" spc="-45" dirty="0">
                <a:latin typeface="Calibri"/>
                <a:cs typeface="Calibri"/>
              </a:rPr>
              <a:t>e</a:t>
            </a:r>
            <a:r>
              <a:rPr sz="1800" spc="-170" dirty="0">
                <a:latin typeface="Calibri"/>
                <a:cs typeface="Calibri"/>
              </a:rPr>
              <a:t>-</a:t>
            </a:r>
            <a:r>
              <a:rPr sz="1800" spc="-165" dirty="0">
                <a:latin typeface="Calibri"/>
                <a:cs typeface="Calibri"/>
              </a:rPr>
              <a:t>gp</a:t>
            </a:r>
            <a:r>
              <a:rPr sz="1800" spc="-35" dirty="0">
                <a:latin typeface="Calibri"/>
                <a:cs typeface="Calibri"/>
              </a:rPr>
              <a:t>u')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5" dirty="0">
                <a:latin typeface="Calibri"/>
                <a:cs typeface="Calibri"/>
              </a:rPr>
              <a:t>dri</a:t>
            </a:r>
            <a:r>
              <a:rPr sz="1800" spc="-60" dirty="0">
                <a:latin typeface="Calibri"/>
                <a:cs typeface="Calibri"/>
              </a:rPr>
              <a:t>v</a:t>
            </a:r>
            <a:r>
              <a:rPr sz="1800" spc="-25" dirty="0">
                <a:latin typeface="Calibri"/>
                <a:cs typeface="Calibri"/>
              </a:rPr>
              <a:t>er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335" dirty="0">
                <a:latin typeface="Calibri"/>
                <a:cs typeface="Calibri"/>
              </a:rPr>
              <a:t>=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80" dirty="0">
                <a:latin typeface="Calibri"/>
                <a:cs typeface="Calibri"/>
              </a:rPr>
              <a:t>eb</a:t>
            </a:r>
            <a:r>
              <a:rPr sz="1800" spc="-55" dirty="0">
                <a:latin typeface="Calibri"/>
                <a:cs typeface="Calibri"/>
              </a:rPr>
              <a:t>dri</a:t>
            </a:r>
            <a:r>
              <a:rPr sz="1800" spc="-60" dirty="0">
                <a:latin typeface="Calibri"/>
                <a:cs typeface="Calibri"/>
              </a:rPr>
              <a:t>v</a:t>
            </a:r>
            <a:r>
              <a:rPr sz="1800" spc="-50" dirty="0">
                <a:latin typeface="Calibri"/>
                <a:cs typeface="Calibri"/>
              </a:rPr>
              <a:t>e</a:t>
            </a:r>
            <a:r>
              <a:rPr sz="1800" spc="-185" dirty="0">
                <a:latin typeface="Calibri"/>
                <a:cs typeface="Calibri"/>
              </a:rPr>
              <a:t>r</a:t>
            </a:r>
            <a:r>
              <a:rPr sz="1800" spc="25" dirty="0">
                <a:latin typeface="Calibri"/>
                <a:cs typeface="Calibri"/>
              </a:rPr>
              <a:t>.</a:t>
            </a:r>
            <a:r>
              <a:rPr sz="1800" spc="-95" dirty="0">
                <a:latin typeface="Calibri"/>
                <a:cs typeface="Calibri"/>
              </a:rPr>
              <a:t>Ch</a:t>
            </a:r>
            <a:r>
              <a:rPr sz="1800" spc="-80" dirty="0">
                <a:latin typeface="Calibri"/>
                <a:cs typeface="Calibri"/>
              </a:rPr>
              <a:t>r</a:t>
            </a:r>
            <a:r>
              <a:rPr sz="1800" spc="-75" dirty="0">
                <a:latin typeface="Calibri"/>
                <a:cs typeface="Calibri"/>
              </a:rPr>
              <a:t>ome(c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40" dirty="0">
                <a:latin typeface="Calibri"/>
                <a:cs typeface="Calibri"/>
              </a:rPr>
              <a:t>ome</a:t>
            </a:r>
            <a:r>
              <a:rPr sz="1800" spc="-15" dirty="0">
                <a:latin typeface="Calibri"/>
                <a:cs typeface="Calibri"/>
              </a:rPr>
              <a:t>_</a:t>
            </a:r>
            <a:r>
              <a:rPr sz="1800" spc="-114" dirty="0">
                <a:latin typeface="Calibri"/>
                <a:cs typeface="Calibri"/>
              </a:rPr>
              <a:t>o</a:t>
            </a:r>
            <a:r>
              <a:rPr sz="1800" spc="-120" dirty="0">
                <a:latin typeface="Calibri"/>
                <a:cs typeface="Calibri"/>
              </a:rPr>
              <a:t>p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25" dirty="0">
                <a:latin typeface="Calibri"/>
                <a:cs typeface="Calibri"/>
              </a:rPr>
              <a:t>i</a:t>
            </a:r>
            <a:r>
              <a:rPr sz="1800" spc="-95" dirty="0">
                <a:latin typeface="Calibri"/>
                <a:cs typeface="Calibri"/>
              </a:rPr>
              <a:t>on</a:t>
            </a:r>
            <a:r>
              <a:rPr sz="1800" spc="-60" dirty="0">
                <a:latin typeface="Calibri"/>
                <a:cs typeface="Calibri"/>
              </a:rPr>
              <a:t>s</a:t>
            </a:r>
            <a:r>
              <a:rPr sz="1800" spc="-135" dirty="0">
                <a:latin typeface="Calibri"/>
                <a:cs typeface="Calibri"/>
              </a:rPr>
              <a:t>=ch</a:t>
            </a:r>
            <a:r>
              <a:rPr sz="1800" spc="-114" dirty="0">
                <a:latin typeface="Calibri"/>
                <a:cs typeface="Calibri"/>
              </a:rPr>
              <a:t>r</a:t>
            </a:r>
            <a:r>
              <a:rPr sz="1800" spc="-40" dirty="0">
                <a:latin typeface="Calibri"/>
                <a:cs typeface="Calibri"/>
              </a:rPr>
              <a:t>ome</a:t>
            </a:r>
            <a:r>
              <a:rPr sz="1800" spc="-15" dirty="0">
                <a:latin typeface="Calibri"/>
                <a:cs typeface="Calibri"/>
              </a:rPr>
              <a:t>_</a:t>
            </a:r>
            <a:r>
              <a:rPr sz="1800" spc="-114" dirty="0">
                <a:latin typeface="Calibri"/>
                <a:cs typeface="Calibri"/>
              </a:rPr>
              <a:t>o</a:t>
            </a:r>
            <a:r>
              <a:rPr sz="1800" spc="-120" dirty="0">
                <a:latin typeface="Calibri"/>
                <a:cs typeface="Calibri"/>
              </a:rPr>
              <a:t>p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25" dirty="0">
                <a:latin typeface="Calibri"/>
                <a:cs typeface="Calibri"/>
              </a:rPr>
              <a:t>i</a:t>
            </a:r>
            <a:r>
              <a:rPr sz="1800" spc="-95" dirty="0">
                <a:latin typeface="Calibri"/>
                <a:cs typeface="Calibri"/>
              </a:rPr>
              <a:t>on</a:t>
            </a:r>
            <a:r>
              <a:rPr sz="1800" spc="-6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) </a:t>
            </a:r>
            <a:r>
              <a:rPr sz="1800" spc="-55" dirty="0">
                <a:latin typeface="Calibri"/>
                <a:cs typeface="Calibri"/>
              </a:rPr>
              <a:t>dri</a:t>
            </a:r>
            <a:r>
              <a:rPr sz="1800" spc="-60" dirty="0">
                <a:latin typeface="Calibri"/>
                <a:cs typeface="Calibri"/>
              </a:rPr>
              <a:t>v</a:t>
            </a:r>
            <a:r>
              <a:rPr sz="1800" spc="-50" dirty="0">
                <a:latin typeface="Calibri"/>
                <a:cs typeface="Calibri"/>
              </a:rPr>
              <a:t>e</a:t>
            </a:r>
            <a:r>
              <a:rPr sz="1800" spc="-185" dirty="0">
                <a:latin typeface="Calibri"/>
                <a:cs typeface="Calibri"/>
              </a:rPr>
              <a:t>r</a:t>
            </a:r>
            <a:r>
              <a:rPr sz="1800" spc="75" dirty="0">
                <a:latin typeface="Calibri"/>
                <a:cs typeface="Calibri"/>
              </a:rPr>
              <a:t>.</a:t>
            </a:r>
            <a:r>
              <a:rPr sz="1800" spc="-225" dirty="0">
                <a:latin typeface="Calibri"/>
                <a:cs typeface="Calibri"/>
              </a:rPr>
              <a:t>g</a:t>
            </a:r>
            <a:r>
              <a:rPr sz="1800" spc="-6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spc="-25" dirty="0">
                <a:latin typeface="Calibri"/>
                <a:cs typeface="Calibri"/>
              </a:rPr>
              <a:t>"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tp://127.0.0.1:5000")</a:t>
            </a:r>
            <a:endParaRPr sz="1800" dirty="0">
              <a:latin typeface="Calibri"/>
              <a:cs typeface="Calibri"/>
            </a:endParaRPr>
          </a:p>
          <a:p>
            <a:pPr marL="12700" marR="1261745">
              <a:lnSpc>
                <a:spcPct val="100000"/>
              </a:lnSpc>
            </a:pPr>
            <a:r>
              <a:rPr sz="1800" spc="-85" dirty="0">
                <a:latin typeface="Calibri"/>
                <a:cs typeface="Calibri"/>
              </a:rPr>
              <a:t>h</a:t>
            </a:r>
            <a:r>
              <a:rPr sz="1800" spc="-60" dirty="0">
                <a:latin typeface="Calibri"/>
                <a:cs typeface="Calibri"/>
              </a:rPr>
              <a:t>tm</a:t>
            </a:r>
            <a:r>
              <a:rPr sz="1800" spc="-35" dirty="0">
                <a:latin typeface="Calibri"/>
                <a:cs typeface="Calibri"/>
              </a:rPr>
              <a:t>l</a:t>
            </a:r>
            <a:r>
              <a:rPr sz="1800" spc="-225" dirty="0">
                <a:latin typeface="Calibri"/>
                <a:cs typeface="Calibri"/>
              </a:rPr>
              <a:t>=d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i</a:t>
            </a:r>
            <a:r>
              <a:rPr sz="1800" spc="-60" dirty="0">
                <a:latin typeface="Calibri"/>
                <a:cs typeface="Calibri"/>
              </a:rPr>
              <a:t>v</a:t>
            </a:r>
            <a:r>
              <a:rPr sz="1800" spc="-50" dirty="0">
                <a:latin typeface="Calibri"/>
                <a:cs typeface="Calibri"/>
              </a:rPr>
              <a:t>e</a:t>
            </a:r>
            <a:r>
              <a:rPr sz="1800" spc="-185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.</a:t>
            </a:r>
            <a:r>
              <a:rPr sz="1800" spc="-40" dirty="0">
                <a:latin typeface="Calibri"/>
                <a:cs typeface="Calibri"/>
              </a:rPr>
              <a:t>p</a:t>
            </a:r>
            <a:r>
              <a:rPr sz="1800" spc="-125" dirty="0">
                <a:latin typeface="Calibri"/>
                <a:cs typeface="Calibri"/>
              </a:rPr>
              <a:t>a</a:t>
            </a:r>
            <a:r>
              <a:rPr sz="1800" spc="-150" dirty="0">
                <a:latin typeface="Calibri"/>
                <a:cs typeface="Calibri"/>
              </a:rPr>
              <a:t>g</a:t>
            </a:r>
            <a:r>
              <a:rPr sz="1800" spc="55" dirty="0">
                <a:latin typeface="Calibri"/>
                <a:cs typeface="Calibri"/>
              </a:rPr>
              <a:t>e</a:t>
            </a:r>
            <a:r>
              <a:rPr sz="1800" spc="50" dirty="0">
                <a:latin typeface="Calibri"/>
                <a:cs typeface="Calibri"/>
              </a:rPr>
              <a:t>_</a:t>
            </a:r>
            <a:r>
              <a:rPr sz="1800" spc="-85" dirty="0">
                <a:latin typeface="Calibri"/>
                <a:cs typeface="Calibri"/>
              </a:rPr>
              <a:t>so</a:t>
            </a:r>
            <a:r>
              <a:rPr sz="1800" spc="-90" dirty="0">
                <a:latin typeface="Calibri"/>
                <a:cs typeface="Calibri"/>
              </a:rPr>
              <a:t>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85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35" dirty="0">
                <a:latin typeface="Calibri"/>
                <a:cs typeface="Calibri"/>
              </a:rPr>
              <a:t>soup</a:t>
            </a:r>
            <a:r>
              <a:rPr sz="1800" spc="-165" dirty="0">
                <a:latin typeface="Calibri"/>
                <a:cs typeface="Calibri"/>
              </a:rPr>
              <a:t>=</a:t>
            </a:r>
            <a:r>
              <a:rPr sz="1800" spc="-50" dirty="0">
                <a:latin typeface="Calibri"/>
                <a:cs typeface="Calibri"/>
              </a:rPr>
              <a:t>Be</a:t>
            </a:r>
            <a:r>
              <a:rPr sz="1800" spc="-45" dirty="0">
                <a:latin typeface="Calibri"/>
                <a:cs typeface="Calibri"/>
              </a:rPr>
              <a:t>aut</a:t>
            </a:r>
            <a:r>
              <a:rPr sz="1800" spc="-35" dirty="0">
                <a:latin typeface="Calibri"/>
                <a:cs typeface="Calibri"/>
              </a:rPr>
              <a:t>i</a:t>
            </a:r>
            <a:r>
              <a:rPr sz="1800" spc="-75" dirty="0">
                <a:latin typeface="Calibri"/>
                <a:cs typeface="Calibri"/>
              </a:rPr>
              <a:t>fulSoup</a:t>
            </a:r>
            <a:r>
              <a:rPr sz="1800" spc="-55" dirty="0">
                <a:latin typeface="Calibri"/>
                <a:cs typeface="Calibri"/>
              </a:rPr>
              <a:t>(</a:t>
            </a:r>
            <a:r>
              <a:rPr sz="1800" spc="-90" dirty="0">
                <a:latin typeface="Calibri"/>
                <a:cs typeface="Calibri"/>
              </a:rPr>
              <a:t>h</a:t>
            </a:r>
            <a:r>
              <a:rPr sz="1800" spc="-60" dirty="0">
                <a:latin typeface="Calibri"/>
                <a:cs typeface="Calibri"/>
              </a:rPr>
              <a:t>tm</a:t>
            </a:r>
            <a:r>
              <a:rPr sz="1800" spc="-35" dirty="0">
                <a:latin typeface="Calibri"/>
                <a:cs typeface="Calibri"/>
              </a:rPr>
              <a:t>l</a:t>
            </a:r>
            <a:r>
              <a:rPr sz="1800" spc="45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"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80" dirty="0">
                <a:latin typeface="Calibri"/>
                <a:cs typeface="Calibri"/>
              </a:rPr>
              <a:t>xm</a:t>
            </a:r>
            <a:r>
              <a:rPr sz="1800" spc="-40" dirty="0">
                <a:latin typeface="Calibri"/>
                <a:cs typeface="Calibri"/>
              </a:rPr>
              <a:t>l</a:t>
            </a:r>
            <a:r>
              <a:rPr sz="1800" spc="10" dirty="0">
                <a:latin typeface="Calibri"/>
                <a:cs typeface="Calibri"/>
              </a:rPr>
              <a:t>")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14" dirty="0">
                <a:latin typeface="Calibri"/>
                <a:cs typeface="Calibri"/>
              </a:rPr>
              <a:t>hMs</a:t>
            </a:r>
            <a:r>
              <a:rPr sz="1800" spc="-100" dirty="0">
                <a:latin typeface="Calibri"/>
                <a:cs typeface="Calibri"/>
              </a:rPr>
              <a:t>g</a:t>
            </a:r>
            <a:r>
              <a:rPr sz="1800" spc="-245" dirty="0">
                <a:latin typeface="Calibri"/>
                <a:cs typeface="Calibri"/>
              </a:rPr>
              <a:t>=</a:t>
            </a:r>
            <a:r>
              <a:rPr sz="1800" spc="-150" dirty="0">
                <a:latin typeface="Calibri"/>
                <a:cs typeface="Calibri"/>
              </a:rPr>
              <a:t>s</a:t>
            </a:r>
            <a:r>
              <a:rPr sz="1800" spc="-75" dirty="0">
                <a:latin typeface="Calibri"/>
                <a:cs typeface="Calibri"/>
              </a:rPr>
              <a:t>oup</a:t>
            </a:r>
            <a:r>
              <a:rPr sz="1800" spc="-60" dirty="0">
                <a:latin typeface="Calibri"/>
                <a:cs typeface="Calibri"/>
              </a:rPr>
              <a:t>.</a:t>
            </a:r>
            <a:r>
              <a:rPr sz="1800" spc="-55" dirty="0">
                <a:latin typeface="Calibri"/>
                <a:cs typeface="Calibri"/>
              </a:rPr>
              <a:t>find("spa</a:t>
            </a:r>
            <a:r>
              <a:rPr sz="1800" spc="-60" dirty="0">
                <a:latin typeface="Calibri"/>
                <a:cs typeface="Calibri"/>
              </a:rPr>
              <a:t>n</a:t>
            </a:r>
            <a:r>
              <a:rPr sz="1800" spc="45" dirty="0">
                <a:latin typeface="Calibri"/>
                <a:cs typeface="Calibri"/>
              </a:rPr>
              <a:t>"</a:t>
            </a:r>
            <a:r>
              <a:rPr sz="1800" spc="15" dirty="0">
                <a:latin typeface="Calibri"/>
                <a:cs typeface="Calibri"/>
              </a:rPr>
              <a:t>,</a:t>
            </a:r>
            <a:r>
              <a:rPr sz="1800" spc="-7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60" dirty="0">
                <a:latin typeface="Calibri"/>
                <a:cs typeface="Calibri"/>
              </a:rPr>
              <a:t>s</a:t>
            </a:r>
            <a:r>
              <a:rPr sz="1800" spc="-240" dirty="0">
                <a:latin typeface="Calibri"/>
                <a:cs typeface="Calibri"/>
              </a:rPr>
              <a:t>=</a:t>
            </a:r>
            <a:r>
              <a:rPr sz="1800" dirty="0">
                <a:latin typeface="Calibri"/>
                <a:cs typeface="Calibri"/>
              </a:rPr>
              <a:t>{"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60" dirty="0">
                <a:latin typeface="Calibri"/>
                <a:cs typeface="Calibri"/>
              </a:rPr>
              <a:t>d":"hMs</a:t>
            </a:r>
            <a:r>
              <a:rPr sz="1800" spc="-55" dirty="0">
                <a:latin typeface="Calibri"/>
                <a:cs typeface="Calibri"/>
              </a:rPr>
              <a:t>g</a:t>
            </a:r>
            <a:r>
              <a:rPr sz="1800" spc="10" dirty="0">
                <a:latin typeface="Calibri"/>
                <a:cs typeface="Calibri"/>
              </a:rPr>
              <a:t>"}</a:t>
            </a:r>
            <a:r>
              <a:rPr sz="1800" spc="-5" dirty="0">
                <a:latin typeface="Calibri"/>
                <a:cs typeface="Calibri"/>
              </a:rPr>
              <a:t>)</a:t>
            </a:r>
            <a:r>
              <a:rPr sz="1800" spc="25" dirty="0">
                <a:latin typeface="Calibri"/>
                <a:cs typeface="Calibri"/>
              </a:rPr>
              <a:t>.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7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xt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pri</a:t>
            </a:r>
            <a:r>
              <a:rPr sz="1800" spc="-8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spc="-114" dirty="0">
                <a:latin typeface="Calibri"/>
                <a:cs typeface="Calibri"/>
              </a:rPr>
              <a:t>hMs</a:t>
            </a:r>
            <a:r>
              <a:rPr sz="1800" spc="-10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) </a:t>
            </a:r>
            <a:r>
              <a:rPr sz="1800" spc="-95" dirty="0">
                <a:latin typeface="Calibri"/>
                <a:cs typeface="Calibri"/>
              </a:rPr>
              <a:t>jMsg</a:t>
            </a:r>
            <a:r>
              <a:rPr sz="1800" spc="-245" dirty="0">
                <a:latin typeface="Calibri"/>
                <a:cs typeface="Calibri"/>
              </a:rPr>
              <a:t>=</a:t>
            </a:r>
            <a:r>
              <a:rPr sz="1800" spc="-150" dirty="0">
                <a:latin typeface="Calibri"/>
                <a:cs typeface="Calibri"/>
              </a:rPr>
              <a:t>s</a:t>
            </a:r>
            <a:r>
              <a:rPr sz="1800" spc="-75" dirty="0">
                <a:latin typeface="Calibri"/>
                <a:cs typeface="Calibri"/>
              </a:rPr>
              <a:t>oup</a:t>
            </a:r>
            <a:r>
              <a:rPr sz="1800" spc="-60" dirty="0">
                <a:latin typeface="Calibri"/>
                <a:cs typeface="Calibri"/>
              </a:rPr>
              <a:t>.</a:t>
            </a:r>
            <a:r>
              <a:rPr sz="1800" spc="-55" dirty="0">
                <a:latin typeface="Calibri"/>
                <a:cs typeface="Calibri"/>
              </a:rPr>
              <a:t>find("spa</a:t>
            </a:r>
            <a:r>
              <a:rPr sz="1800" spc="-60" dirty="0">
                <a:latin typeface="Calibri"/>
                <a:cs typeface="Calibri"/>
              </a:rPr>
              <a:t>n</a:t>
            </a:r>
            <a:r>
              <a:rPr sz="1800" spc="45" dirty="0">
                <a:latin typeface="Calibri"/>
                <a:cs typeface="Calibri"/>
              </a:rPr>
              <a:t>"</a:t>
            </a:r>
            <a:r>
              <a:rPr sz="1800" spc="15" dirty="0">
                <a:latin typeface="Calibri"/>
                <a:cs typeface="Calibri"/>
              </a:rPr>
              <a:t>,</a:t>
            </a:r>
            <a:r>
              <a:rPr sz="1800" spc="-7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60" dirty="0">
                <a:latin typeface="Calibri"/>
                <a:cs typeface="Calibri"/>
              </a:rPr>
              <a:t>s</a:t>
            </a:r>
            <a:r>
              <a:rPr sz="1800" spc="-240" dirty="0">
                <a:latin typeface="Calibri"/>
                <a:cs typeface="Calibri"/>
              </a:rPr>
              <a:t>=</a:t>
            </a:r>
            <a:r>
              <a:rPr sz="1800" dirty="0">
                <a:latin typeface="Calibri"/>
                <a:cs typeface="Calibri"/>
              </a:rPr>
              <a:t>{"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d":"jMsg"})</a:t>
            </a:r>
            <a:r>
              <a:rPr sz="1800" spc="-50" dirty="0">
                <a:latin typeface="Calibri"/>
                <a:cs typeface="Calibri"/>
              </a:rPr>
              <a:t>.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7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xt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pri</a:t>
            </a:r>
            <a:r>
              <a:rPr sz="1800" spc="-8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45" dirty="0">
                <a:latin typeface="Calibri"/>
                <a:cs typeface="Calibri"/>
              </a:rPr>
              <a:t>(</a:t>
            </a:r>
            <a:r>
              <a:rPr sz="1800" spc="-95" dirty="0">
                <a:latin typeface="Calibri"/>
                <a:cs typeface="Calibri"/>
              </a:rPr>
              <a:t>jMsg</a:t>
            </a:r>
            <a:r>
              <a:rPr sz="1800" dirty="0">
                <a:latin typeface="Calibri"/>
                <a:cs typeface="Calibri"/>
              </a:rPr>
              <a:t>) </a:t>
            </a:r>
            <a:r>
              <a:rPr sz="1800" spc="-110" dirty="0">
                <a:latin typeface="Calibri"/>
                <a:cs typeface="Calibri"/>
              </a:rPr>
              <a:t>sMs</a:t>
            </a:r>
            <a:r>
              <a:rPr sz="1800" spc="-100" dirty="0">
                <a:latin typeface="Calibri"/>
                <a:cs typeface="Calibri"/>
              </a:rPr>
              <a:t>g</a:t>
            </a:r>
            <a:r>
              <a:rPr sz="1800" spc="-245" dirty="0">
                <a:latin typeface="Calibri"/>
                <a:cs typeface="Calibri"/>
              </a:rPr>
              <a:t>=</a:t>
            </a:r>
            <a:r>
              <a:rPr sz="1800" spc="-150" dirty="0">
                <a:latin typeface="Calibri"/>
                <a:cs typeface="Calibri"/>
              </a:rPr>
              <a:t>s</a:t>
            </a:r>
            <a:r>
              <a:rPr sz="1800" spc="-75" dirty="0">
                <a:latin typeface="Calibri"/>
                <a:cs typeface="Calibri"/>
              </a:rPr>
              <a:t>oup</a:t>
            </a:r>
            <a:r>
              <a:rPr sz="1800" spc="-60" dirty="0">
                <a:latin typeface="Calibri"/>
                <a:cs typeface="Calibri"/>
              </a:rPr>
              <a:t>.</a:t>
            </a:r>
            <a:r>
              <a:rPr sz="1800" spc="-55" dirty="0">
                <a:latin typeface="Calibri"/>
                <a:cs typeface="Calibri"/>
              </a:rPr>
              <a:t>find("spa</a:t>
            </a:r>
            <a:r>
              <a:rPr sz="1800" spc="-60" dirty="0">
                <a:latin typeface="Calibri"/>
                <a:cs typeface="Calibri"/>
              </a:rPr>
              <a:t>n</a:t>
            </a:r>
            <a:r>
              <a:rPr sz="1800" spc="45" dirty="0">
                <a:latin typeface="Calibri"/>
                <a:cs typeface="Calibri"/>
              </a:rPr>
              <a:t>"</a:t>
            </a:r>
            <a:r>
              <a:rPr sz="1800" spc="15" dirty="0">
                <a:latin typeface="Calibri"/>
                <a:cs typeface="Calibri"/>
              </a:rPr>
              <a:t>,</a:t>
            </a:r>
            <a:r>
              <a:rPr sz="1800" spc="-7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60" dirty="0">
                <a:latin typeface="Calibri"/>
                <a:cs typeface="Calibri"/>
              </a:rPr>
              <a:t>s</a:t>
            </a:r>
            <a:r>
              <a:rPr sz="1800" spc="-240" dirty="0">
                <a:latin typeface="Calibri"/>
                <a:cs typeface="Calibri"/>
              </a:rPr>
              <a:t>=</a:t>
            </a:r>
            <a:r>
              <a:rPr sz="1800" dirty="0">
                <a:latin typeface="Calibri"/>
                <a:cs typeface="Calibri"/>
              </a:rPr>
              <a:t>{"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5" dirty="0">
                <a:latin typeface="Calibri"/>
                <a:cs typeface="Calibri"/>
              </a:rPr>
              <a:t>d":"sMs</a:t>
            </a:r>
            <a:r>
              <a:rPr sz="1800" spc="-50" dirty="0">
                <a:latin typeface="Calibri"/>
                <a:cs typeface="Calibri"/>
              </a:rPr>
              <a:t>g</a:t>
            </a:r>
            <a:r>
              <a:rPr sz="1800" spc="10" dirty="0">
                <a:latin typeface="Calibri"/>
                <a:cs typeface="Calibri"/>
              </a:rPr>
              <a:t>"}</a:t>
            </a:r>
            <a:r>
              <a:rPr sz="1800" spc="-5" dirty="0">
                <a:latin typeface="Calibri"/>
                <a:cs typeface="Calibri"/>
              </a:rPr>
              <a:t>)</a:t>
            </a:r>
            <a:r>
              <a:rPr sz="1800" spc="25" dirty="0">
                <a:latin typeface="Calibri"/>
                <a:cs typeface="Calibri"/>
              </a:rPr>
              <a:t>.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7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xt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pri</a:t>
            </a:r>
            <a:r>
              <a:rPr sz="1800" spc="-8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spc="-110" dirty="0">
                <a:latin typeface="Calibri"/>
                <a:cs typeface="Calibri"/>
              </a:rPr>
              <a:t>sMs</a:t>
            </a:r>
            <a:r>
              <a:rPr sz="1800" spc="-10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" name="object 17"/>
          <p:cNvSpPr/>
          <p:nvPr/>
        </p:nvSpPr>
        <p:spPr>
          <a:xfrm>
            <a:off x="8458200" y="1849120"/>
            <a:ext cx="3351529" cy="1198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756769" y="2046922"/>
            <a:ext cx="1814195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70" dirty="0">
                <a:latin typeface="Calibri"/>
                <a:cs typeface="Calibri"/>
              </a:rPr>
              <a:t>H</a:t>
            </a:r>
            <a:r>
              <a:rPr sz="1800" spc="-50" dirty="0">
                <a:latin typeface="Calibri"/>
                <a:cs typeface="Calibri"/>
              </a:rPr>
              <a:t>tml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70" dirty="0">
                <a:latin typeface="Calibri"/>
                <a:cs typeface="Calibri"/>
              </a:rPr>
              <a:t>Mes</a:t>
            </a:r>
            <a:r>
              <a:rPr sz="1800" spc="-45" dirty="0">
                <a:latin typeface="Calibri"/>
                <a:cs typeface="Calibri"/>
              </a:rPr>
              <a:t>s</a:t>
            </a:r>
            <a:r>
              <a:rPr sz="1800" spc="-125" dirty="0">
                <a:latin typeface="Calibri"/>
                <a:cs typeface="Calibri"/>
              </a:rPr>
              <a:t>a</a:t>
            </a:r>
            <a:r>
              <a:rPr sz="1800" spc="-150" dirty="0">
                <a:latin typeface="Calibri"/>
                <a:cs typeface="Calibri"/>
              </a:rPr>
              <a:t>g</a:t>
            </a:r>
            <a:r>
              <a:rPr sz="1800" spc="-5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J</a:t>
            </a:r>
            <a:r>
              <a:rPr sz="1800" spc="-95" dirty="0">
                <a:latin typeface="Calibri"/>
                <a:cs typeface="Calibri"/>
              </a:rPr>
              <a:t>a</a:t>
            </a:r>
            <a:r>
              <a:rPr sz="1800" spc="-75" dirty="0">
                <a:latin typeface="Calibri"/>
                <a:cs typeface="Calibri"/>
              </a:rPr>
              <a:t>v</a:t>
            </a:r>
            <a:r>
              <a:rPr sz="1800" spc="-70" dirty="0">
                <a:latin typeface="Calibri"/>
                <a:cs typeface="Calibri"/>
              </a:rPr>
              <a:t>aSc</a:t>
            </a:r>
            <a:r>
              <a:rPr sz="1800" spc="-60" dirty="0">
                <a:latin typeface="Calibri"/>
                <a:cs typeface="Calibri"/>
              </a:rPr>
              <a:t>r</a:t>
            </a:r>
            <a:r>
              <a:rPr sz="1800" spc="-30" dirty="0">
                <a:latin typeface="Calibri"/>
                <a:cs typeface="Calibri"/>
              </a:rPr>
              <a:t>i</a:t>
            </a:r>
            <a:r>
              <a:rPr sz="1800" spc="-12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70" dirty="0">
                <a:latin typeface="Calibri"/>
                <a:cs typeface="Calibri"/>
              </a:rPr>
              <a:t>Mes</a:t>
            </a:r>
            <a:r>
              <a:rPr sz="1800" spc="-45" dirty="0">
                <a:latin typeface="Calibri"/>
                <a:cs typeface="Calibri"/>
              </a:rPr>
              <a:t>s</a:t>
            </a:r>
            <a:r>
              <a:rPr sz="1800" spc="-125" dirty="0">
                <a:latin typeface="Calibri"/>
                <a:cs typeface="Calibri"/>
              </a:rPr>
              <a:t>a</a:t>
            </a:r>
            <a:r>
              <a:rPr sz="1800" spc="-150" dirty="0">
                <a:latin typeface="Calibri"/>
                <a:cs typeface="Calibri"/>
              </a:rPr>
              <a:t>g</a:t>
            </a:r>
            <a:r>
              <a:rPr sz="1800" spc="-5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70" dirty="0">
                <a:latin typeface="Calibri"/>
                <a:cs typeface="Calibri"/>
              </a:rPr>
              <a:t>Se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65" dirty="0">
                <a:latin typeface="Calibri"/>
                <a:cs typeface="Calibri"/>
              </a:rPr>
              <a:t>v</a:t>
            </a:r>
            <a:r>
              <a:rPr sz="1800" spc="-25" dirty="0">
                <a:latin typeface="Calibri"/>
                <a:cs typeface="Calibri"/>
              </a:rPr>
              <a:t>er</a:t>
            </a:r>
            <a:r>
              <a:rPr sz="1800" spc="-90" dirty="0">
                <a:latin typeface="Calibri"/>
                <a:cs typeface="Calibri"/>
              </a:rPr>
              <a:t> M</a:t>
            </a:r>
            <a:r>
              <a:rPr sz="1800" spc="-55" dirty="0">
                <a:latin typeface="Calibri"/>
                <a:cs typeface="Calibri"/>
              </a:rPr>
              <a:t>es</a:t>
            </a:r>
            <a:r>
              <a:rPr sz="1800" spc="-100" dirty="0">
                <a:latin typeface="Calibri"/>
                <a:cs typeface="Calibri"/>
              </a:rPr>
              <a:t>sage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93244" y="1152654"/>
            <a:ext cx="171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实验结果：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234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00" y="1274932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5"/>
                </a:moveTo>
                <a:lnTo>
                  <a:pt x="4079240" y="0"/>
                </a:lnTo>
              </a:path>
            </a:pathLst>
          </a:custGeom>
          <a:ln w="28575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2019" y="713740"/>
            <a:ext cx="1231900" cy="678815"/>
          </a:xfrm>
          <a:custGeom>
            <a:avLst/>
            <a:gdLst/>
            <a:ahLst/>
            <a:cxnLst/>
            <a:rect l="l" t="t" r="r" b="b"/>
            <a:pathLst>
              <a:path w="1231900" h="678815">
                <a:moveTo>
                  <a:pt x="1118743" y="0"/>
                </a:moveTo>
                <a:lnTo>
                  <a:pt x="104300" y="339"/>
                </a:lnTo>
                <a:lnTo>
                  <a:pt x="63384" y="11499"/>
                </a:lnTo>
                <a:lnTo>
                  <a:pt x="30266" y="36121"/>
                </a:lnTo>
                <a:lnTo>
                  <a:pt x="8090" y="71056"/>
                </a:lnTo>
                <a:lnTo>
                  <a:pt x="0" y="113157"/>
                </a:lnTo>
                <a:lnTo>
                  <a:pt x="339" y="574489"/>
                </a:lnTo>
                <a:lnTo>
                  <a:pt x="11494" y="615409"/>
                </a:lnTo>
                <a:lnTo>
                  <a:pt x="36107" y="648536"/>
                </a:lnTo>
                <a:lnTo>
                  <a:pt x="71034" y="670720"/>
                </a:lnTo>
                <a:lnTo>
                  <a:pt x="113131" y="678814"/>
                </a:lnTo>
                <a:lnTo>
                  <a:pt x="1127593" y="678473"/>
                </a:lnTo>
                <a:lnTo>
                  <a:pt x="1168507" y="667308"/>
                </a:lnTo>
                <a:lnTo>
                  <a:pt x="1201627" y="642686"/>
                </a:lnTo>
                <a:lnTo>
                  <a:pt x="1223807" y="607754"/>
                </a:lnTo>
                <a:lnTo>
                  <a:pt x="1231900" y="565658"/>
                </a:lnTo>
                <a:lnTo>
                  <a:pt x="1231558" y="104306"/>
                </a:lnTo>
                <a:lnTo>
                  <a:pt x="1220393" y="63392"/>
                </a:lnTo>
                <a:lnTo>
                  <a:pt x="1195771" y="30272"/>
                </a:lnTo>
                <a:lnTo>
                  <a:pt x="1160839" y="8092"/>
                </a:lnTo>
                <a:lnTo>
                  <a:pt x="1118743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9794" y="906007"/>
            <a:ext cx="2768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微软雅黑"/>
                <a:cs typeface="微软雅黑"/>
              </a:rPr>
              <a:t>9.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336034" y="713740"/>
            <a:ext cx="766724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985">
              <a:lnSpc>
                <a:spcPct val="100000"/>
              </a:lnSpc>
            </a:pPr>
            <a:r>
              <a:rPr spc="-10" dirty="0">
                <a:latin typeface="宋体"/>
                <a:cs typeface="宋体"/>
              </a:rPr>
              <a:t>编写</a:t>
            </a:r>
            <a:r>
              <a:rPr spc="-110" dirty="0"/>
              <a:t>Sel</a:t>
            </a:r>
            <a:r>
              <a:rPr spc="-95" dirty="0"/>
              <a:t>en</a:t>
            </a:r>
            <a:r>
              <a:rPr spc="-60" dirty="0"/>
              <a:t>i</a:t>
            </a:r>
            <a:r>
              <a:rPr spc="-120" dirty="0"/>
              <a:t>u</a:t>
            </a:r>
            <a:r>
              <a:rPr spc="-190" dirty="0"/>
              <a:t>m</a:t>
            </a:r>
            <a:r>
              <a:rPr spc="-10" dirty="0">
                <a:latin typeface="宋体"/>
                <a:cs typeface="宋体"/>
              </a:rPr>
              <a:t>爬虫程序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18157" y="2502931"/>
            <a:ext cx="8258809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69240">
              <a:lnSpc>
                <a:spcPct val="100000"/>
              </a:lnSpc>
            </a:pPr>
            <a:r>
              <a:rPr sz="3200" dirty="0" err="1" smtClean="0">
                <a:latin typeface="宋体"/>
                <a:cs typeface="宋体"/>
              </a:rPr>
              <a:t>采用</a:t>
            </a:r>
            <a:r>
              <a:rPr sz="3200" spc="-70" dirty="0" err="1" smtClean="0">
                <a:latin typeface="Calibri"/>
                <a:cs typeface="Calibri"/>
              </a:rPr>
              <a:t>Selen</a:t>
            </a:r>
            <a:r>
              <a:rPr sz="3200" spc="-30" dirty="0" err="1" smtClean="0">
                <a:latin typeface="Calibri"/>
                <a:cs typeface="Calibri"/>
              </a:rPr>
              <a:t>i</a:t>
            </a:r>
            <a:r>
              <a:rPr sz="3200" spc="-80" dirty="0" err="1" smtClean="0">
                <a:latin typeface="Calibri"/>
                <a:cs typeface="Calibri"/>
              </a:rPr>
              <a:t>u</a:t>
            </a:r>
            <a:r>
              <a:rPr sz="3200" spc="-110" dirty="0" err="1" smtClean="0">
                <a:latin typeface="Calibri"/>
                <a:cs typeface="Calibri"/>
              </a:rPr>
              <a:t>m</a:t>
            </a:r>
            <a:r>
              <a:rPr sz="3200" dirty="0" err="1" smtClean="0">
                <a:latin typeface="宋体"/>
                <a:cs typeface="宋体"/>
              </a:rPr>
              <a:t>的结构主要是</a:t>
            </a:r>
            <a:r>
              <a:rPr sz="3200" b="1" dirty="0" err="1" smtClean="0">
                <a:solidFill>
                  <a:srgbClr val="C00000"/>
                </a:solidFill>
                <a:latin typeface="宋体"/>
                <a:cs typeface="宋体"/>
              </a:rPr>
              <a:t>模拟浏览器</a:t>
            </a:r>
            <a:r>
              <a:rPr sz="3200" dirty="0" err="1" smtClean="0">
                <a:latin typeface="宋体"/>
                <a:cs typeface="宋体"/>
              </a:rPr>
              <a:t>去访问网页，并充分执行网页中的</a:t>
            </a:r>
            <a:r>
              <a:rPr sz="3200" dirty="0" smtClean="0">
                <a:latin typeface="宋体"/>
                <a:cs typeface="宋体"/>
              </a:rPr>
              <a:t> </a:t>
            </a:r>
            <a:r>
              <a:rPr sz="3200" spc="-55" dirty="0" err="1" smtClean="0">
                <a:latin typeface="Calibri"/>
                <a:cs typeface="Calibri"/>
              </a:rPr>
              <a:t>J</a:t>
            </a:r>
            <a:r>
              <a:rPr sz="3200" spc="-95" dirty="0" err="1" smtClean="0">
                <a:latin typeface="Calibri"/>
                <a:cs typeface="Calibri"/>
              </a:rPr>
              <a:t>a</a:t>
            </a:r>
            <a:r>
              <a:rPr sz="3200" spc="-75" dirty="0" err="1" smtClean="0">
                <a:latin typeface="Calibri"/>
                <a:cs typeface="Calibri"/>
              </a:rPr>
              <a:t>v</a:t>
            </a:r>
            <a:r>
              <a:rPr sz="3200" spc="-70" dirty="0" err="1" smtClean="0">
                <a:latin typeface="Calibri"/>
                <a:cs typeface="Calibri"/>
              </a:rPr>
              <a:t>aSc</a:t>
            </a:r>
            <a:r>
              <a:rPr sz="3200" spc="-60" dirty="0" err="1" smtClean="0">
                <a:latin typeface="Calibri"/>
                <a:cs typeface="Calibri"/>
              </a:rPr>
              <a:t>r</a:t>
            </a:r>
            <a:r>
              <a:rPr sz="3200" spc="-30" dirty="0" err="1" smtClean="0">
                <a:latin typeface="Calibri"/>
                <a:cs typeface="Calibri"/>
              </a:rPr>
              <a:t>i</a:t>
            </a:r>
            <a:r>
              <a:rPr sz="3200" spc="-125" dirty="0" err="1" smtClean="0">
                <a:latin typeface="Calibri"/>
                <a:cs typeface="Calibri"/>
              </a:rPr>
              <a:t>p</a:t>
            </a:r>
            <a:r>
              <a:rPr sz="3200" spc="-15" dirty="0" err="1" smtClean="0">
                <a:latin typeface="Calibri"/>
                <a:cs typeface="Calibri"/>
              </a:rPr>
              <a:t>t</a:t>
            </a:r>
            <a:r>
              <a:rPr sz="3200" dirty="0" err="1" smtClean="0">
                <a:latin typeface="宋体"/>
                <a:cs typeface="宋体"/>
              </a:rPr>
              <a:t>程序，使得网页的数据充分下载，这样再用爬虫程序去爬取数据就</a:t>
            </a:r>
            <a:r>
              <a:rPr lang="zh-CN" altLang="en-US" sz="3200" dirty="0" smtClean="0">
                <a:latin typeface="宋体"/>
                <a:cs typeface="宋体"/>
              </a:rPr>
              <a:t>能正确的爬取。</a:t>
            </a:r>
            <a:endParaRPr sz="32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277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9175" cy="234950"/>
          </a:xfrm>
          <a:custGeom>
            <a:avLst/>
            <a:gdLst/>
            <a:ahLst/>
            <a:cxnLst/>
            <a:rect l="l" t="t" r="r" b="b"/>
            <a:pathLst>
              <a:path w="2289175" h="234950">
                <a:moveTo>
                  <a:pt x="0" y="234696"/>
                </a:moveTo>
                <a:lnTo>
                  <a:pt x="2289048" y="234696"/>
                </a:lnTo>
                <a:lnTo>
                  <a:pt x="2289048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68879" y="0"/>
            <a:ext cx="2292350" cy="234950"/>
          </a:xfrm>
          <a:custGeom>
            <a:avLst/>
            <a:gdLst/>
            <a:ahLst/>
            <a:cxnLst/>
            <a:rect l="l" t="t" r="r" b="b"/>
            <a:pathLst>
              <a:path w="2292350" h="234950">
                <a:moveTo>
                  <a:pt x="0" y="234696"/>
                </a:moveTo>
                <a:lnTo>
                  <a:pt x="2292096" y="234696"/>
                </a:lnTo>
                <a:lnTo>
                  <a:pt x="229209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65191" y="0"/>
            <a:ext cx="2261870" cy="234950"/>
          </a:xfrm>
          <a:custGeom>
            <a:avLst/>
            <a:gdLst/>
            <a:ahLst/>
            <a:cxnLst/>
            <a:rect l="l" t="t" r="r" b="b"/>
            <a:pathLst>
              <a:path w="2261870" h="234950">
                <a:moveTo>
                  <a:pt x="0" y="234696"/>
                </a:moveTo>
                <a:lnTo>
                  <a:pt x="2261616" y="234696"/>
                </a:lnTo>
                <a:lnTo>
                  <a:pt x="226161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31023" y="0"/>
            <a:ext cx="2292350" cy="234950"/>
          </a:xfrm>
          <a:custGeom>
            <a:avLst/>
            <a:gdLst/>
            <a:ahLst/>
            <a:cxnLst/>
            <a:rect l="l" t="t" r="r" b="b"/>
            <a:pathLst>
              <a:path w="2292350" h="234950">
                <a:moveTo>
                  <a:pt x="0" y="234696"/>
                </a:moveTo>
                <a:lnTo>
                  <a:pt x="2292096" y="234696"/>
                </a:lnTo>
                <a:lnTo>
                  <a:pt x="229209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2952" y="0"/>
            <a:ext cx="2289175" cy="234950"/>
          </a:xfrm>
          <a:custGeom>
            <a:avLst/>
            <a:gdLst/>
            <a:ahLst/>
            <a:cxnLst/>
            <a:rect l="l" t="t" r="r" b="b"/>
            <a:pathLst>
              <a:path w="2289175" h="234950">
                <a:moveTo>
                  <a:pt x="0" y="234696"/>
                </a:moveTo>
                <a:lnTo>
                  <a:pt x="2289048" y="234696"/>
                </a:lnTo>
                <a:lnTo>
                  <a:pt x="2289048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2952" y="6227064"/>
            <a:ext cx="2289175" cy="631190"/>
          </a:xfrm>
          <a:custGeom>
            <a:avLst/>
            <a:gdLst/>
            <a:ahLst/>
            <a:cxnLst/>
            <a:rect l="l" t="t" r="r" b="b"/>
            <a:pathLst>
              <a:path w="2289175" h="631190">
                <a:moveTo>
                  <a:pt x="0" y="630936"/>
                </a:moveTo>
                <a:lnTo>
                  <a:pt x="2289048" y="630936"/>
                </a:lnTo>
                <a:lnTo>
                  <a:pt x="2289048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31023" y="6227064"/>
            <a:ext cx="2292350" cy="631190"/>
          </a:xfrm>
          <a:custGeom>
            <a:avLst/>
            <a:gdLst/>
            <a:ahLst/>
            <a:cxnLst/>
            <a:rect l="l" t="t" r="r" b="b"/>
            <a:pathLst>
              <a:path w="2292350" h="631190">
                <a:moveTo>
                  <a:pt x="0" y="630936"/>
                </a:moveTo>
                <a:lnTo>
                  <a:pt x="2292096" y="630936"/>
                </a:lnTo>
                <a:lnTo>
                  <a:pt x="229209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65191" y="6227064"/>
            <a:ext cx="2261870" cy="631190"/>
          </a:xfrm>
          <a:custGeom>
            <a:avLst/>
            <a:gdLst/>
            <a:ahLst/>
            <a:cxnLst/>
            <a:rect l="l" t="t" r="r" b="b"/>
            <a:pathLst>
              <a:path w="2261870" h="631190">
                <a:moveTo>
                  <a:pt x="0" y="630936"/>
                </a:moveTo>
                <a:lnTo>
                  <a:pt x="2261616" y="630936"/>
                </a:lnTo>
                <a:lnTo>
                  <a:pt x="226161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68879" y="6227064"/>
            <a:ext cx="2292350" cy="631190"/>
          </a:xfrm>
          <a:custGeom>
            <a:avLst/>
            <a:gdLst/>
            <a:ahLst/>
            <a:cxnLst/>
            <a:rect l="l" t="t" r="r" b="b"/>
            <a:pathLst>
              <a:path w="2292350" h="631190">
                <a:moveTo>
                  <a:pt x="0" y="630936"/>
                </a:moveTo>
                <a:lnTo>
                  <a:pt x="2292096" y="630936"/>
                </a:lnTo>
                <a:lnTo>
                  <a:pt x="229209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227064"/>
            <a:ext cx="2289175" cy="631190"/>
          </a:xfrm>
          <a:custGeom>
            <a:avLst/>
            <a:gdLst/>
            <a:ahLst/>
            <a:cxnLst/>
            <a:rect l="l" t="t" r="r" b="b"/>
            <a:pathLst>
              <a:path w="2289175" h="631190">
                <a:moveTo>
                  <a:pt x="0" y="630936"/>
                </a:moveTo>
                <a:lnTo>
                  <a:pt x="2289048" y="630936"/>
                </a:lnTo>
                <a:lnTo>
                  <a:pt x="2289048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4480" y="2308923"/>
            <a:ext cx="1493520" cy="1642745"/>
          </a:xfrm>
          <a:custGeom>
            <a:avLst/>
            <a:gdLst/>
            <a:ahLst/>
            <a:cxnLst/>
            <a:rect l="l" t="t" r="r" b="b"/>
            <a:pathLst>
              <a:path w="1493520" h="1642745">
                <a:moveTo>
                  <a:pt x="758189" y="0"/>
                </a:moveTo>
                <a:lnTo>
                  <a:pt x="712892" y="2074"/>
                </a:lnTo>
                <a:lnTo>
                  <a:pt x="667390" y="8298"/>
                </a:lnTo>
                <a:lnTo>
                  <a:pt x="623533" y="18670"/>
                </a:lnTo>
                <a:lnTo>
                  <a:pt x="152400" y="299402"/>
                </a:lnTo>
                <a:lnTo>
                  <a:pt x="113412" y="328984"/>
                </a:lnTo>
                <a:lnTo>
                  <a:pt x="79156" y="362107"/>
                </a:lnTo>
                <a:lnTo>
                  <a:pt x="50250" y="398143"/>
                </a:lnTo>
                <a:lnTo>
                  <a:pt x="27310" y="436467"/>
                </a:lnTo>
                <a:lnTo>
                  <a:pt x="10953" y="476453"/>
                </a:lnTo>
                <a:lnTo>
                  <a:pt x="1798" y="517475"/>
                </a:lnTo>
                <a:lnTo>
                  <a:pt x="0" y="1097724"/>
                </a:lnTo>
                <a:lnTo>
                  <a:pt x="453" y="1111532"/>
                </a:lnTo>
                <a:lnTo>
                  <a:pt x="7071" y="1152737"/>
                </a:lnTo>
                <a:lnTo>
                  <a:pt x="21098" y="1193122"/>
                </a:lnTo>
                <a:lnTo>
                  <a:pt x="41917" y="1232063"/>
                </a:lnTo>
                <a:lnTo>
                  <a:pt x="68911" y="1268931"/>
                </a:lnTo>
                <a:lnTo>
                  <a:pt x="101466" y="1303100"/>
                </a:lnTo>
                <a:lnTo>
                  <a:pt x="138965" y="1333943"/>
                </a:lnTo>
                <a:lnTo>
                  <a:pt x="609600" y="1619694"/>
                </a:lnTo>
                <a:lnTo>
                  <a:pt x="652496" y="1631450"/>
                </a:lnTo>
                <a:lnTo>
                  <a:pt x="697658" y="1639055"/>
                </a:lnTo>
                <a:lnTo>
                  <a:pt x="743233" y="1642511"/>
                </a:lnTo>
                <a:lnTo>
                  <a:pt x="758197" y="1642740"/>
                </a:lnTo>
                <a:lnTo>
                  <a:pt x="772933" y="1642508"/>
                </a:lnTo>
                <a:lnTo>
                  <a:pt x="815086" y="1639045"/>
                </a:lnTo>
                <a:lnTo>
                  <a:pt x="852719" y="1631429"/>
                </a:lnTo>
                <a:lnTo>
                  <a:pt x="1371600" y="1343342"/>
                </a:lnTo>
                <a:lnTo>
                  <a:pt x="1398826" y="1313760"/>
                </a:lnTo>
                <a:lnTo>
                  <a:pt x="1424818" y="1280637"/>
                </a:lnTo>
                <a:lnTo>
                  <a:pt x="1448341" y="1244601"/>
                </a:lnTo>
                <a:lnTo>
                  <a:pt x="1468160" y="1206277"/>
                </a:lnTo>
                <a:lnTo>
                  <a:pt x="1483042" y="1166291"/>
                </a:lnTo>
                <a:lnTo>
                  <a:pt x="1491752" y="1125269"/>
                </a:lnTo>
                <a:lnTo>
                  <a:pt x="1493520" y="545020"/>
                </a:lnTo>
                <a:lnTo>
                  <a:pt x="1493070" y="531212"/>
                </a:lnTo>
                <a:lnTo>
                  <a:pt x="1486691" y="490007"/>
                </a:lnTo>
                <a:lnTo>
                  <a:pt x="1473728" y="449622"/>
                </a:lnTo>
                <a:lnTo>
                  <a:pt x="1455412" y="410681"/>
                </a:lnTo>
                <a:lnTo>
                  <a:pt x="1432977" y="373813"/>
                </a:lnTo>
                <a:lnTo>
                  <a:pt x="1407657" y="339644"/>
                </a:lnTo>
                <a:lnTo>
                  <a:pt x="1380684" y="308801"/>
                </a:lnTo>
                <a:lnTo>
                  <a:pt x="883919" y="23050"/>
                </a:lnTo>
                <a:lnTo>
                  <a:pt x="840760" y="8298"/>
                </a:lnTo>
                <a:lnTo>
                  <a:pt x="801429" y="2074"/>
                </a:lnTo>
                <a:lnTo>
                  <a:pt x="758189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6335" y="2734055"/>
            <a:ext cx="890269" cy="841375"/>
          </a:xfrm>
          <a:custGeom>
            <a:avLst/>
            <a:gdLst/>
            <a:ahLst/>
            <a:cxnLst/>
            <a:rect l="l" t="t" r="r" b="b"/>
            <a:pathLst>
              <a:path w="890269" h="841375">
                <a:moveTo>
                  <a:pt x="890015" y="0"/>
                </a:moveTo>
                <a:lnTo>
                  <a:pt x="0" y="0"/>
                </a:lnTo>
                <a:lnTo>
                  <a:pt x="0" y="841248"/>
                </a:lnTo>
                <a:lnTo>
                  <a:pt x="131952" y="716153"/>
                </a:lnTo>
                <a:lnTo>
                  <a:pt x="131952" y="452501"/>
                </a:lnTo>
                <a:lnTo>
                  <a:pt x="412369" y="452501"/>
                </a:lnTo>
                <a:lnTo>
                  <a:pt x="543559" y="327406"/>
                </a:lnTo>
                <a:lnTo>
                  <a:pt x="131952" y="327406"/>
                </a:lnTo>
                <a:lnTo>
                  <a:pt x="131952" y="125095"/>
                </a:lnTo>
                <a:lnTo>
                  <a:pt x="757682" y="125095"/>
                </a:lnTo>
                <a:lnTo>
                  <a:pt x="890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144136" y="2655815"/>
            <a:ext cx="7230109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-235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sz="4800" b="1" spc="-135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sz="4800" b="1" spc="-330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sz="4800" b="1" spc="-2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800" b="1" spc="-3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4800" b="1" spc="-29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800" b="1" spc="-225" dirty="0">
                <a:solidFill>
                  <a:srgbClr val="000000"/>
                </a:solidFill>
                <a:latin typeface="Calibri"/>
                <a:cs typeface="Calibri"/>
              </a:rPr>
              <a:t>leni</a:t>
            </a:r>
            <a:r>
              <a:rPr sz="4800" b="1" spc="-345" dirty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sz="4800" b="1" spc="-48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4800" b="1" spc="20" dirty="0">
                <a:solidFill>
                  <a:srgbClr val="000000"/>
                </a:solidFill>
                <a:latin typeface="Microsoft JhengHei"/>
                <a:cs typeface="Microsoft JhengHei"/>
              </a:rPr>
              <a:t>查找</a:t>
            </a:r>
            <a:r>
              <a:rPr sz="4800" b="1" spc="-480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sz="4800" b="1" spc="20" dirty="0">
                <a:solidFill>
                  <a:srgbClr val="000000"/>
                </a:solidFill>
                <a:latin typeface="Microsoft JhengHei"/>
                <a:cs typeface="Microsoft JhengHei"/>
              </a:rPr>
              <a:t>元素</a:t>
            </a:r>
            <a:endParaRPr sz="480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8308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5936" y="802372"/>
            <a:ext cx="9028430" cy="3992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015">
              <a:lnSpc>
                <a:spcPct val="100000"/>
              </a:lnSpc>
            </a:pPr>
            <a:r>
              <a:rPr sz="2800" spc="10" dirty="0">
                <a:solidFill>
                  <a:srgbClr val="EB5F55"/>
                </a:solidFill>
                <a:latin typeface="微软雅黑"/>
                <a:cs typeface="微软雅黑"/>
              </a:rPr>
              <a:t>任务目标</a:t>
            </a:r>
            <a:endParaRPr sz="2800" dirty="0">
              <a:latin typeface="微软雅黑"/>
              <a:cs typeface="微软雅黑"/>
            </a:endParaRPr>
          </a:p>
          <a:p>
            <a:pPr marL="469900" marR="60325" indent="-457200">
              <a:lnSpc>
                <a:spcPct val="130100"/>
              </a:lnSpc>
              <a:spcBef>
                <a:spcPts val="1575"/>
              </a:spcBef>
              <a:tabLst>
                <a:tab pos="469265" algn="l"/>
              </a:tabLst>
            </a:pPr>
            <a:r>
              <a:rPr sz="2800" spc="10" dirty="0">
                <a:latin typeface="微软雅黑"/>
                <a:cs typeface="微软雅黑"/>
              </a:rPr>
              <a:t>1</a:t>
            </a:r>
            <a:r>
              <a:rPr sz="2800" dirty="0">
                <a:latin typeface="微软雅黑"/>
                <a:cs typeface="微软雅黑"/>
              </a:rPr>
              <a:t>.	</a:t>
            </a:r>
            <a:r>
              <a:rPr sz="2800" spc="10" dirty="0" err="1">
                <a:latin typeface="微软雅黑"/>
                <a:cs typeface="微软雅黑"/>
              </a:rPr>
              <a:t>在获取了网页</a:t>
            </a:r>
            <a:r>
              <a:rPr sz="2800" spc="-5" dirty="0" err="1">
                <a:latin typeface="微软雅黑"/>
                <a:cs typeface="微软雅黑"/>
              </a:rPr>
              <a:t>的</a:t>
            </a:r>
            <a:r>
              <a:rPr sz="2800" spc="-10" dirty="0" err="1">
                <a:latin typeface="微软雅黑"/>
                <a:cs typeface="微软雅黑"/>
              </a:rPr>
              <a:t>H</a:t>
            </a:r>
            <a:r>
              <a:rPr sz="2800" dirty="0" err="1">
                <a:latin typeface="微软雅黑"/>
                <a:cs typeface="微软雅黑"/>
              </a:rPr>
              <a:t>TM</a:t>
            </a:r>
            <a:r>
              <a:rPr sz="2800" spc="-10" dirty="0" err="1">
                <a:latin typeface="微软雅黑"/>
                <a:cs typeface="微软雅黑"/>
              </a:rPr>
              <a:t>L</a:t>
            </a:r>
            <a:r>
              <a:rPr sz="2800" spc="10" dirty="0" err="1" smtClean="0">
                <a:latin typeface="微软雅黑"/>
                <a:cs typeface="微软雅黑"/>
              </a:rPr>
              <a:t>代码</a:t>
            </a:r>
            <a:r>
              <a:rPr sz="2800" spc="-20" dirty="0" err="1" smtClean="0">
                <a:latin typeface="微软雅黑"/>
                <a:cs typeface="微软雅黑"/>
              </a:rPr>
              <a:t>后</a:t>
            </a:r>
            <a:r>
              <a:rPr sz="2800" spc="10" dirty="0" err="1" smtClean="0">
                <a:latin typeface="微软雅黑"/>
                <a:cs typeface="微软雅黑"/>
              </a:rPr>
              <a:t>我们</a:t>
            </a:r>
            <a:r>
              <a:rPr sz="2800" spc="-20" dirty="0" err="1" smtClean="0">
                <a:latin typeface="微软雅黑"/>
                <a:cs typeface="微软雅黑"/>
              </a:rPr>
              <a:t>可</a:t>
            </a:r>
            <a:r>
              <a:rPr sz="2800" spc="10" dirty="0" err="1" smtClean="0">
                <a:latin typeface="微软雅黑"/>
                <a:cs typeface="微软雅黑"/>
              </a:rPr>
              <a:t>以使</a:t>
            </a:r>
            <a:r>
              <a:rPr sz="2800" spc="-20" dirty="0" err="1" smtClean="0">
                <a:latin typeface="微软雅黑"/>
                <a:cs typeface="微软雅黑"/>
              </a:rPr>
              <a:t>用</a:t>
            </a:r>
            <a:r>
              <a:rPr sz="2800" spc="10" dirty="0" err="1" smtClean="0">
                <a:latin typeface="微软雅黑"/>
                <a:cs typeface="微软雅黑"/>
              </a:rPr>
              <a:t>很多</a:t>
            </a:r>
            <a:r>
              <a:rPr sz="2800" spc="-20" dirty="0" err="1" smtClean="0">
                <a:latin typeface="微软雅黑"/>
                <a:cs typeface="微软雅黑"/>
              </a:rPr>
              <a:t>方</a:t>
            </a:r>
            <a:r>
              <a:rPr sz="2800" spc="10" dirty="0" err="1" smtClean="0">
                <a:latin typeface="微软雅黑"/>
                <a:cs typeface="微软雅黑"/>
              </a:rPr>
              <a:t>法查</a:t>
            </a:r>
            <a:r>
              <a:rPr sz="2800" spc="5" dirty="0" err="1" smtClean="0">
                <a:latin typeface="微软雅黑"/>
                <a:cs typeface="微软雅黑"/>
              </a:rPr>
              <a:t>找元素并爬取其中的数据</a:t>
            </a:r>
            <a:endParaRPr sz="2800" dirty="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AutoNum type="arabicPeriod" startAt="2"/>
              <a:tabLst>
                <a:tab pos="469900" algn="l"/>
              </a:tabLst>
            </a:pPr>
            <a:r>
              <a:rPr sz="2800" spc="10" dirty="0">
                <a:latin typeface="微软雅黑"/>
                <a:cs typeface="微软雅黑"/>
              </a:rPr>
              <a:t>S</a:t>
            </a:r>
            <a:r>
              <a:rPr sz="2800" spc="-5" dirty="0">
                <a:latin typeface="微软雅黑"/>
                <a:cs typeface="微软雅黑"/>
              </a:rPr>
              <a:t>el</a:t>
            </a:r>
            <a:r>
              <a:rPr sz="2800" spc="-15" dirty="0">
                <a:latin typeface="微软雅黑"/>
                <a:cs typeface="微软雅黑"/>
              </a:rPr>
              <a:t>e</a:t>
            </a:r>
            <a:r>
              <a:rPr sz="2800" dirty="0">
                <a:latin typeface="微软雅黑"/>
                <a:cs typeface="微软雅黑"/>
              </a:rPr>
              <a:t>ni</a:t>
            </a:r>
            <a:r>
              <a:rPr sz="2800" spc="-10" dirty="0">
                <a:latin typeface="微软雅黑"/>
                <a:cs typeface="微软雅黑"/>
              </a:rPr>
              <a:t>u</a:t>
            </a:r>
            <a:r>
              <a:rPr sz="2800" spc="15" dirty="0">
                <a:latin typeface="微软雅黑"/>
                <a:cs typeface="微软雅黑"/>
              </a:rPr>
              <a:t>m</a:t>
            </a:r>
            <a:r>
              <a:rPr sz="2800" spc="5" dirty="0">
                <a:latin typeface="微软雅黑"/>
                <a:cs typeface="微软雅黑"/>
              </a:rPr>
              <a:t>支持</a:t>
            </a:r>
            <a:r>
              <a:rPr sz="2800" spc="-10" dirty="0">
                <a:latin typeface="微软雅黑"/>
                <a:cs typeface="微软雅黑"/>
              </a:rPr>
              <a:t>X</a:t>
            </a:r>
            <a:r>
              <a:rPr sz="2800" spc="-85" dirty="0">
                <a:latin typeface="微软雅黑"/>
                <a:cs typeface="微软雅黑"/>
              </a:rPr>
              <a:t>P</a:t>
            </a:r>
            <a:r>
              <a:rPr sz="2800" dirty="0">
                <a:latin typeface="微软雅黑"/>
                <a:cs typeface="微软雅黑"/>
              </a:rPr>
              <a:t>a</a:t>
            </a:r>
            <a:r>
              <a:rPr sz="2800" spc="10" dirty="0">
                <a:latin typeface="微软雅黑"/>
                <a:cs typeface="微软雅黑"/>
              </a:rPr>
              <a:t>t</a:t>
            </a:r>
            <a:r>
              <a:rPr sz="2800" spc="-20" dirty="0">
                <a:latin typeface="微软雅黑"/>
                <a:cs typeface="微软雅黑"/>
              </a:rPr>
              <a:t>h</a:t>
            </a:r>
            <a:r>
              <a:rPr sz="2800" spc="5" dirty="0">
                <a:latin typeface="微软雅黑"/>
                <a:cs typeface="微软雅黑"/>
              </a:rPr>
              <a:t>、C</a:t>
            </a:r>
            <a:r>
              <a:rPr sz="2800" spc="-15" dirty="0">
                <a:latin typeface="微软雅黑"/>
                <a:cs typeface="微软雅黑"/>
              </a:rPr>
              <a:t>S</a:t>
            </a:r>
            <a:r>
              <a:rPr sz="2800" spc="10" dirty="0">
                <a:latin typeface="微软雅黑"/>
                <a:cs typeface="微软雅黑"/>
              </a:rPr>
              <a:t>S</a:t>
            </a:r>
            <a:r>
              <a:rPr sz="2800" spc="-20" dirty="0">
                <a:latin typeface="微软雅黑"/>
                <a:cs typeface="微软雅黑"/>
              </a:rPr>
              <a:t>等</a:t>
            </a:r>
            <a:r>
              <a:rPr sz="2800" spc="10" dirty="0">
                <a:latin typeface="微软雅黑"/>
                <a:cs typeface="微软雅黑"/>
              </a:rPr>
              <a:t>多种</a:t>
            </a:r>
            <a:r>
              <a:rPr sz="2800" spc="-25" dirty="0">
                <a:latin typeface="微软雅黑"/>
                <a:cs typeface="微软雅黑"/>
              </a:rPr>
              <a:t>查</a:t>
            </a:r>
            <a:r>
              <a:rPr sz="2800" spc="10" dirty="0">
                <a:latin typeface="微软雅黑"/>
                <a:cs typeface="微软雅黑"/>
              </a:rPr>
              <a:t>找元</a:t>
            </a:r>
            <a:r>
              <a:rPr sz="2800" spc="-25" dirty="0">
                <a:latin typeface="微软雅黑"/>
                <a:cs typeface="微软雅黑"/>
              </a:rPr>
              <a:t>素</a:t>
            </a:r>
            <a:r>
              <a:rPr sz="2800" spc="10" dirty="0">
                <a:latin typeface="微软雅黑"/>
                <a:cs typeface="微软雅黑"/>
              </a:rPr>
              <a:t>的方</a:t>
            </a:r>
            <a:r>
              <a:rPr sz="2800" spc="-25" dirty="0">
                <a:latin typeface="微软雅黑"/>
                <a:cs typeface="微软雅黑"/>
              </a:rPr>
              <a:t>法</a:t>
            </a:r>
            <a:r>
              <a:rPr sz="2800" spc="10" dirty="0">
                <a:latin typeface="微软雅黑"/>
                <a:cs typeface="微软雅黑"/>
              </a:rPr>
              <a:t>，掌</a:t>
            </a:r>
            <a:endParaRPr sz="28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2800" spc="5" dirty="0">
                <a:latin typeface="微软雅黑"/>
                <a:cs typeface="微软雅黑"/>
              </a:rPr>
              <a:t>握这些方法可以灵活地</a:t>
            </a:r>
            <a:r>
              <a:rPr sz="2800" spc="-20" dirty="0">
                <a:latin typeface="微软雅黑"/>
                <a:cs typeface="微软雅黑"/>
              </a:rPr>
              <a:t>爬</a:t>
            </a:r>
            <a:r>
              <a:rPr sz="2800" spc="5" dirty="0">
                <a:latin typeface="微软雅黑"/>
                <a:cs typeface="微软雅黑"/>
              </a:rPr>
              <a:t>取到</a:t>
            </a:r>
            <a:r>
              <a:rPr sz="2800" spc="-20" dirty="0">
                <a:latin typeface="微软雅黑"/>
                <a:cs typeface="微软雅黑"/>
              </a:rPr>
              <a:t>所</a:t>
            </a:r>
            <a:r>
              <a:rPr sz="2800" spc="5" dirty="0">
                <a:latin typeface="微软雅黑"/>
                <a:cs typeface="微软雅黑"/>
              </a:rPr>
              <a:t>要的</a:t>
            </a:r>
            <a:r>
              <a:rPr sz="2800" spc="-20" dirty="0">
                <a:latin typeface="微软雅黑"/>
                <a:cs typeface="微软雅黑"/>
              </a:rPr>
              <a:t>数</a:t>
            </a:r>
            <a:r>
              <a:rPr sz="2800" spc="5" dirty="0">
                <a:latin typeface="微软雅黑"/>
                <a:cs typeface="微软雅黑"/>
              </a:rPr>
              <a:t>据</a:t>
            </a:r>
            <a:endParaRPr sz="2800" dirty="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Font typeface="΢"/>
              <a:buAutoNum type="arabicPeriod" startAt="3"/>
              <a:tabLst>
                <a:tab pos="469900" algn="l"/>
              </a:tabLst>
            </a:pPr>
            <a:r>
              <a:rPr sz="2800" spc="5" dirty="0">
                <a:latin typeface="微软雅黑"/>
                <a:cs typeface="微软雅黑"/>
              </a:rPr>
              <a:t>这个项目我们学习怎么</a:t>
            </a:r>
            <a:r>
              <a:rPr sz="2800" spc="-20" dirty="0">
                <a:latin typeface="微软雅黑"/>
                <a:cs typeface="微软雅黑"/>
              </a:rPr>
              <a:t>样</a:t>
            </a:r>
            <a:r>
              <a:rPr sz="2800" spc="5" dirty="0">
                <a:latin typeface="微软雅黑"/>
                <a:cs typeface="微软雅黑"/>
              </a:rPr>
              <a:t>使</a:t>
            </a:r>
            <a:r>
              <a:rPr sz="2800" spc="-15" dirty="0">
                <a:latin typeface="微软雅黑"/>
                <a:cs typeface="微软雅黑"/>
              </a:rPr>
              <a:t>用</a:t>
            </a:r>
            <a:r>
              <a:rPr sz="2800" spc="-10" dirty="0">
                <a:latin typeface="微软雅黑"/>
                <a:cs typeface="微软雅黑"/>
              </a:rPr>
              <a:t>S</a:t>
            </a:r>
            <a:r>
              <a:rPr sz="2800" dirty="0">
                <a:latin typeface="微软雅黑"/>
                <a:cs typeface="微软雅黑"/>
              </a:rPr>
              <a:t>e</a:t>
            </a:r>
            <a:r>
              <a:rPr sz="2800" spc="-15" dirty="0">
                <a:latin typeface="微软雅黑"/>
                <a:cs typeface="微软雅黑"/>
              </a:rPr>
              <a:t>l</a:t>
            </a:r>
            <a:r>
              <a:rPr sz="2800" dirty="0">
                <a:latin typeface="微软雅黑"/>
                <a:cs typeface="微软雅黑"/>
              </a:rPr>
              <a:t>e</a:t>
            </a:r>
            <a:r>
              <a:rPr sz="2800" spc="-10" dirty="0">
                <a:latin typeface="微软雅黑"/>
                <a:cs typeface="微软雅黑"/>
              </a:rPr>
              <a:t>n</a:t>
            </a:r>
            <a:r>
              <a:rPr sz="2800" spc="-5" dirty="0">
                <a:latin typeface="微软雅黑"/>
                <a:cs typeface="微软雅黑"/>
              </a:rPr>
              <a:t>iu</a:t>
            </a:r>
            <a:r>
              <a:rPr sz="2800" spc="10" dirty="0">
                <a:latin typeface="微软雅黑"/>
                <a:cs typeface="微软雅黑"/>
              </a:rPr>
              <a:t>m</a:t>
            </a:r>
            <a:r>
              <a:rPr sz="2800" spc="-20" dirty="0">
                <a:latin typeface="微软雅黑"/>
                <a:cs typeface="微软雅黑"/>
              </a:rPr>
              <a:t>的</a:t>
            </a:r>
            <a:r>
              <a:rPr sz="2800" spc="-10" dirty="0">
                <a:latin typeface="微软雅黑"/>
                <a:cs typeface="微软雅黑"/>
              </a:rPr>
              <a:t>X</a:t>
            </a:r>
            <a:r>
              <a:rPr sz="2800" spc="-90" dirty="0">
                <a:latin typeface="微软雅黑"/>
                <a:cs typeface="微软雅黑"/>
              </a:rPr>
              <a:t>P</a:t>
            </a:r>
            <a:r>
              <a:rPr sz="2800" spc="-20" dirty="0">
                <a:latin typeface="微软雅黑"/>
                <a:cs typeface="微软雅黑"/>
              </a:rPr>
              <a:t>a</a:t>
            </a:r>
            <a:r>
              <a:rPr sz="2800" spc="5" dirty="0">
                <a:latin typeface="微软雅黑"/>
                <a:cs typeface="微软雅黑"/>
              </a:rPr>
              <a:t>t</a:t>
            </a:r>
            <a:r>
              <a:rPr sz="2800" spc="-20" dirty="0">
                <a:latin typeface="微软雅黑"/>
                <a:cs typeface="微软雅黑"/>
              </a:rPr>
              <a:t>h</a:t>
            </a:r>
            <a:r>
              <a:rPr sz="2800" spc="5" dirty="0">
                <a:latin typeface="微软雅黑"/>
                <a:cs typeface="微软雅黑"/>
              </a:rPr>
              <a:t>、C</a:t>
            </a:r>
            <a:r>
              <a:rPr sz="2800" spc="-20" dirty="0">
                <a:latin typeface="微软雅黑"/>
                <a:cs typeface="微软雅黑"/>
              </a:rPr>
              <a:t>S</a:t>
            </a:r>
            <a:r>
              <a:rPr sz="2800" spc="5" dirty="0">
                <a:latin typeface="微软雅黑"/>
                <a:cs typeface="微软雅黑"/>
              </a:rPr>
              <a:t>S</a:t>
            </a:r>
            <a:endParaRPr sz="2800" dirty="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2800" spc="10" dirty="0">
                <a:latin typeface="微软雅黑"/>
                <a:cs typeface="微软雅黑"/>
              </a:rPr>
              <a:t>等方法查找元素数据。</a:t>
            </a:r>
            <a:endParaRPr sz="28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411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828800" y="-457200"/>
            <a:ext cx="10972800" cy="1143000"/>
          </a:xfrm>
          <a:prstGeom prst="rect">
            <a:avLst/>
          </a:prstGeom>
        </p:spPr>
        <p:txBody>
          <a:bodyPr vert="horz" lIns="0" tIns="6096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spc="-155" dirty="0" smtClean="0">
                <a:cs typeface="Calibri"/>
              </a:rPr>
              <a:t>Selenium </a:t>
            </a:r>
            <a:r>
              <a:rPr lang="zh-CN" altLang="en-US" sz="4000" b="1" spc="-155" dirty="0" smtClean="0">
                <a:cs typeface="Calibri"/>
              </a:rPr>
              <a:t>提取</a:t>
            </a:r>
            <a:r>
              <a:rPr lang="en-US" altLang="zh-CN" sz="4000" b="1" spc="-155" dirty="0" smtClean="0">
                <a:cs typeface="Calibri"/>
              </a:rPr>
              <a:t>HTML</a:t>
            </a:r>
            <a:r>
              <a:rPr lang="zh-CN" altLang="en-US" sz="4000" b="1" spc="-155" dirty="0" smtClean="0">
                <a:cs typeface="Calibri"/>
              </a:rPr>
              <a:t>元素</a:t>
            </a:r>
            <a:r>
              <a:rPr lang="zh-CN" altLang="en-US" sz="4000" b="1" dirty="0" smtClean="0">
                <a:latin typeface="宋体"/>
                <a:cs typeface="宋体"/>
              </a:rPr>
              <a:t>函数</a:t>
            </a:r>
            <a:r>
              <a:rPr lang="en-US" altLang="zh-CN" sz="4000" b="1" dirty="0">
                <a:latin typeface="宋体"/>
                <a:cs typeface="宋体"/>
              </a:rPr>
              <a:t>/</a:t>
            </a:r>
            <a:r>
              <a:rPr lang="zh-CN" altLang="en-US" sz="4000" b="1" dirty="0">
                <a:latin typeface="宋体"/>
                <a:cs typeface="宋体"/>
              </a:rPr>
              <a:t>方法</a:t>
            </a:r>
            <a:endParaRPr lang="zh-CN" altLang="en-US" sz="4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105907"/>
              </p:ext>
            </p:extLst>
          </p:nvPr>
        </p:nvGraphicFramePr>
        <p:xfrm>
          <a:off x="76201" y="731573"/>
          <a:ext cx="12115799" cy="4753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199"/>
                <a:gridCol w="5562600"/>
              </a:tblGrid>
              <a:tr h="494453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函数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方法</a:t>
                      </a:r>
                      <a:endParaRPr lang="zh-CN" alt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功能描述</a:t>
                      </a:r>
                      <a:endParaRPr lang="zh-CN" altLang="en-US" sz="2400" dirty="0"/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altLang="zh-CN" sz="2400" spc="-35" dirty="0" err="1" smtClean="0">
                          <a:latin typeface="+mn-lt"/>
                          <a:cs typeface="Calibri"/>
                        </a:rPr>
                        <a:t>f</a:t>
                      </a:r>
                      <a:r>
                        <a:rPr lang="en-US" altLang="zh-CN" sz="2400" spc="-20" dirty="0" err="1" smtClean="0">
                          <a:latin typeface="+mn-lt"/>
                          <a:cs typeface="Calibri"/>
                        </a:rPr>
                        <a:t>i</a:t>
                      </a:r>
                      <a:r>
                        <a:rPr lang="en-US" altLang="zh-CN" sz="2400" spc="-125" dirty="0" err="1" smtClean="0">
                          <a:latin typeface="+mn-lt"/>
                          <a:cs typeface="Calibri"/>
                        </a:rPr>
                        <a:t>n</a:t>
                      </a:r>
                      <a:r>
                        <a:rPr lang="en-US" altLang="zh-CN" sz="2400" spc="-190" dirty="0" err="1" smtClean="0">
                          <a:latin typeface="+mn-lt"/>
                          <a:cs typeface="Calibri"/>
                        </a:rPr>
                        <a:t>d</a:t>
                      </a:r>
                      <a:r>
                        <a:rPr lang="en-US" altLang="zh-CN" sz="2400" spc="70" dirty="0" err="1" smtClean="0">
                          <a:latin typeface="+mn-lt"/>
                          <a:cs typeface="Calibri"/>
                        </a:rPr>
                        <a:t>_</a:t>
                      </a:r>
                      <a:r>
                        <a:rPr lang="en-US" altLang="zh-CN" sz="2400" b="1" spc="8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altLang="zh-CN" sz="2400" b="1" spc="-65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le</a:t>
                      </a:r>
                      <a:r>
                        <a:rPr lang="en-US" altLang="zh-CN" sz="2400" b="1" spc="-16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m</a:t>
                      </a:r>
                      <a:r>
                        <a:rPr lang="en-US" altLang="zh-CN" sz="2400" b="1" spc="-85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altLang="zh-CN" sz="2400" b="1" spc="-14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n</a:t>
                      </a:r>
                      <a:r>
                        <a:rPr lang="en-US" altLang="zh-CN" sz="2400" b="1" spc="10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t</a:t>
                      </a:r>
                      <a:r>
                        <a:rPr lang="en-US" altLang="zh-CN" sz="2400" spc="110" dirty="0" err="1" smtClean="0">
                          <a:latin typeface="+mn-lt"/>
                          <a:cs typeface="Calibri"/>
                        </a:rPr>
                        <a:t>_</a:t>
                      </a:r>
                      <a:r>
                        <a:rPr lang="en-US" altLang="zh-CN" sz="2400" spc="-210" dirty="0" err="1" smtClean="0">
                          <a:latin typeface="+mn-lt"/>
                          <a:cs typeface="Calibri"/>
                        </a:rPr>
                        <a:t>b</a:t>
                      </a:r>
                      <a:r>
                        <a:rPr lang="en-US" altLang="zh-CN" sz="2400" spc="80" dirty="0" err="1" smtClean="0">
                          <a:latin typeface="+mn-lt"/>
                          <a:cs typeface="Calibri"/>
                        </a:rPr>
                        <a:t>y</a:t>
                      </a:r>
                      <a:r>
                        <a:rPr lang="en-US" altLang="zh-CN" sz="2400" spc="60" dirty="0" err="1" smtClean="0">
                          <a:latin typeface="+mn-lt"/>
                          <a:cs typeface="Calibri"/>
                        </a:rPr>
                        <a:t>_</a:t>
                      </a:r>
                      <a:r>
                        <a:rPr lang="en-US" altLang="zh-CN" sz="2400" spc="-114" dirty="0" err="1" smtClean="0">
                          <a:latin typeface="+mn-lt"/>
                          <a:cs typeface="Calibri"/>
                        </a:rPr>
                        <a:t>xp</a:t>
                      </a:r>
                      <a:r>
                        <a:rPr lang="en-US" altLang="zh-CN" sz="2400" spc="-140" dirty="0" err="1" smtClean="0">
                          <a:latin typeface="+mn-lt"/>
                          <a:cs typeface="Calibri"/>
                        </a:rPr>
                        <a:t>a</a:t>
                      </a:r>
                      <a:r>
                        <a:rPr lang="en-US" altLang="zh-CN" sz="2400" spc="-45" dirty="0" err="1" smtClean="0">
                          <a:latin typeface="+mn-lt"/>
                          <a:cs typeface="Calibri"/>
                        </a:rPr>
                        <a:t>t</a:t>
                      </a:r>
                      <a:r>
                        <a:rPr lang="en-US" altLang="zh-CN" sz="2400" spc="-85" dirty="0" err="1" smtClean="0">
                          <a:latin typeface="+mn-lt"/>
                          <a:cs typeface="Calibri"/>
                        </a:rPr>
                        <a:t>h</a:t>
                      </a:r>
                      <a:r>
                        <a:rPr lang="en-US" altLang="zh-CN" sz="2400" spc="-10" dirty="0" smtClean="0">
                          <a:latin typeface="+mn-lt"/>
                          <a:cs typeface="Calibri"/>
                        </a:rPr>
                        <a:t>(</a:t>
                      </a:r>
                      <a:r>
                        <a:rPr lang="en-US" altLang="zh-CN" sz="2400" spc="-114" dirty="0" err="1" smtClean="0">
                          <a:latin typeface="+mn-lt"/>
                          <a:cs typeface="Calibri"/>
                        </a:rPr>
                        <a:t>xp</a:t>
                      </a:r>
                      <a:r>
                        <a:rPr lang="en-US" altLang="zh-CN" sz="2400" spc="-140" dirty="0" err="1" smtClean="0">
                          <a:latin typeface="+mn-lt"/>
                          <a:cs typeface="Calibri"/>
                        </a:rPr>
                        <a:t>a</a:t>
                      </a:r>
                      <a:r>
                        <a:rPr lang="en-US" altLang="zh-CN" sz="2400" spc="-45" dirty="0" err="1" smtClean="0">
                          <a:latin typeface="+mn-lt"/>
                          <a:cs typeface="Calibri"/>
                        </a:rPr>
                        <a:t>t</a:t>
                      </a:r>
                      <a:r>
                        <a:rPr lang="en-US" altLang="zh-CN" sz="2400" spc="-95" dirty="0" err="1" smtClean="0">
                          <a:latin typeface="+mn-lt"/>
                          <a:cs typeface="Calibri"/>
                        </a:rPr>
                        <a:t>h</a:t>
                      </a:r>
                      <a:r>
                        <a:rPr lang="en-US" altLang="zh-CN" sz="2400" spc="-10" dirty="0" smtClean="0">
                          <a:latin typeface="+mn-lt"/>
                          <a:cs typeface="Calibri"/>
                        </a:rPr>
                        <a:t>)</a:t>
                      </a:r>
                    </a:p>
                    <a:p>
                      <a:r>
                        <a:rPr lang="en-US" altLang="zh-CN" sz="2400" spc="-35" dirty="0" err="1" smtClean="0">
                          <a:latin typeface="+mn-lt"/>
                          <a:cs typeface="Calibri"/>
                        </a:rPr>
                        <a:t>f</a:t>
                      </a:r>
                      <a:r>
                        <a:rPr lang="en-US" altLang="zh-CN" sz="2400" spc="-20" dirty="0" err="1" smtClean="0">
                          <a:latin typeface="+mn-lt"/>
                          <a:cs typeface="Calibri"/>
                        </a:rPr>
                        <a:t>i</a:t>
                      </a:r>
                      <a:r>
                        <a:rPr lang="en-US" altLang="zh-CN" sz="2400" spc="-125" dirty="0" err="1" smtClean="0">
                          <a:latin typeface="+mn-lt"/>
                          <a:cs typeface="Calibri"/>
                        </a:rPr>
                        <a:t>n</a:t>
                      </a:r>
                      <a:r>
                        <a:rPr lang="en-US" altLang="zh-CN" sz="2400" spc="-190" dirty="0" err="1" smtClean="0">
                          <a:latin typeface="+mn-lt"/>
                          <a:cs typeface="Calibri"/>
                        </a:rPr>
                        <a:t>d</a:t>
                      </a:r>
                      <a:r>
                        <a:rPr lang="en-US" altLang="zh-CN" sz="2400" spc="70" dirty="0" err="1" smtClean="0">
                          <a:latin typeface="+mn-lt"/>
                          <a:cs typeface="Calibri"/>
                        </a:rPr>
                        <a:t>_</a:t>
                      </a:r>
                      <a:r>
                        <a:rPr lang="en-US" altLang="zh-CN" sz="2400" b="1" spc="8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altLang="zh-CN" sz="2400" b="1" spc="-65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le</a:t>
                      </a:r>
                      <a:r>
                        <a:rPr lang="en-US" altLang="zh-CN" sz="2400" b="1" spc="-16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m</a:t>
                      </a:r>
                      <a:r>
                        <a:rPr lang="en-US" altLang="zh-CN" sz="2400" b="1" spc="-85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altLang="zh-CN" sz="2400" b="1" spc="-14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n</a:t>
                      </a:r>
                      <a:r>
                        <a:rPr lang="en-US" altLang="zh-CN" sz="2400" b="1" spc="10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ts</a:t>
                      </a:r>
                      <a:r>
                        <a:rPr lang="en-US" altLang="zh-CN" sz="2400" spc="110" dirty="0" err="1" smtClean="0">
                          <a:latin typeface="+mn-lt"/>
                          <a:cs typeface="Calibri"/>
                        </a:rPr>
                        <a:t>_</a:t>
                      </a:r>
                      <a:r>
                        <a:rPr lang="en-US" altLang="zh-CN" sz="2400" spc="-210" dirty="0" err="1" smtClean="0">
                          <a:latin typeface="+mn-lt"/>
                          <a:cs typeface="Calibri"/>
                        </a:rPr>
                        <a:t>b</a:t>
                      </a:r>
                      <a:r>
                        <a:rPr lang="en-US" altLang="zh-CN" sz="2400" spc="80" dirty="0" err="1" smtClean="0">
                          <a:latin typeface="+mn-lt"/>
                          <a:cs typeface="Calibri"/>
                        </a:rPr>
                        <a:t>y</a:t>
                      </a:r>
                      <a:r>
                        <a:rPr lang="en-US" altLang="zh-CN" sz="2400" spc="60" dirty="0" err="1" smtClean="0">
                          <a:latin typeface="+mn-lt"/>
                          <a:cs typeface="Calibri"/>
                        </a:rPr>
                        <a:t>_</a:t>
                      </a:r>
                      <a:r>
                        <a:rPr lang="en-US" altLang="zh-CN" sz="2400" spc="-114" dirty="0" err="1" smtClean="0">
                          <a:latin typeface="+mn-lt"/>
                          <a:cs typeface="Calibri"/>
                        </a:rPr>
                        <a:t>xp</a:t>
                      </a:r>
                      <a:r>
                        <a:rPr lang="en-US" altLang="zh-CN" sz="2400" spc="-140" dirty="0" err="1" smtClean="0">
                          <a:latin typeface="+mn-lt"/>
                          <a:cs typeface="Calibri"/>
                        </a:rPr>
                        <a:t>a</a:t>
                      </a:r>
                      <a:r>
                        <a:rPr lang="en-US" altLang="zh-CN" sz="2400" spc="-45" dirty="0" err="1" smtClean="0">
                          <a:latin typeface="+mn-lt"/>
                          <a:cs typeface="Calibri"/>
                        </a:rPr>
                        <a:t>t</a:t>
                      </a:r>
                      <a:r>
                        <a:rPr lang="en-US" altLang="zh-CN" sz="2400" spc="-85" dirty="0" err="1" smtClean="0">
                          <a:latin typeface="+mn-lt"/>
                          <a:cs typeface="Calibri"/>
                        </a:rPr>
                        <a:t>h</a:t>
                      </a:r>
                      <a:r>
                        <a:rPr lang="en-US" altLang="zh-CN" sz="2400" spc="-10" dirty="0" smtClean="0">
                          <a:latin typeface="+mn-lt"/>
                          <a:cs typeface="Calibri"/>
                        </a:rPr>
                        <a:t>(</a:t>
                      </a:r>
                      <a:r>
                        <a:rPr lang="en-US" altLang="zh-CN" sz="2400" spc="-114" dirty="0" err="1" smtClean="0">
                          <a:latin typeface="+mn-lt"/>
                          <a:cs typeface="Calibri"/>
                        </a:rPr>
                        <a:t>xp</a:t>
                      </a:r>
                      <a:r>
                        <a:rPr lang="en-US" altLang="zh-CN" sz="2400" spc="-140" dirty="0" err="1" smtClean="0">
                          <a:latin typeface="+mn-lt"/>
                          <a:cs typeface="Calibri"/>
                        </a:rPr>
                        <a:t>a</a:t>
                      </a:r>
                      <a:r>
                        <a:rPr lang="en-US" altLang="zh-CN" sz="2400" spc="-45" dirty="0" err="1" smtClean="0">
                          <a:latin typeface="+mn-lt"/>
                          <a:cs typeface="Calibri"/>
                        </a:rPr>
                        <a:t>t</a:t>
                      </a:r>
                      <a:r>
                        <a:rPr lang="en-US" altLang="zh-CN" sz="2400" spc="-95" dirty="0" err="1" smtClean="0">
                          <a:latin typeface="+mn-lt"/>
                          <a:cs typeface="Calibri"/>
                        </a:rPr>
                        <a:t>h</a:t>
                      </a:r>
                      <a:r>
                        <a:rPr lang="en-US" altLang="zh-CN" sz="2400" spc="-10" dirty="0" smtClean="0">
                          <a:latin typeface="+mn-lt"/>
                          <a:cs typeface="Calibri"/>
                        </a:rPr>
                        <a:t>)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2701" marR="20955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/>
                        <a:buNone/>
                        <a:tabLst>
                          <a:tab pos="528320" algn="l"/>
                        </a:tabLst>
                        <a:defRPr/>
                      </a:pPr>
                      <a:r>
                        <a:rPr lang="zh-CN" alt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altLang="zh-CN" sz="2000" b="0" i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zh-CN" alt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定位元素</a:t>
                      </a:r>
                      <a:endParaRPr kumimoji="0" lang="zh-CN" altLang="en-US" sz="1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altLang="zh-CN" sz="2400" spc="-35" dirty="0" err="1" smtClean="0">
                          <a:latin typeface="+mn-lt"/>
                          <a:cs typeface="Calibri"/>
                        </a:rPr>
                        <a:t>f</a:t>
                      </a:r>
                      <a:r>
                        <a:rPr lang="en-US" altLang="zh-CN" sz="2400" spc="-20" dirty="0" err="1" smtClean="0">
                          <a:latin typeface="+mn-lt"/>
                          <a:cs typeface="Calibri"/>
                        </a:rPr>
                        <a:t>i</a:t>
                      </a:r>
                      <a:r>
                        <a:rPr lang="en-US" altLang="zh-CN" sz="2400" spc="-125" dirty="0" err="1" smtClean="0">
                          <a:latin typeface="+mn-lt"/>
                          <a:cs typeface="Calibri"/>
                        </a:rPr>
                        <a:t>n</a:t>
                      </a:r>
                      <a:r>
                        <a:rPr lang="en-US" altLang="zh-CN" sz="2400" spc="-190" dirty="0" err="1" smtClean="0">
                          <a:latin typeface="+mn-lt"/>
                          <a:cs typeface="Calibri"/>
                        </a:rPr>
                        <a:t>d</a:t>
                      </a:r>
                      <a:r>
                        <a:rPr lang="en-US" altLang="zh-CN" sz="2400" spc="70" dirty="0" err="1" smtClean="0">
                          <a:latin typeface="+mn-lt"/>
                          <a:cs typeface="Calibri"/>
                        </a:rPr>
                        <a:t>_</a:t>
                      </a:r>
                      <a:r>
                        <a:rPr lang="en-US" altLang="zh-CN" sz="2400" spc="80" dirty="0" err="1" smtClean="0"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altLang="zh-CN" sz="2400" spc="-65" dirty="0" err="1" smtClean="0">
                          <a:latin typeface="+mn-lt"/>
                          <a:cs typeface="Calibri"/>
                        </a:rPr>
                        <a:t>le</a:t>
                      </a:r>
                      <a:r>
                        <a:rPr lang="en-US" altLang="zh-CN" sz="2400" spc="-160" dirty="0" err="1" smtClean="0">
                          <a:latin typeface="+mn-lt"/>
                          <a:cs typeface="Calibri"/>
                        </a:rPr>
                        <a:t>m</a:t>
                      </a:r>
                      <a:r>
                        <a:rPr lang="en-US" altLang="zh-CN" sz="2400" spc="-85" dirty="0" err="1" smtClean="0"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altLang="zh-CN" sz="2400" spc="-140" dirty="0" err="1" smtClean="0">
                          <a:latin typeface="+mn-lt"/>
                          <a:cs typeface="Calibri"/>
                        </a:rPr>
                        <a:t>n</a:t>
                      </a:r>
                      <a:r>
                        <a:rPr lang="en-US" altLang="zh-CN" sz="2400" spc="100" dirty="0" err="1" smtClean="0">
                          <a:latin typeface="+mn-lt"/>
                          <a:cs typeface="Calibri"/>
                        </a:rPr>
                        <a:t>t</a:t>
                      </a:r>
                      <a:r>
                        <a:rPr lang="en-US" altLang="zh-CN" sz="2400" spc="110" dirty="0" err="1" smtClean="0">
                          <a:latin typeface="+mn-lt"/>
                          <a:cs typeface="Calibri"/>
                        </a:rPr>
                        <a:t>_</a:t>
                      </a:r>
                      <a:r>
                        <a:rPr lang="en-US" altLang="zh-CN" sz="2400" b="1" spc="-21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b</a:t>
                      </a:r>
                      <a:r>
                        <a:rPr lang="en-US" altLang="zh-CN" sz="2400" b="1" spc="8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y</a:t>
                      </a:r>
                      <a:r>
                        <a:rPr lang="en-US" altLang="zh-CN" sz="2400" b="1" spc="6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_</a:t>
                      </a:r>
                      <a:r>
                        <a:rPr lang="en-US" altLang="zh-CN" sz="2400" b="1" spc="-6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i</a:t>
                      </a:r>
                      <a:r>
                        <a:rPr lang="en-US" altLang="zh-CN" sz="2400" b="1" spc="-155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d</a:t>
                      </a:r>
                      <a:r>
                        <a:rPr lang="en-US" altLang="zh-CN" sz="2400" spc="-10" dirty="0" smtClean="0">
                          <a:latin typeface="+mn-lt"/>
                          <a:cs typeface="Calibri"/>
                        </a:rPr>
                        <a:t>(</a:t>
                      </a:r>
                      <a:r>
                        <a:rPr lang="en-US" altLang="zh-CN" sz="2400" spc="-60" dirty="0" smtClean="0">
                          <a:latin typeface="+mn-lt"/>
                          <a:cs typeface="Calibri"/>
                        </a:rPr>
                        <a:t>i</a:t>
                      </a:r>
                      <a:r>
                        <a:rPr lang="en-US" altLang="zh-CN" sz="2400" spc="-165" dirty="0" smtClean="0">
                          <a:latin typeface="+mn-lt"/>
                          <a:cs typeface="Calibri"/>
                        </a:rPr>
                        <a:t>d</a:t>
                      </a:r>
                      <a:r>
                        <a:rPr lang="en-US" altLang="zh-CN" sz="2400" spc="-10" dirty="0" smtClean="0">
                          <a:latin typeface="+mn-lt"/>
                          <a:cs typeface="Calibri"/>
                        </a:rPr>
                        <a:t>)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2000" spc="10" dirty="0" smtClean="0">
                          <a:latin typeface="宋体"/>
                          <a:cs typeface="Calibri"/>
                        </a:rPr>
                        <a:t>通过</a:t>
                      </a:r>
                      <a:r>
                        <a:rPr lang="en-US" altLang="zh-CN" sz="2000" spc="-60" dirty="0" smtClean="0">
                          <a:latin typeface="+mn-lt"/>
                          <a:cs typeface="Calibri"/>
                        </a:rPr>
                        <a:t>i</a:t>
                      </a:r>
                      <a:r>
                        <a:rPr lang="en-US" altLang="zh-CN" sz="2000" spc="-165" dirty="0" smtClean="0">
                          <a:latin typeface="+mn-lt"/>
                          <a:cs typeface="Calibri"/>
                        </a:rPr>
                        <a:t>d</a:t>
                      </a:r>
                      <a:r>
                        <a:rPr lang="zh-CN" altLang="en-US" sz="2000" spc="-165" dirty="0" smtClean="0">
                          <a:latin typeface="+mn-lt"/>
                          <a:cs typeface="Calibri"/>
                        </a:rPr>
                        <a:t>定位元素</a:t>
                      </a:r>
                      <a:endParaRPr lang="en-US" altLang="zh-CN" sz="1900" dirty="0" smtClean="0"/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pc="-35" dirty="0" err="1" smtClean="0">
                          <a:latin typeface="+mn-lt"/>
                          <a:cs typeface="Calibri"/>
                        </a:rPr>
                        <a:t>f</a:t>
                      </a:r>
                      <a:r>
                        <a:rPr lang="en-US" altLang="zh-CN" sz="2400" spc="-20" dirty="0" err="1" smtClean="0">
                          <a:latin typeface="+mn-lt"/>
                          <a:cs typeface="Calibri"/>
                        </a:rPr>
                        <a:t>i</a:t>
                      </a:r>
                      <a:r>
                        <a:rPr lang="en-US" altLang="zh-CN" sz="2400" spc="-125" dirty="0" err="1" smtClean="0">
                          <a:latin typeface="+mn-lt"/>
                          <a:cs typeface="Calibri"/>
                        </a:rPr>
                        <a:t>n</a:t>
                      </a:r>
                      <a:r>
                        <a:rPr lang="en-US" altLang="zh-CN" sz="2400" spc="-190" dirty="0" err="1" smtClean="0">
                          <a:latin typeface="+mn-lt"/>
                          <a:cs typeface="Calibri"/>
                        </a:rPr>
                        <a:t>d</a:t>
                      </a:r>
                      <a:r>
                        <a:rPr lang="en-US" altLang="zh-CN" sz="2400" spc="70" dirty="0" err="1" smtClean="0">
                          <a:latin typeface="+mn-lt"/>
                          <a:cs typeface="Calibri"/>
                        </a:rPr>
                        <a:t>_</a:t>
                      </a:r>
                      <a:r>
                        <a:rPr lang="en-US" altLang="zh-CN" sz="2400" spc="80" dirty="0" err="1" smtClean="0"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altLang="zh-CN" sz="2400" spc="-65" dirty="0" err="1" smtClean="0">
                          <a:latin typeface="+mn-lt"/>
                          <a:cs typeface="Calibri"/>
                        </a:rPr>
                        <a:t>le</a:t>
                      </a:r>
                      <a:r>
                        <a:rPr lang="en-US" altLang="zh-CN" sz="2400" spc="-160" dirty="0" err="1" smtClean="0">
                          <a:latin typeface="+mn-lt"/>
                          <a:cs typeface="Calibri"/>
                        </a:rPr>
                        <a:t>m</a:t>
                      </a:r>
                      <a:r>
                        <a:rPr lang="en-US" altLang="zh-CN" sz="2400" spc="-85" dirty="0" err="1" smtClean="0"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altLang="zh-CN" sz="2400" spc="-140" dirty="0" err="1" smtClean="0">
                          <a:latin typeface="+mn-lt"/>
                          <a:cs typeface="Calibri"/>
                        </a:rPr>
                        <a:t>n</a:t>
                      </a:r>
                      <a:r>
                        <a:rPr lang="en-US" altLang="zh-CN" sz="2400" spc="100" dirty="0" err="1" smtClean="0">
                          <a:latin typeface="+mn-lt"/>
                          <a:cs typeface="Calibri"/>
                        </a:rPr>
                        <a:t>t</a:t>
                      </a:r>
                      <a:r>
                        <a:rPr lang="en-US" altLang="zh-CN" sz="2400" spc="110" dirty="0" err="1" smtClean="0">
                          <a:latin typeface="+mn-lt"/>
                          <a:cs typeface="Calibri"/>
                        </a:rPr>
                        <a:t>_</a:t>
                      </a:r>
                      <a:r>
                        <a:rPr lang="en-US" altLang="zh-CN" sz="2400" b="1" spc="-21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b</a:t>
                      </a:r>
                      <a:r>
                        <a:rPr lang="en-US" altLang="zh-CN" sz="2400" b="1" spc="8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y</a:t>
                      </a:r>
                      <a:r>
                        <a:rPr lang="en-US" altLang="zh-CN" sz="2400" b="1" spc="6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_</a:t>
                      </a:r>
                      <a:r>
                        <a:rPr lang="en-US" altLang="zh-CN" sz="2400" b="1" spc="-125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n</a:t>
                      </a:r>
                      <a:r>
                        <a:rPr lang="en-US" altLang="zh-CN" sz="2400" b="1" spc="-95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a</a:t>
                      </a:r>
                      <a:r>
                        <a:rPr lang="en-US" altLang="zh-CN" sz="2400" b="1" spc="-175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m</a:t>
                      </a:r>
                      <a:r>
                        <a:rPr lang="en-US" altLang="zh-CN" sz="2400" b="1" spc="-4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altLang="zh-CN" sz="2400" spc="-50" dirty="0" smtClean="0">
                          <a:latin typeface="+mn-lt"/>
                          <a:cs typeface="Calibri"/>
                        </a:rPr>
                        <a:t>(</a:t>
                      </a:r>
                      <a:r>
                        <a:rPr lang="en-US" altLang="zh-CN" sz="2400" spc="-120" dirty="0" smtClean="0">
                          <a:latin typeface="+mn-lt"/>
                          <a:cs typeface="Calibri"/>
                        </a:rPr>
                        <a:t>v</a:t>
                      </a:r>
                      <a:r>
                        <a:rPr lang="en-US" altLang="zh-CN" sz="2400" spc="-65" dirty="0" smtClean="0">
                          <a:latin typeface="+mn-lt"/>
                          <a:cs typeface="Calibri"/>
                        </a:rPr>
                        <a:t>al</a:t>
                      </a:r>
                      <a:r>
                        <a:rPr lang="en-US" altLang="zh-CN" sz="2400" spc="-110" dirty="0" smtClean="0">
                          <a:latin typeface="+mn-lt"/>
                          <a:cs typeface="Calibri"/>
                        </a:rPr>
                        <a:t>u</a:t>
                      </a:r>
                      <a:r>
                        <a:rPr lang="en-US" altLang="zh-CN" sz="2400" spc="-40" dirty="0" smtClean="0"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altLang="zh-CN" sz="2400" spc="-35" dirty="0" smtClean="0">
                          <a:latin typeface="+mn-lt"/>
                          <a:cs typeface="Calibri"/>
                        </a:rPr>
                        <a:t>)</a:t>
                      </a:r>
                      <a:endParaRPr lang="zh-CN" alt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altLang="zh-CN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zh-CN" alt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定位元素</a:t>
                      </a:r>
                      <a:endParaRPr lang="zh-CN" altLang="en-US" sz="1900" dirty="0" smtClean="0"/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find_element_</a:t>
                      </a:r>
                      <a:r>
                        <a:rPr lang="en-US" altLang="zh-CN" sz="2400" b="1" i="0" dirty="0" err="1" smtClean="0">
                          <a:solidFill>
                            <a:srgbClr val="1C26F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by_css_selector</a:t>
                      </a:r>
                      <a:r>
                        <a:rPr lang="en-US" altLang="zh-CN" sz="24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400" b="0" i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en-US" altLang="zh-CN" sz="24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altLang="zh-CN" sz="2000" b="0" i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zh-CN" alt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定位元素</a:t>
                      </a:r>
                      <a:endParaRPr kumimoji="0" lang="zh-CN" alt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  <a:tr h="573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find_element_</a:t>
                      </a:r>
                      <a:r>
                        <a:rPr lang="en-US" altLang="zh-CN" sz="2400" b="1" i="0" dirty="0" err="1" smtClean="0">
                          <a:solidFill>
                            <a:srgbClr val="1C26F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by_tag_name</a:t>
                      </a:r>
                      <a:r>
                        <a:rPr lang="en-US" altLang="zh-CN" sz="24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zh-CN" sz="2400" b="0" i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tag_name_vaule</a:t>
                      </a:r>
                      <a:r>
                        <a:rPr lang="en-US" altLang="zh-CN" sz="24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altLang="zh-CN" sz="2000" b="0" i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tag_name</a:t>
                      </a:r>
                      <a:r>
                        <a:rPr lang="zh-CN" alt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定位元素</a:t>
                      </a:r>
                      <a:endParaRPr kumimoji="0" lang="zh-CN" alt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altLang="zh-CN" sz="2400" b="0" i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find_element_</a:t>
                      </a:r>
                      <a:r>
                        <a:rPr lang="en-US" altLang="zh-CN" sz="2400" b="1" i="0" dirty="0" err="1" smtClean="0">
                          <a:solidFill>
                            <a:srgbClr val="1C26F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by_class_name</a:t>
                      </a:r>
                      <a:r>
                        <a:rPr lang="en-US" altLang="zh-CN" sz="24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zh-CN" sz="2400" b="0" i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class_name</a:t>
                      </a:r>
                      <a:r>
                        <a:rPr lang="en-US" altLang="zh-CN" sz="24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zh-CN" alt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altLang="zh-CN" sz="2000" b="0" i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class_name</a:t>
                      </a:r>
                      <a:r>
                        <a:rPr lang="zh-CN" alt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定位元素</a:t>
                      </a:r>
                      <a:endParaRPr kumimoji="0" lang="zh-CN" alt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  <a:tr h="690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find_element_by_</a:t>
                      </a:r>
                      <a:r>
                        <a:rPr lang="en-US" altLang="zh-CN" sz="2400" b="1" i="0" dirty="0" err="1" smtClean="0">
                          <a:solidFill>
                            <a:srgbClr val="1C26F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link_text</a:t>
                      </a:r>
                      <a:r>
                        <a:rPr lang="en-US" altLang="zh-CN" sz="24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zh-CN" sz="2400" b="0" i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text_vaule</a:t>
                      </a:r>
                      <a:r>
                        <a:rPr lang="en-US" altLang="zh-CN" sz="24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find_element_by_</a:t>
                      </a:r>
                      <a:r>
                        <a:rPr lang="en-US" altLang="zh-CN" sz="2400" b="1" i="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r>
                        <a:rPr lang="en-US" altLang="zh-CN" sz="2400" b="1" i="0" dirty="0" err="1" smtClean="0">
                          <a:solidFill>
                            <a:srgbClr val="1C26F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_link_text</a:t>
                      </a:r>
                      <a:r>
                        <a:rPr lang="en-US" altLang="zh-CN" sz="24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2400" dirty="0" smtClean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altLang="zh-CN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r>
                        <a:rPr lang="zh-CN" alt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定位元素</a:t>
                      </a:r>
                      <a:endParaRPr lang="en-US" altLang="zh-CN" sz="2000" b="0" i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通过部分</a:t>
                      </a:r>
                      <a:r>
                        <a:rPr lang="en-US" altLang="zh-CN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r>
                        <a:rPr lang="zh-CN" alt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内容定位元素</a:t>
                      </a:r>
                      <a:endParaRPr kumimoji="0"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988743"/>
              </p:ext>
            </p:extLst>
          </p:nvPr>
        </p:nvGraphicFramePr>
        <p:xfrm>
          <a:off x="76200" y="5530479"/>
          <a:ext cx="1211579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199"/>
                <a:gridCol w="55626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altLang="zh-CN" sz="2400" spc="-215" dirty="0" err="1" smtClean="0">
                          <a:latin typeface="+mn-lt"/>
                          <a:cs typeface="Calibri"/>
                        </a:rPr>
                        <a:t>W</a:t>
                      </a:r>
                      <a:r>
                        <a:rPr lang="en-US" altLang="zh-CN" sz="2400" spc="-114" dirty="0" err="1" smtClean="0"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altLang="zh-CN" sz="2400" spc="-150" dirty="0" err="1" smtClean="0">
                          <a:latin typeface="+mn-lt"/>
                          <a:cs typeface="Calibri"/>
                        </a:rPr>
                        <a:t>b</a:t>
                      </a:r>
                      <a:r>
                        <a:rPr lang="en-US" altLang="zh-CN" sz="2400" spc="-55" dirty="0" err="1" smtClean="0">
                          <a:latin typeface="+mn-lt"/>
                          <a:cs typeface="Calibri"/>
                        </a:rPr>
                        <a:t>Ele</a:t>
                      </a:r>
                      <a:r>
                        <a:rPr lang="en-US" altLang="zh-CN" sz="2400" spc="-185" dirty="0" err="1" smtClean="0">
                          <a:latin typeface="+mn-lt"/>
                          <a:cs typeface="Calibri"/>
                        </a:rPr>
                        <a:t>m</a:t>
                      </a:r>
                      <a:r>
                        <a:rPr lang="en-US" altLang="zh-CN" sz="2400" spc="-85" dirty="0" err="1" smtClean="0"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altLang="zh-CN" sz="2400" spc="-140" dirty="0" err="1" smtClean="0">
                          <a:latin typeface="+mn-lt"/>
                          <a:cs typeface="Calibri"/>
                        </a:rPr>
                        <a:t>n</a:t>
                      </a:r>
                      <a:r>
                        <a:rPr lang="en-US" altLang="zh-CN" sz="2400" spc="-20" dirty="0" err="1" smtClean="0">
                          <a:latin typeface="+mn-lt"/>
                          <a:cs typeface="Calibri"/>
                        </a:rPr>
                        <a:t>t.</a:t>
                      </a:r>
                      <a:r>
                        <a:rPr lang="en-US" altLang="zh-CN" sz="2400" b="1" spc="-2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text</a:t>
                      </a:r>
                      <a:endParaRPr lang="en-US" altLang="zh-CN" sz="2400" b="1" spc="-20" dirty="0" smtClean="0">
                        <a:solidFill>
                          <a:srgbClr val="1C26F6"/>
                        </a:solidFill>
                        <a:latin typeface="+mn-lt"/>
                        <a:cs typeface="Calibri"/>
                      </a:endParaRPr>
                    </a:p>
                    <a:p>
                      <a:r>
                        <a:rPr lang="en-US" altLang="zh-CN" sz="2400" spc="-215" dirty="0" err="1" smtClean="0">
                          <a:latin typeface="+mn-lt"/>
                          <a:cs typeface="Calibri"/>
                        </a:rPr>
                        <a:t>W</a:t>
                      </a:r>
                      <a:r>
                        <a:rPr lang="en-US" altLang="zh-CN" sz="2400" spc="-114" dirty="0" err="1" smtClean="0"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altLang="zh-CN" sz="2400" spc="-150" dirty="0" err="1" smtClean="0">
                          <a:latin typeface="+mn-lt"/>
                          <a:cs typeface="Calibri"/>
                        </a:rPr>
                        <a:t>b</a:t>
                      </a:r>
                      <a:r>
                        <a:rPr lang="en-US" altLang="zh-CN" sz="2400" spc="-55" dirty="0" err="1" smtClean="0">
                          <a:latin typeface="+mn-lt"/>
                          <a:cs typeface="Calibri"/>
                        </a:rPr>
                        <a:t>Ele</a:t>
                      </a:r>
                      <a:r>
                        <a:rPr lang="en-US" altLang="zh-CN" sz="2400" spc="-185" dirty="0" err="1" smtClean="0">
                          <a:latin typeface="+mn-lt"/>
                          <a:cs typeface="Calibri"/>
                        </a:rPr>
                        <a:t>m</a:t>
                      </a:r>
                      <a:r>
                        <a:rPr lang="en-US" altLang="zh-CN" sz="2400" spc="-85" dirty="0" err="1" smtClean="0"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altLang="zh-CN" sz="2400" spc="-140" dirty="0" err="1" smtClean="0">
                          <a:latin typeface="+mn-lt"/>
                          <a:cs typeface="Calibri"/>
                        </a:rPr>
                        <a:t>n</a:t>
                      </a:r>
                      <a:r>
                        <a:rPr lang="en-US" altLang="zh-CN" sz="2400" spc="-20" dirty="0" err="1" smtClean="0">
                          <a:latin typeface="+mn-lt"/>
                          <a:cs typeface="Calibri"/>
                        </a:rPr>
                        <a:t>t</a:t>
                      </a:r>
                      <a:r>
                        <a:rPr lang="en-US" altLang="zh-CN" sz="2400" spc="-20" dirty="0" smtClean="0">
                          <a:latin typeface="+mn-lt"/>
                          <a:cs typeface="Calibri"/>
                        </a:rPr>
                        <a:t>.</a:t>
                      </a:r>
                      <a:r>
                        <a:rPr lang="en-US" altLang="zh-CN" sz="2400" spc="-36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altLang="zh-CN" sz="2400" b="1" spc="-36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g</a:t>
                      </a:r>
                      <a:r>
                        <a:rPr lang="en-US" altLang="zh-CN" sz="2400" b="1" spc="-10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altLang="zh-CN" sz="2400" b="1" spc="10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t</a:t>
                      </a:r>
                      <a:r>
                        <a:rPr lang="en-US" altLang="zh-CN" sz="2400" b="1" spc="11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_</a:t>
                      </a:r>
                      <a:r>
                        <a:rPr lang="en-US" altLang="zh-CN" sz="2400" b="1" spc="-11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a</a:t>
                      </a:r>
                      <a:r>
                        <a:rPr lang="en-US" altLang="zh-CN" sz="2400" b="1" spc="-65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t</a:t>
                      </a:r>
                      <a:r>
                        <a:rPr lang="en-US" altLang="zh-CN" sz="2400" b="1" spc="-45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tri</a:t>
                      </a:r>
                      <a:r>
                        <a:rPr lang="en-US" altLang="zh-CN" sz="2400" b="1" spc="-9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b</a:t>
                      </a:r>
                      <a:r>
                        <a:rPr lang="en-US" altLang="zh-CN" sz="2400" b="1" spc="-125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u</a:t>
                      </a:r>
                      <a:r>
                        <a:rPr lang="en-US" altLang="zh-CN" sz="2400" b="1" spc="-4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t</a:t>
                      </a:r>
                      <a:r>
                        <a:rPr lang="en-US" altLang="zh-CN" sz="2400" b="1" spc="-80" dirty="0" err="1" smtClean="0">
                          <a:solidFill>
                            <a:srgbClr val="1C26F6"/>
                          </a:solidFill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altLang="zh-CN" sz="2400" spc="-10" dirty="0" smtClean="0">
                          <a:latin typeface="+mn-lt"/>
                          <a:cs typeface="Calibri"/>
                        </a:rPr>
                        <a:t>(</a:t>
                      </a:r>
                      <a:r>
                        <a:rPr lang="en-US" altLang="zh-CN" sz="2400" spc="-110" dirty="0" err="1" smtClean="0">
                          <a:latin typeface="+mn-lt"/>
                          <a:cs typeface="Calibri"/>
                        </a:rPr>
                        <a:t>a</a:t>
                      </a:r>
                      <a:r>
                        <a:rPr lang="en-US" altLang="zh-CN" sz="2400" spc="-65" dirty="0" err="1" smtClean="0">
                          <a:latin typeface="+mn-lt"/>
                          <a:cs typeface="Calibri"/>
                        </a:rPr>
                        <a:t>t</a:t>
                      </a:r>
                      <a:r>
                        <a:rPr lang="en-US" altLang="zh-CN" sz="2400" spc="-95" dirty="0" err="1" smtClean="0">
                          <a:latin typeface="+mn-lt"/>
                          <a:cs typeface="Calibri"/>
                        </a:rPr>
                        <a:t>trNa</a:t>
                      </a:r>
                      <a:r>
                        <a:rPr lang="en-US" altLang="zh-CN" sz="2400" spc="-175" dirty="0" err="1" smtClean="0">
                          <a:latin typeface="+mn-lt"/>
                          <a:cs typeface="Calibri"/>
                        </a:rPr>
                        <a:t>m</a:t>
                      </a:r>
                      <a:r>
                        <a:rPr lang="en-US" altLang="zh-CN" sz="2400" spc="-80" dirty="0" err="1" smtClean="0"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altLang="zh-CN" sz="2400" spc="-10" dirty="0" smtClean="0">
                          <a:latin typeface="+mn-lt"/>
                          <a:cs typeface="Calibri"/>
                        </a:rPr>
                        <a:t>)</a:t>
                      </a:r>
                      <a:endParaRPr lang="zh-CN" alt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pc="5" dirty="0" smtClean="0"/>
                        <a:t>查找元素的文本</a:t>
                      </a:r>
                      <a:endParaRPr lang="en-US" altLang="zh-CN" sz="2000" spc="5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spc="5" dirty="0" smtClean="0"/>
                        <a:t>查找元素的属性</a:t>
                      </a:r>
                      <a:endParaRPr lang="zh-CN" altLang="en-US" sz="1900" dirty="0" smtClean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9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9175" cy="234950"/>
          </a:xfrm>
          <a:custGeom>
            <a:avLst/>
            <a:gdLst/>
            <a:ahLst/>
            <a:cxnLst/>
            <a:rect l="l" t="t" r="r" b="b"/>
            <a:pathLst>
              <a:path w="2289175" h="234950">
                <a:moveTo>
                  <a:pt x="0" y="234696"/>
                </a:moveTo>
                <a:lnTo>
                  <a:pt x="2289048" y="234696"/>
                </a:lnTo>
                <a:lnTo>
                  <a:pt x="2289048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68879" y="0"/>
            <a:ext cx="2292350" cy="234950"/>
          </a:xfrm>
          <a:custGeom>
            <a:avLst/>
            <a:gdLst/>
            <a:ahLst/>
            <a:cxnLst/>
            <a:rect l="l" t="t" r="r" b="b"/>
            <a:pathLst>
              <a:path w="2292350" h="234950">
                <a:moveTo>
                  <a:pt x="0" y="234696"/>
                </a:moveTo>
                <a:lnTo>
                  <a:pt x="2292096" y="234696"/>
                </a:lnTo>
                <a:lnTo>
                  <a:pt x="229209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5191" y="0"/>
            <a:ext cx="2261870" cy="234950"/>
          </a:xfrm>
          <a:custGeom>
            <a:avLst/>
            <a:gdLst/>
            <a:ahLst/>
            <a:cxnLst/>
            <a:rect l="l" t="t" r="r" b="b"/>
            <a:pathLst>
              <a:path w="2261870" h="234950">
                <a:moveTo>
                  <a:pt x="0" y="234696"/>
                </a:moveTo>
                <a:lnTo>
                  <a:pt x="2261616" y="234696"/>
                </a:lnTo>
                <a:lnTo>
                  <a:pt x="226161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31023" y="0"/>
            <a:ext cx="2292350" cy="234950"/>
          </a:xfrm>
          <a:custGeom>
            <a:avLst/>
            <a:gdLst/>
            <a:ahLst/>
            <a:cxnLst/>
            <a:rect l="l" t="t" r="r" b="b"/>
            <a:pathLst>
              <a:path w="2292350" h="234950">
                <a:moveTo>
                  <a:pt x="0" y="234696"/>
                </a:moveTo>
                <a:lnTo>
                  <a:pt x="2292096" y="234696"/>
                </a:lnTo>
                <a:lnTo>
                  <a:pt x="229209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02952" y="0"/>
            <a:ext cx="2289175" cy="234950"/>
          </a:xfrm>
          <a:custGeom>
            <a:avLst/>
            <a:gdLst/>
            <a:ahLst/>
            <a:cxnLst/>
            <a:rect l="l" t="t" r="r" b="b"/>
            <a:pathLst>
              <a:path w="2289175" h="234950">
                <a:moveTo>
                  <a:pt x="0" y="234696"/>
                </a:moveTo>
                <a:lnTo>
                  <a:pt x="2289048" y="234696"/>
                </a:lnTo>
                <a:lnTo>
                  <a:pt x="2289048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02952" y="6227064"/>
            <a:ext cx="2289175" cy="631190"/>
          </a:xfrm>
          <a:custGeom>
            <a:avLst/>
            <a:gdLst/>
            <a:ahLst/>
            <a:cxnLst/>
            <a:rect l="l" t="t" r="r" b="b"/>
            <a:pathLst>
              <a:path w="2289175" h="631190">
                <a:moveTo>
                  <a:pt x="0" y="630936"/>
                </a:moveTo>
                <a:lnTo>
                  <a:pt x="2289048" y="630936"/>
                </a:lnTo>
                <a:lnTo>
                  <a:pt x="2289048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31023" y="6227064"/>
            <a:ext cx="2292350" cy="631190"/>
          </a:xfrm>
          <a:custGeom>
            <a:avLst/>
            <a:gdLst/>
            <a:ahLst/>
            <a:cxnLst/>
            <a:rect l="l" t="t" r="r" b="b"/>
            <a:pathLst>
              <a:path w="2292350" h="631190">
                <a:moveTo>
                  <a:pt x="0" y="630936"/>
                </a:moveTo>
                <a:lnTo>
                  <a:pt x="2292096" y="630936"/>
                </a:lnTo>
                <a:lnTo>
                  <a:pt x="229209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65191" y="6227064"/>
            <a:ext cx="2261870" cy="631190"/>
          </a:xfrm>
          <a:custGeom>
            <a:avLst/>
            <a:gdLst/>
            <a:ahLst/>
            <a:cxnLst/>
            <a:rect l="l" t="t" r="r" b="b"/>
            <a:pathLst>
              <a:path w="2261870" h="631190">
                <a:moveTo>
                  <a:pt x="0" y="630936"/>
                </a:moveTo>
                <a:lnTo>
                  <a:pt x="2261616" y="630936"/>
                </a:lnTo>
                <a:lnTo>
                  <a:pt x="226161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68879" y="6227064"/>
            <a:ext cx="2292350" cy="631190"/>
          </a:xfrm>
          <a:custGeom>
            <a:avLst/>
            <a:gdLst/>
            <a:ahLst/>
            <a:cxnLst/>
            <a:rect l="l" t="t" r="r" b="b"/>
            <a:pathLst>
              <a:path w="2292350" h="631190">
                <a:moveTo>
                  <a:pt x="0" y="630936"/>
                </a:moveTo>
                <a:lnTo>
                  <a:pt x="2292096" y="630936"/>
                </a:lnTo>
                <a:lnTo>
                  <a:pt x="229209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6227064"/>
            <a:ext cx="2289175" cy="631190"/>
          </a:xfrm>
          <a:custGeom>
            <a:avLst/>
            <a:gdLst/>
            <a:ahLst/>
            <a:cxnLst/>
            <a:rect l="l" t="t" r="r" b="b"/>
            <a:pathLst>
              <a:path w="2289175" h="631190">
                <a:moveTo>
                  <a:pt x="0" y="630936"/>
                </a:moveTo>
                <a:lnTo>
                  <a:pt x="2289048" y="630936"/>
                </a:lnTo>
                <a:lnTo>
                  <a:pt x="2289048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54480" y="2308923"/>
            <a:ext cx="1493520" cy="1642745"/>
          </a:xfrm>
          <a:custGeom>
            <a:avLst/>
            <a:gdLst/>
            <a:ahLst/>
            <a:cxnLst/>
            <a:rect l="l" t="t" r="r" b="b"/>
            <a:pathLst>
              <a:path w="1493520" h="1642745">
                <a:moveTo>
                  <a:pt x="758189" y="0"/>
                </a:moveTo>
                <a:lnTo>
                  <a:pt x="712892" y="2074"/>
                </a:lnTo>
                <a:lnTo>
                  <a:pt x="667390" y="8298"/>
                </a:lnTo>
                <a:lnTo>
                  <a:pt x="623533" y="18670"/>
                </a:lnTo>
                <a:lnTo>
                  <a:pt x="152400" y="299402"/>
                </a:lnTo>
                <a:lnTo>
                  <a:pt x="113412" y="328984"/>
                </a:lnTo>
                <a:lnTo>
                  <a:pt x="79156" y="362107"/>
                </a:lnTo>
                <a:lnTo>
                  <a:pt x="50250" y="398143"/>
                </a:lnTo>
                <a:lnTo>
                  <a:pt x="27310" y="436467"/>
                </a:lnTo>
                <a:lnTo>
                  <a:pt x="10953" y="476453"/>
                </a:lnTo>
                <a:lnTo>
                  <a:pt x="1798" y="517475"/>
                </a:lnTo>
                <a:lnTo>
                  <a:pt x="0" y="1097724"/>
                </a:lnTo>
                <a:lnTo>
                  <a:pt x="453" y="1111532"/>
                </a:lnTo>
                <a:lnTo>
                  <a:pt x="7071" y="1152737"/>
                </a:lnTo>
                <a:lnTo>
                  <a:pt x="21098" y="1193122"/>
                </a:lnTo>
                <a:lnTo>
                  <a:pt x="41917" y="1232063"/>
                </a:lnTo>
                <a:lnTo>
                  <a:pt x="68911" y="1268931"/>
                </a:lnTo>
                <a:lnTo>
                  <a:pt x="101466" y="1303100"/>
                </a:lnTo>
                <a:lnTo>
                  <a:pt x="138965" y="1333943"/>
                </a:lnTo>
                <a:lnTo>
                  <a:pt x="609600" y="1619694"/>
                </a:lnTo>
                <a:lnTo>
                  <a:pt x="652496" y="1631450"/>
                </a:lnTo>
                <a:lnTo>
                  <a:pt x="697658" y="1639055"/>
                </a:lnTo>
                <a:lnTo>
                  <a:pt x="743233" y="1642511"/>
                </a:lnTo>
                <a:lnTo>
                  <a:pt x="758197" y="1642740"/>
                </a:lnTo>
                <a:lnTo>
                  <a:pt x="772933" y="1642508"/>
                </a:lnTo>
                <a:lnTo>
                  <a:pt x="815086" y="1639045"/>
                </a:lnTo>
                <a:lnTo>
                  <a:pt x="852719" y="1631429"/>
                </a:lnTo>
                <a:lnTo>
                  <a:pt x="1371600" y="1343342"/>
                </a:lnTo>
                <a:lnTo>
                  <a:pt x="1398826" y="1313760"/>
                </a:lnTo>
                <a:lnTo>
                  <a:pt x="1424818" y="1280637"/>
                </a:lnTo>
                <a:lnTo>
                  <a:pt x="1448341" y="1244601"/>
                </a:lnTo>
                <a:lnTo>
                  <a:pt x="1468160" y="1206277"/>
                </a:lnTo>
                <a:lnTo>
                  <a:pt x="1483042" y="1166291"/>
                </a:lnTo>
                <a:lnTo>
                  <a:pt x="1491752" y="1125269"/>
                </a:lnTo>
                <a:lnTo>
                  <a:pt x="1493520" y="545020"/>
                </a:lnTo>
                <a:lnTo>
                  <a:pt x="1493070" y="531212"/>
                </a:lnTo>
                <a:lnTo>
                  <a:pt x="1486691" y="490007"/>
                </a:lnTo>
                <a:lnTo>
                  <a:pt x="1473728" y="449622"/>
                </a:lnTo>
                <a:lnTo>
                  <a:pt x="1455412" y="410681"/>
                </a:lnTo>
                <a:lnTo>
                  <a:pt x="1432977" y="373813"/>
                </a:lnTo>
                <a:lnTo>
                  <a:pt x="1407657" y="339644"/>
                </a:lnTo>
                <a:lnTo>
                  <a:pt x="1380684" y="308801"/>
                </a:lnTo>
                <a:lnTo>
                  <a:pt x="883919" y="23050"/>
                </a:lnTo>
                <a:lnTo>
                  <a:pt x="840760" y="8298"/>
                </a:lnTo>
                <a:lnTo>
                  <a:pt x="801429" y="2074"/>
                </a:lnTo>
                <a:lnTo>
                  <a:pt x="758189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26335" y="2734055"/>
            <a:ext cx="890269" cy="841375"/>
          </a:xfrm>
          <a:custGeom>
            <a:avLst/>
            <a:gdLst/>
            <a:ahLst/>
            <a:cxnLst/>
            <a:rect l="l" t="t" r="r" b="b"/>
            <a:pathLst>
              <a:path w="890269" h="841375">
                <a:moveTo>
                  <a:pt x="890015" y="0"/>
                </a:moveTo>
                <a:lnTo>
                  <a:pt x="0" y="0"/>
                </a:lnTo>
                <a:lnTo>
                  <a:pt x="0" y="841248"/>
                </a:lnTo>
                <a:lnTo>
                  <a:pt x="131952" y="716153"/>
                </a:lnTo>
                <a:lnTo>
                  <a:pt x="131952" y="452501"/>
                </a:lnTo>
                <a:lnTo>
                  <a:pt x="412369" y="452501"/>
                </a:lnTo>
                <a:lnTo>
                  <a:pt x="543559" y="327406"/>
                </a:lnTo>
                <a:lnTo>
                  <a:pt x="131952" y="327406"/>
                </a:lnTo>
                <a:lnTo>
                  <a:pt x="131952" y="125095"/>
                </a:lnTo>
                <a:lnTo>
                  <a:pt x="757682" y="125095"/>
                </a:lnTo>
                <a:lnTo>
                  <a:pt x="890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272153" y="2655815"/>
            <a:ext cx="6978015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-235" dirty="0">
                <a:latin typeface="Calibri"/>
                <a:cs typeface="Calibri"/>
              </a:rPr>
              <a:t>5</a:t>
            </a:r>
            <a:r>
              <a:rPr sz="4800" b="1" spc="-135" dirty="0">
                <a:latin typeface="Calibri"/>
                <a:cs typeface="Calibri"/>
              </a:rPr>
              <a:t>.</a:t>
            </a:r>
            <a:r>
              <a:rPr sz="4800" b="1" spc="-330" dirty="0">
                <a:latin typeface="Calibri"/>
                <a:cs typeface="Calibri"/>
              </a:rPr>
              <a:t>4</a:t>
            </a:r>
            <a:r>
              <a:rPr sz="4800" b="1" spc="-210" dirty="0">
                <a:latin typeface="Calibri"/>
                <a:cs typeface="Calibri"/>
              </a:rPr>
              <a:t> </a:t>
            </a:r>
            <a:r>
              <a:rPr sz="4800" b="1" spc="-310" dirty="0">
                <a:latin typeface="Calibri"/>
                <a:cs typeface="Calibri"/>
              </a:rPr>
              <a:t>S</a:t>
            </a:r>
            <a:r>
              <a:rPr sz="4800" b="1" spc="-285" dirty="0">
                <a:latin typeface="Calibri"/>
                <a:cs typeface="Calibri"/>
              </a:rPr>
              <a:t>e</a:t>
            </a:r>
            <a:r>
              <a:rPr sz="4800" b="1" spc="-225" dirty="0">
                <a:latin typeface="Calibri"/>
                <a:cs typeface="Calibri"/>
              </a:rPr>
              <a:t>leni</a:t>
            </a:r>
            <a:r>
              <a:rPr sz="4800" b="1" spc="-340" dirty="0">
                <a:latin typeface="Calibri"/>
                <a:cs typeface="Calibri"/>
              </a:rPr>
              <a:t>u</a:t>
            </a:r>
            <a:r>
              <a:rPr sz="4800" b="1" spc="-490" dirty="0">
                <a:latin typeface="Calibri"/>
                <a:cs typeface="Calibri"/>
              </a:rPr>
              <a:t>m</a:t>
            </a:r>
            <a:r>
              <a:rPr sz="4800" b="1" spc="20" dirty="0">
                <a:latin typeface="Microsoft JhengHei"/>
                <a:cs typeface="Microsoft JhengHei"/>
              </a:rPr>
              <a:t>实现用户登录</a:t>
            </a:r>
            <a:endParaRPr sz="480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08175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00" y="1392936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2"/>
          <p:cNvSpPr txBox="1"/>
          <p:nvPr/>
        </p:nvSpPr>
        <p:spPr>
          <a:xfrm>
            <a:off x="1828800" y="2209800"/>
            <a:ext cx="9145270" cy="280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30100"/>
              </a:lnSpc>
              <a:spcBef>
                <a:spcPts val="1575"/>
              </a:spcBef>
              <a:tabLst>
                <a:tab pos="469265" algn="l"/>
              </a:tabLst>
            </a:pPr>
            <a:r>
              <a:rPr sz="2800" spc="10" dirty="0" smtClean="0">
                <a:solidFill>
                  <a:prstClr val="black"/>
                </a:solidFill>
                <a:latin typeface="微软雅黑"/>
                <a:cs typeface="微软雅黑"/>
              </a:rPr>
              <a:t>1</a:t>
            </a:r>
            <a:r>
              <a:rPr sz="2800" dirty="0">
                <a:solidFill>
                  <a:prstClr val="black"/>
                </a:solidFill>
                <a:latin typeface="微软雅黑"/>
                <a:cs typeface="微软雅黑"/>
              </a:rPr>
              <a:t>.	</a:t>
            </a:r>
            <a:r>
              <a:rPr sz="2800" spc="10" dirty="0">
                <a:solidFill>
                  <a:prstClr val="black"/>
                </a:solidFill>
                <a:latin typeface="微软雅黑"/>
                <a:cs typeface="微软雅黑"/>
              </a:rPr>
              <a:t>S</a:t>
            </a:r>
            <a:r>
              <a:rPr sz="2800" spc="-5" dirty="0">
                <a:solidFill>
                  <a:prstClr val="black"/>
                </a:solidFill>
                <a:latin typeface="微软雅黑"/>
                <a:cs typeface="微软雅黑"/>
              </a:rPr>
              <a:t>el</a:t>
            </a:r>
            <a:r>
              <a:rPr sz="2800" spc="-15" dirty="0">
                <a:solidFill>
                  <a:prstClr val="black"/>
                </a:solidFill>
                <a:latin typeface="微软雅黑"/>
                <a:cs typeface="微软雅黑"/>
              </a:rPr>
              <a:t>e</a:t>
            </a:r>
            <a:r>
              <a:rPr sz="2800" dirty="0">
                <a:solidFill>
                  <a:prstClr val="black"/>
                </a:solidFill>
                <a:latin typeface="微软雅黑"/>
                <a:cs typeface="微软雅黑"/>
              </a:rPr>
              <a:t>ni</a:t>
            </a:r>
            <a:r>
              <a:rPr sz="2800" spc="-10" dirty="0">
                <a:solidFill>
                  <a:prstClr val="black"/>
                </a:solidFill>
                <a:latin typeface="微软雅黑"/>
                <a:cs typeface="微软雅黑"/>
              </a:rPr>
              <a:t>u</a:t>
            </a:r>
            <a:r>
              <a:rPr sz="2800" spc="15" dirty="0">
                <a:solidFill>
                  <a:prstClr val="black"/>
                </a:solidFill>
                <a:latin typeface="微软雅黑"/>
                <a:cs typeface="微软雅黑"/>
              </a:rPr>
              <a:t>m</a:t>
            </a:r>
            <a:r>
              <a:rPr sz="2800" spc="5" dirty="0">
                <a:solidFill>
                  <a:prstClr val="black"/>
                </a:solidFill>
                <a:latin typeface="微软雅黑"/>
                <a:cs typeface="微软雅黑"/>
              </a:rPr>
              <a:t>查找的</a:t>
            </a:r>
            <a:r>
              <a:rPr sz="2800" spc="-10" dirty="0">
                <a:solidFill>
                  <a:prstClr val="black"/>
                </a:solidFill>
                <a:latin typeface="微软雅黑"/>
                <a:cs typeface="微软雅黑"/>
              </a:rPr>
              <a:t>H</a:t>
            </a:r>
            <a:r>
              <a:rPr sz="2800" dirty="0">
                <a:solidFill>
                  <a:prstClr val="black"/>
                </a:solidFill>
                <a:latin typeface="微软雅黑"/>
                <a:cs typeface="微软雅黑"/>
              </a:rPr>
              <a:t>T</a:t>
            </a:r>
            <a:r>
              <a:rPr sz="2800" spc="-5" dirty="0">
                <a:solidFill>
                  <a:prstClr val="black"/>
                </a:solidFill>
                <a:latin typeface="微软雅黑"/>
                <a:cs typeface="微软雅黑"/>
              </a:rPr>
              <a:t>M</a:t>
            </a:r>
            <a:r>
              <a:rPr sz="2800" dirty="0">
                <a:solidFill>
                  <a:prstClr val="black"/>
                </a:solidFill>
                <a:latin typeface="微软雅黑"/>
                <a:cs typeface="微软雅黑"/>
              </a:rPr>
              <a:t>L</a:t>
            </a:r>
            <a:r>
              <a:rPr sz="2800" spc="10" dirty="0">
                <a:solidFill>
                  <a:prstClr val="black"/>
                </a:solidFill>
                <a:latin typeface="微软雅黑"/>
                <a:cs typeface="微软雅黑"/>
              </a:rPr>
              <a:t>元素是一</a:t>
            </a:r>
            <a:r>
              <a:rPr sz="2800" spc="-25" dirty="0">
                <a:solidFill>
                  <a:prstClr val="black"/>
                </a:solidFill>
                <a:latin typeface="微软雅黑"/>
                <a:cs typeface="微软雅黑"/>
              </a:rPr>
              <a:t>个</a:t>
            </a:r>
            <a:r>
              <a:rPr sz="2800" spc="-70" dirty="0">
                <a:solidFill>
                  <a:prstClr val="black"/>
                </a:solidFill>
                <a:latin typeface="微软雅黑"/>
                <a:cs typeface="微软雅黑"/>
              </a:rPr>
              <a:t>W</a:t>
            </a:r>
            <a:r>
              <a:rPr sz="2800" spc="-5" dirty="0">
                <a:solidFill>
                  <a:prstClr val="black"/>
                </a:solidFill>
                <a:latin typeface="微软雅黑"/>
                <a:cs typeface="微软雅黑"/>
              </a:rPr>
              <a:t>e</a:t>
            </a:r>
            <a:r>
              <a:rPr sz="2800" spc="5" dirty="0">
                <a:solidFill>
                  <a:prstClr val="black"/>
                </a:solidFill>
                <a:latin typeface="微软雅黑"/>
                <a:cs typeface="微软雅黑"/>
              </a:rPr>
              <a:t>bE</a:t>
            </a:r>
            <a:r>
              <a:rPr sz="2800" spc="-10" dirty="0">
                <a:solidFill>
                  <a:prstClr val="black"/>
                </a:solidFill>
                <a:latin typeface="微软雅黑"/>
                <a:cs typeface="微软雅黑"/>
              </a:rPr>
              <a:t>l</a:t>
            </a:r>
            <a:r>
              <a:rPr sz="2800" spc="-5" dirty="0">
                <a:solidFill>
                  <a:prstClr val="black"/>
                </a:solidFill>
                <a:latin typeface="微软雅黑"/>
                <a:cs typeface="微软雅黑"/>
              </a:rPr>
              <a:t>e</a:t>
            </a:r>
            <a:r>
              <a:rPr sz="2800" spc="-15" dirty="0">
                <a:solidFill>
                  <a:prstClr val="black"/>
                </a:solidFill>
                <a:latin typeface="微软雅黑"/>
                <a:cs typeface="微软雅黑"/>
              </a:rPr>
              <a:t>m</a:t>
            </a:r>
            <a:r>
              <a:rPr sz="2800" spc="-5" dirty="0">
                <a:solidFill>
                  <a:prstClr val="black"/>
                </a:solidFill>
                <a:latin typeface="微软雅黑"/>
                <a:cs typeface="微软雅黑"/>
              </a:rPr>
              <a:t>e</a:t>
            </a:r>
            <a:r>
              <a:rPr sz="2800" dirty="0">
                <a:solidFill>
                  <a:prstClr val="black"/>
                </a:solidFill>
                <a:latin typeface="微软雅黑"/>
                <a:cs typeface="微软雅黑"/>
              </a:rPr>
              <a:t>n</a:t>
            </a:r>
            <a:r>
              <a:rPr sz="2800" spc="5" dirty="0">
                <a:solidFill>
                  <a:prstClr val="black"/>
                </a:solidFill>
                <a:latin typeface="微软雅黑"/>
                <a:cs typeface="微软雅黑"/>
              </a:rPr>
              <a:t>t</a:t>
            </a:r>
            <a:r>
              <a:rPr sz="2800" spc="-20" dirty="0">
                <a:solidFill>
                  <a:prstClr val="black"/>
                </a:solidFill>
                <a:latin typeface="微软雅黑"/>
                <a:cs typeface="微软雅黑"/>
              </a:rPr>
              <a:t>对</a:t>
            </a:r>
            <a:r>
              <a:rPr sz="2800" spc="10" dirty="0">
                <a:solidFill>
                  <a:prstClr val="black"/>
                </a:solidFill>
                <a:latin typeface="微软雅黑"/>
                <a:cs typeface="微软雅黑"/>
              </a:rPr>
              <a:t>象，</a:t>
            </a:r>
            <a:r>
              <a:rPr sz="2800" spc="5" dirty="0">
                <a:solidFill>
                  <a:prstClr val="black"/>
                </a:solidFill>
                <a:latin typeface="微软雅黑"/>
                <a:cs typeface="微软雅黑"/>
              </a:rPr>
              <a:t> </a:t>
            </a:r>
            <a:r>
              <a:rPr sz="2800" spc="5" dirty="0" err="1">
                <a:solidFill>
                  <a:prstClr val="black"/>
                </a:solidFill>
                <a:latin typeface="微软雅黑"/>
                <a:cs typeface="微软雅黑"/>
              </a:rPr>
              <a:t>这个对象不但可以获取</a:t>
            </a:r>
            <a:r>
              <a:rPr sz="2800" spc="-20" dirty="0" err="1">
                <a:solidFill>
                  <a:prstClr val="black"/>
                </a:solidFill>
                <a:latin typeface="微软雅黑"/>
                <a:cs typeface="微软雅黑"/>
              </a:rPr>
              <a:t>元</a:t>
            </a:r>
            <a:r>
              <a:rPr sz="2800" spc="10" dirty="0" err="1">
                <a:solidFill>
                  <a:prstClr val="black"/>
                </a:solidFill>
                <a:latin typeface="微软雅黑"/>
                <a:cs typeface="微软雅黑"/>
              </a:rPr>
              <a:t>素的</a:t>
            </a:r>
            <a:r>
              <a:rPr sz="2800" spc="-20" dirty="0" err="1">
                <a:solidFill>
                  <a:prstClr val="black"/>
                </a:solidFill>
                <a:latin typeface="微软雅黑"/>
                <a:cs typeface="微软雅黑"/>
              </a:rPr>
              <a:t>属</a:t>
            </a:r>
            <a:r>
              <a:rPr sz="2800" spc="10" dirty="0" err="1">
                <a:solidFill>
                  <a:prstClr val="black"/>
                </a:solidFill>
                <a:latin typeface="微软雅黑"/>
                <a:cs typeface="微软雅黑"/>
              </a:rPr>
              <a:t>性值</a:t>
            </a:r>
            <a:r>
              <a:rPr sz="2800" spc="-20" dirty="0" err="1">
                <a:solidFill>
                  <a:prstClr val="black"/>
                </a:solidFill>
                <a:latin typeface="微软雅黑"/>
                <a:cs typeface="微软雅黑"/>
              </a:rPr>
              <a:t>，</a:t>
            </a:r>
            <a:r>
              <a:rPr sz="2800" spc="10" dirty="0" err="1">
                <a:solidFill>
                  <a:prstClr val="black"/>
                </a:solidFill>
                <a:latin typeface="微软雅黑"/>
                <a:cs typeface="微软雅黑"/>
              </a:rPr>
              <a:t>而且</a:t>
            </a:r>
            <a:r>
              <a:rPr sz="2800" spc="-20" dirty="0" err="1">
                <a:solidFill>
                  <a:prstClr val="black"/>
                </a:solidFill>
                <a:latin typeface="微软雅黑"/>
                <a:cs typeface="微软雅黑"/>
              </a:rPr>
              <a:t>还</a:t>
            </a:r>
            <a:r>
              <a:rPr sz="2800" spc="10" dirty="0" err="1">
                <a:solidFill>
                  <a:prstClr val="black"/>
                </a:solidFill>
                <a:latin typeface="微软雅黑"/>
                <a:cs typeface="微软雅黑"/>
              </a:rPr>
              <a:t>能执</a:t>
            </a:r>
            <a:r>
              <a:rPr sz="2800" spc="-20" dirty="0" err="1">
                <a:solidFill>
                  <a:prstClr val="black"/>
                </a:solidFill>
                <a:latin typeface="微软雅黑"/>
                <a:cs typeface="微软雅黑"/>
              </a:rPr>
              <a:t>行</a:t>
            </a:r>
            <a:r>
              <a:rPr sz="2800" spc="10" dirty="0" err="1">
                <a:solidFill>
                  <a:prstClr val="black"/>
                </a:solidFill>
                <a:latin typeface="微软雅黑"/>
                <a:cs typeface="微软雅黑"/>
              </a:rPr>
              <a:t>一</a:t>
            </a:r>
            <a:r>
              <a:rPr sz="2800" spc="5" dirty="0">
                <a:solidFill>
                  <a:prstClr val="black"/>
                </a:solidFill>
                <a:latin typeface="微软雅黑"/>
                <a:cs typeface="微软雅黑"/>
              </a:rPr>
              <a:t> </a:t>
            </a:r>
            <a:r>
              <a:rPr sz="2800" spc="5" dirty="0" err="1" smtClean="0">
                <a:solidFill>
                  <a:prstClr val="black"/>
                </a:solidFill>
                <a:latin typeface="微软雅黑"/>
                <a:cs typeface="微软雅黑"/>
              </a:rPr>
              <a:t>些</a:t>
            </a:r>
            <a:r>
              <a:rPr sz="2800" b="1" spc="5" dirty="0" err="1" smtClean="0">
                <a:solidFill>
                  <a:srgbClr val="FF0000"/>
                </a:solidFill>
                <a:latin typeface="微软雅黑"/>
                <a:cs typeface="微软雅黑"/>
              </a:rPr>
              <a:t>键盘输入</a:t>
            </a:r>
            <a:r>
              <a:rPr lang="en-US" altLang="zh-CN" sz="2800" b="1" spc="-10" dirty="0" err="1" smtClean="0">
                <a:solidFill>
                  <a:srgbClr val="FF0000"/>
                </a:solidFill>
                <a:cs typeface="Calibri"/>
              </a:rPr>
              <a:t>s</a:t>
            </a:r>
            <a:r>
              <a:rPr lang="en-US" altLang="zh-CN" sz="2800" b="1" spc="-60" dirty="0" err="1" smtClean="0">
                <a:solidFill>
                  <a:srgbClr val="FF0000"/>
                </a:solidFill>
                <a:cs typeface="Calibri"/>
              </a:rPr>
              <a:t>e</a:t>
            </a:r>
            <a:r>
              <a:rPr lang="en-US" altLang="zh-CN" sz="2800" b="1" spc="-85" dirty="0" err="1" smtClean="0">
                <a:solidFill>
                  <a:srgbClr val="FF0000"/>
                </a:solidFill>
                <a:cs typeface="Calibri"/>
              </a:rPr>
              <a:t>n</a:t>
            </a:r>
            <a:r>
              <a:rPr lang="en-US" altLang="zh-CN" sz="2800" b="1" spc="-125" dirty="0" err="1" smtClean="0">
                <a:solidFill>
                  <a:srgbClr val="FF0000"/>
                </a:solidFill>
                <a:cs typeface="Calibri"/>
              </a:rPr>
              <a:t>d</a:t>
            </a:r>
            <a:r>
              <a:rPr lang="en-US" altLang="zh-CN" sz="2800" b="1" spc="135" dirty="0" err="1" smtClean="0">
                <a:solidFill>
                  <a:srgbClr val="FF0000"/>
                </a:solidFill>
                <a:cs typeface="Calibri"/>
              </a:rPr>
              <a:t>_</a:t>
            </a:r>
            <a:r>
              <a:rPr lang="en-US" altLang="zh-CN" sz="2800" b="1" spc="-130" dirty="0" err="1" smtClean="0">
                <a:solidFill>
                  <a:srgbClr val="FF0000"/>
                </a:solidFill>
                <a:cs typeface="Calibri"/>
              </a:rPr>
              <a:t>k</a:t>
            </a:r>
            <a:r>
              <a:rPr lang="en-US" altLang="zh-CN" sz="2800" b="1" spc="-60" dirty="0" err="1" smtClean="0">
                <a:solidFill>
                  <a:srgbClr val="FF0000"/>
                </a:solidFill>
                <a:cs typeface="Calibri"/>
              </a:rPr>
              <a:t>e</a:t>
            </a:r>
            <a:r>
              <a:rPr lang="en-US" altLang="zh-CN" sz="2800" b="1" spc="-85" dirty="0" err="1" smtClean="0">
                <a:solidFill>
                  <a:srgbClr val="FF0000"/>
                </a:solidFill>
                <a:cs typeface="Calibri"/>
              </a:rPr>
              <a:t>y</a:t>
            </a:r>
            <a:r>
              <a:rPr lang="en-US" altLang="zh-CN" sz="2800" b="1" spc="-70" dirty="0" err="1" smtClean="0">
                <a:solidFill>
                  <a:srgbClr val="FF0000"/>
                </a:solidFill>
                <a:cs typeface="Calibri"/>
              </a:rPr>
              <a:t>s</a:t>
            </a:r>
            <a:r>
              <a:rPr lang="en-US" altLang="zh-CN" sz="2800" b="1" spc="-70" dirty="0" smtClean="0">
                <a:solidFill>
                  <a:srgbClr val="FF0000"/>
                </a:solidFill>
                <a:cs typeface="Calibri"/>
              </a:rPr>
              <a:t>()</a:t>
            </a:r>
            <a:r>
              <a:rPr sz="2800" spc="5" dirty="0" err="1" smtClean="0">
                <a:solidFill>
                  <a:prstClr val="black"/>
                </a:solidFill>
                <a:latin typeface="微软雅黑"/>
                <a:cs typeface="微软雅黑"/>
              </a:rPr>
              <a:t>与</a:t>
            </a:r>
            <a:r>
              <a:rPr sz="2800" b="1" spc="5" dirty="0" err="1" smtClean="0">
                <a:solidFill>
                  <a:srgbClr val="FF0000"/>
                </a:solidFill>
                <a:latin typeface="微软雅黑"/>
                <a:cs typeface="微软雅黑"/>
              </a:rPr>
              <a:t>鼠标点击</a:t>
            </a:r>
            <a:r>
              <a:rPr lang="en-US" sz="2800" b="1" spc="5" dirty="0" err="1" smtClean="0">
                <a:solidFill>
                  <a:srgbClr val="FF0000"/>
                </a:solidFill>
                <a:latin typeface="微软雅黑"/>
                <a:cs typeface="微软雅黑"/>
              </a:rPr>
              <a:t>click</a:t>
            </a:r>
            <a:r>
              <a:rPr lang="en-US" sz="2800" b="1" spc="5" dirty="0" smtClean="0">
                <a:solidFill>
                  <a:srgbClr val="FF0000"/>
                </a:solidFill>
                <a:latin typeface="微软雅黑"/>
                <a:cs typeface="微软雅黑"/>
              </a:rPr>
              <a:t>()</a:t>
            </a:r>
            <a:r>
              <a:rPr sz="2800" spc="-20" dirty="0" err="1" smtClean="0">
                <a:solidFill>
                  <a:prstClr val="black"/>
                </a:solidFill>
                <a:latin typeface="微软雅黑"/>
                <a:cs typeface="微软雅黑"/>
              </a:rPr>
              <a:t>的</a:t>
            </a:r>
            <a:r>
              <a:rPr sz="2800" spc="10" dirty="0" err="1" smtClean="0">
                <a:solidFill>
                  <a:prstClr val="black"/>
                </a:solidFill>
                <a:latin typeface="微软雅黑"/>
                <a:cs typeface="微软雅黑"/>
              </a:rPr>
              <a:t>动作</a:t>
            </a:r>
            <a:endParaRPr sz="2800" dirty="0">
              <a:solidFill>
                <a:prstClr val="black"/>
              </a:solidFill>
              <a:latin typeface="微软雅黑"/>
              <a:cs typeface="微软雅黑"/>
            </a:endParaRPr>
          </a:p>
          <a:p>
            <a:pPr marL="469900" marR="117475" indent="-457200">
              <a:lnSpc>
                <a:spcPct val="130100"/>
              </a:lnSpc>
              <a:tabLst>
                <a:tab pos="469265" algn="l"/>
              </a:tabLst>
            </a:pPr>
            <a:r>
              <a:rPr sz="2800" spc="10" dirty="0">
                <a:solidFill>
                  <a:prstClr val="black"/>
                </a:solidFill>
                <a:latin typeface="微软雅黑"/>
                <a:cs typeface="微软雅黑"/>
              </a:rPr>
              <a:t>2</a:t>
            </a:r>
            <a:r>
              <a:rPr sz="2800" dirty="0">
                <a:solidFill>
                  <a:prstClr val="black"/>
                </a:solidFill>
                <a:latin typeface="微软雅黑"/>
                <a:cs typeface="微软雅黑"/>
              </a:rPr>
              <a:t>.	</a:t>
            </a:r>
            <a:r>
              <a:rPr sz="2800" spc="5" dirty="0">
                <a:solidFill>
                  <a:prstClr val="black"/>
                </a:solidFill>
                <a:latin typeface="微软雅黑"/>
                <a:cs typeface="微软雅黑"/>
              </a:rPr>
              <a:t>我们设计一个实现</a:t>
            </a:r>
            <a:r>
              <a:rPr sz="2800" b="1" spc="5" dirty="0">
                <a:solidFill>
                  <a:srgbClr val="FF0000"/>
                </a:solidFill>
                <a:latin typeface="微软雅黑"/>
                <a:cs typeface="微软雅黑"/>
              </a:rPr>
              <a:t>用户</a:t>
            </a:r>
            <a:r>
              <a:rPr sz="2800" b="1" spc="-20" dirty="0">
                <a:solidFill>
                  <a:srgbClr val="FF0000"/>
                </a:solidFill>
                <a:latin typeface="微软雅黑"/>
                <a:cs typeface="微软雅黑"/>
              </a:rPr>
              <a:t>登</a:t>
            </a:r>
            <a:r>
              <a:rPr sz="2800" b="1" spc="5" dirty="0">
                <a:solidFill>
                  <a:srgbClr val="FF0000"/>
                </a:solidFill>
                <a:latin typeface="微软雅黑"/>
                <a:cs typeface="微软雅黑"/>
              </a:rPr>
              <a:t>录并</a:t>
            </a:r>
            <a:r>
              <a:rPr sz="2800" b="1" spc="-20" dirty="0">
                <a:solidFill>
                  <a:srgbClr val="FF0000"/>
                </a:solidFill>
                <a:latin typeface="微软雅黑"/>
                <a:cs typeface="微软雅黑"/>
              </a:rPr>
              <a:t>爬</a:t>
            </a:r>
            <a:r>
              <a:rPr sz="2800" b="1" spc="5" dirty="0">
                <a:solidFill>
                  <a:srgbClr val="FF0000"/>
                </a:solidFill>
                <a:latin typeface="微软雅黑"/>
                <a:cs typeface="微软雅黑"/>
              </a:rPr>
              <a:t>取数</a:t>
            </a:r>
            <a:r>
              <a:rPr sz="2800" b="1" spc="-20" dirty="0">
                <a:solidFill>
                  <a:srgbClr val="FF0000"/>
                </a:solidFill>
                <a:latin typeface="微软雅黑"/>
                <a:cs typeface="微软雅黑"/>
              </a:rPr>
              <a:t>据</a:t>
            </a:r>
            <a:r>
              <a:rPr sz="2800" spc="5" dirty="0">
                <a:solidFill>
                  <a:prstClr val="black"/>
                </a:solidFill>
                <a:latin typeface="微软雅黑"/>
                <a:cs typeface="微软雅黑"/>
              </a:rPr>
              <a:t>的程</a:t>
            </a:r>
            <a:r>
              <a:rPr sz="2800" spc="-20" dirty="0">
                <a:solidFill>
                  <a:prstClr val="black"/>
                </a:solidFill>
                <a:latin typeface="微软雅黑"/>
                <a:cs typeface="微软雅黑"/>
              </a:rPr>
              <a:t>序</a:t>
            </a:r>
            <a:r>
              <a:rPr sz="2800" spc="5" dirty="0">
                <a:solidFill>
                  <a:prstClr val="black"/>
                </a:solidFill>
                <a:latin typeface="微软雅黑"/>
                <a:cs typeface="微软雅黑"/>
              </a:rPr>
              <a:t>来演</a:t>
            </a:r>
            <a:r>
              <a:rPr sz="2800" spc="-20" dirty="0">
                <a:solidFill>
                  <a:prstClr val="black"/>
                </a:solidFill>
                <a:latin typeface="微软雅黑"/>
                <a:cs typeface="微软雅黑"/>
              </a:rPr>
              <a:t>示</a:t>
            </a:r>
            <a:r>
              <a:rPr sz="2800" spc="5" dirty="0">
                <a:solidFill>
                  <a:prstClr val="black"/>
                </a:solidFill>
                <a:latin typeface="微软雅黑"/>
                <a:cs typeface="微软雅黑"/>
              </a:rPr>
              <a:t>这 个过程。</a:t>
            </a:r>
            <a:endParaRPr sz="2800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34864" y="76200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任务目标</a:t>
            </a:r>
          </a:p>
        </p:txBody>
      </p:sp>
    </p:spTree>
    <p:extLst>
      <p:ext uri="{BB962C8B-B14F-4D97-AF65-F5344CB8AC3E}">
        <p14:creationId xmlns:p14="http://schemas.microsoft.com/office/powerpoint/2010/main" val="366738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7624" y="1278890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105400" y="681273"/>
            <a:ext cx="228193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>
                <a:solidFill>
                  <a:srgbClr val="EB5F55"/>
                </a:solidFill>
                <a:latin typeface="微软雅黑"/>
                <a:cs typeface="微软雅黑"/>
              </a:rPr>
              <a:t>创建模拟网站</a:t>
            </a:r>
          </a:p>
        </p:txBody>
      </p:sp>
      <p:sp>
        <p:nvSpPr>
          <p:cNvPr id="15" name="object 15"/>
          <p:cNvSpPr/>
          <p:nvPr/>
        </p:nvSpPr>
        <p:spPr>
          <a:xfrm>
            <a:off x="923544" y="1917192"/>
            <a:ext cx="4828032" cy="2782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19800" y="1917192"/>
            <a:ext cx="4834128" cy="2782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1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4"/>
          <p:cNvSpPr txBox="1">
            <a:spLocks noGrp="1"/>
          </p:cNvSpPr>
          <p:nvPr>
            <p:ph type="title"/>
          </p:nvPr>
        </p:nvSpPr>
        <p:spPr>
          <a:xfrm>
            <a:off x="2667000" y="2819400"/>
            <a:ext cx="766724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spc="-225" dirty="0" smtClean="0">
                <a:solidFill>
                  <a:srgbClr val="000000"/>
                </a:solidFill>
                <a:latin typeface="Calibri"/>
                <a:cs typeface="Calibri"/>
              </a:rPr>
              <a:t>5.1    Selenium  </a:t>
            </a:r>
            <a:r>
              <a:rPr lang="zh-CN" altLang="en-US" sz="4800" b="1" spc="-225" dirty="0">
                <a:solidFill>
                  <a:srgbClr val="000000"/>
                </a:solidFill>
                <a:latin typeface="Calibri"/>
                <a:cs typeface="Calibri"/>
              </a:rPr>
              <a:t>框架介绍</a:t>
            </a:r>
            <a:endParaRPr lang="zh-CN" altLang="en-US" sz="4800" b="1" spc="-225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1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522731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6669" y="906388"/>
            <a:ext cx="2800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5" dirty="0">
                <a:solidFill>
                  <a:srgbClr val="FFFFFF"/>
                </a:solidFill>
                <a:latin typeface="微软雅黑"/>
                <a:cs typeface="微软雅黑"/>
              </a:rPr>
              <a:t>1.</a:t>
            </a:r>
            <a:endParaRPr sz="24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257800" y="110425"/>
            <a:ext cx="7459471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>
                <a:solidFill>
                  <a:srgbClr val="EB5F55"/>
                </a:solidFill>
                <a:latin typeface="微软雅黑"/>
                <a:cs typeface="微软雅黑"/>
              </a:rPr>
              <a:t>创建模拟网站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2514600" y="1392936"/>
            <a:ext cx="8590279" cy="2385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45" dirty="0"/>
              <a:t>&lt;</a:t>
            </a:r>
            <a:r>
              <a:rPr sz="2400" spc="-130" dirty="0"/>
              <a:t>b</a:t>
            </a:r>
            <a:r>
              <a:rPr sz="2400" spc="-100" dirty="0"/>
              <a:t>o</a:t>
            </a:r>
            <a:r>
              <a:rPr sz="2400" spc="-130" dirty="0"/>
              <a:t>d</a:t>
            </a:r>
            <a:r>
              <a:rPr sz="2400" spc="-195" dirty="0"/>
              <a:t>y&gt;</a:t>
            </a:r>
          </a:p>
          <a:p>
            <a:pPr marL="12700">
              <a:lnSpc>
                <a:spcPct val="100000"/>
              </a:lnSpc>
            </a:pPr>
            <a:r>
              <a:rPr sz="2400" spc="-345" dirty="0"/>
              <a:t>&lt;</a:t>
            </a:r>
            <a:r>
              <a:rPr sz="2400" spc="-65" dirty="0"/>
              <a:t>f</a:t>
            </a:r>
            <a:r>
              <a:rPr sz="2400" spc="-105" dirty="0"/>
              <a:t>o</a:t>
            </a:r>
            <a:r>
              <a:rPr sz="2400" spc="-60" dirty="0"/>
              <a:t>rm</a:t>
            </a:r>
            <a:r>
              <a:rPr sz="2400" spc="-70" dirty="0"/>
              <a:t> </a:t>
            </a:r>
            <a:r>
              <a:rPr sz="2400" spc="-30" dirty="0"/>
              <a:t>i</a:t>
            </a:r>
            <a:r>
              <a:rPr sz="2400" spc="-125" dirty="0"/>
              <a:t>d</a:t>
            </a:r>
            <a:r>
              <a:rPr sz="2400" spc="-345" dirty="0"/>
              <a:t>=</a:t>
            </a:r>
            <a:r>
              <a:rPr sz="2400" spc="-20" dirty="0"/>
              <a:t>"frm"</a:t>
            </a:r>
            <a:r>
              <a:rPr sz="2400" spc="-70" dirty="0"/>
              <a:t> a</a:t>
            </a:r>
            <a:r>
              <a:rPr sz="2400" spc="-55" dirty="0"/>
              <a:t>c</a:t>
            </a:r>
            <a:r>
              <a:rPr sz="2400" spc="-20" dirty="0"/>
              <a:t>t</a:t>
            </a:r>
            <a:r>
              <a:rPr sz="2400" spc="-25" dirty="0"/>
              <a:t>i</a:t>
            </a:r>
            <a:r>
              <a:rPr sz="2400" spc="-105" dirty="0"/>
              <a:t>o</a:t>
            </a:r>
            <a:r>
              <a:rPr sz="2400" spc="-85" dirty="0"/>
              <a:t>n</a:t>
            </a:r>
            <a:r>
              <a:rPr sz="2400" spc="-345" dirty="0"/>
              <a:t>=</a:t>
            </a:r>
            <a:r>
              <a:rPr sz="2400" spc="5" dirty="0"/>
              <a:t>"/"</a:t>
            </a:r>
            <a:r>
              <a:rPr sz="2400" spc="-45" dirty="0"/>
              <a:t> </a:t>
            </a:r>
            <a:r>
              <a:rPr sz="2400" spc="-100" dirty="0"/>
              <a:t>m</a:t>
            </a:r>
            <a:r>
              <a:rPr sz="2400" spc="-70" dirty="0"/>
              <a:t>e</a:t>
            </a:r>
            <a:r>
              <a:rPr sz="2400" spc="-35" dirty="0"/>
              <a:t>t</a:t>
            </a:r>
            <a:r>
              <a:rPr sz="2400" spc="-70" dirty="0"/>
              <a:t>h</a:t>
            </a:r>
            <a:r>
              <a:rPr sz="2400" spc="-105" dirty="0"/>
              <a:t>o</a:t>
            </a:r>
            <a:r>
              <a:rPr sz="2400" spc="-125" dirty="0"/>
              <a:t>d</a:t>
            </a:r>
            <a:r>
              <a:rPr sz="2400" spc="-345" dirty="0"/>
              <a:t>=</a:t>
            </a:r>
            <a:r>
              <a:rPr sz="2400" spc="-40" dirty="0"/>
              <a:t>"</a:t>
            </a:r>
            <a:r>
              <a:rPr sz="2400" spc="-75" dirty="0"/>
              <a:t>p</a:t>
            </a:r>
            <a:r>
              <a:rPr sz="2400" spc="-105" dirty="0"/>
              <a:t>o</a:t>
            </a:r>
            <a:r>
              <a:rPr sz="2400" spc="-95" dirty="0"/>
              <a:t>s</a:t>
            </a:r>
            <a:r>
              <a:rPr sz="2400" spc="-110" dirty="0"/>
              <a:t>t"&gt;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400" spc="-345" dirty="0"/>
              <a:t>&lt;</a:t>
            </a:r>
            <a:r>
              <a:rPr sz="2400" spc="-125" dirty="0"/>
              <a:t>d</a:t>
            </a:r>
            <a:r>
              <a:rPr sz="2400" spc="-30" dirty="0"/>
              <a:t>i</a:t>
            </a:r>
            <a:r>
              <a:rPr sz="2400" spc="-160" dirty="0"/>
              <a:t>v</a:t>
            </a:r>
            <a:r>
              <a:rPr sz="2400" spc="-235" dirty="0"/>
              <a:t>&gt;</a:t>
            </a:r>
            <a:r>
              <a:rPr sz="2400" dirty="0">
                <a:latin typeface="宋体"/>
                <a:cs typeface="宋体"/>
              </a:rPr>
              <a:t>用户</a:t>
            </a:r>
            <a:r>
              <a:rPr sz="2400" spc="-345" dirty="0"/>
              <a:t>&lt;</a:t>
            </a:r>
            <a:r>
              <a:rPr sz="2400" spc="-30" dirty="0"/>
              <a:t>i</a:t>
            </a:r>
            <a:r>
              <a:rPr sz="2400" spc="-85" dirty="0"/>
              <a:t>n</a:t>
            </a:r>
            <a:r>
              <a:rPr sz="2400" spc="-125" dirty="0"/>
              <a:t>p</a:t>
            </a:r>
            <a:r>
              <a:rPr sz="2400" spc="-85" dirty="0"/>
              <a:t>u</a:t>
            </a:r>
            <a:r>
              <a:rPr sz="2400" spc="-10" dirty="0"/>
              <a:t>t</a:t>
            </a:r>
            <a:r>
              <a:rPr sz="2400" spc="5" dirty="0"/>
              <a:t> </a:t>
            </a:r>
            <a:r>
              <a:rPr sz="2400" spc="-55" dirty="0"/>
              <a:t>ty</a:t>
            </a:r>
            <a:r>
              <a:rPr sz="2400" spc="-90" dirty="0"/>
              <a:t>p</a:t>
            </a:r>
            <a:r>
              <a:rPr sz="2400" spc="-60" dirty="0"/>
              <a:t>e</a:t>
            </a:r>
            <a:r>
              <a:rPr sz="2400" spc="-345" dirty="0"/>
              <a:t>=</a:t>
            </a:r>
            <a:r>
              <a:rPr sz="2400" dirty="0"/>
              <a:t>"</a:t>
            </a:r>
            <a:r>
              <a:rPr sz="2400" spc="-30" dirty="0"/>
              <a:t>t</a:t>
            </a:r>
            <a:r>
              <a:rPr sz="2400" spc="-85" dirty="0"/>
              <a:t>e</a:t>
            </a:r>
            <a:r>
              <a:rPr sz="2400" spc="-65" dirty="0"/>
              <a:t>x</a:t>
            </a:r>
            <a:r>
              <a:rPr sz="2400" dirty="0"/>
              <a:t>t"</a:t>
            </a:r>
            <a:r>
              <a:rPr sz="2400" spc="-20" dirty="0"/>
              <a:t> </a:t>
            </a:r>
            <a:r>
              <a:rPr sz="2400" spc="-85" dirty="0"/>
              <a:t>n</a:t>
            </a:r>
            <a:r>
              <a:rPr sz="2400" spc="-135" dirty="0"/>
              <a:t>ame</a:t>
            </a:r>
            <a:r>
              <a:rPr sz="2400" spc="-160" dirty="0"/>
              <a:t>=</a:t>
            </a:r>
            <a:r>
              <a:rPr sz="2400" spc="-25" dirty="0"/>
              <a:t>"</a:t>
            </a:r>
            <a:r>
              <a:rPr sz="2400" spc="-50" dirty="0"/>
              <a:t>u</a:t>
            </a:r>
            <a:r>
              <a:rPr sz="2400" spc="-70" dirty="0"/>
              <a:t>s</a:t>
            </a:r>
            <a:r>
              <a:rPr sz="2400" spc="-60" dirty="0"/>
              <a:t>e</a:t>
            </a:r>
            <a:r>
              <a:rPr sz="2400" spc="5" dirty="0"/>
              <a:t>r</a:t>
            </a:r>
            <a:r>
              <a:rPr sz="2400" spc="-5" dirty="0"/>
              <a:t>"</a:t>
            </a:r>
            <a:r>
              <a:rPr sz="2400" spc="-345" dirty="0"/>
              <a:t>&gt;&lt;</a:t>
            </a:r>
            <a:r>
              <a:rPr sz="2400" spc="-55" dirty="0"/>
              <a:t>/</a:t>
            </a:r>
            <a:r>
              <a:rPr sz="2400" spc="-85" dirty="0"/>
              <a:t>d</a:t>
            </a:r>
            <a:r>
              <a:rPr sz="2400" spc="-30" dirty="0"/>
              <a:t>i</a:t>
            </a:r>
            <a:r>
              <a:rPr sz="2400" spc="-25" dirty="0"/>
              <a:t>v</a:t>
            </a:r>
            <a:r>
              <a:rPr sz="2400" spc="-335" dirty="0"/>
              <a:t>&gt;</a:t>
            </a:r>
          </a:p>
          <a:p>
            <a:pPr marL="12700">
              <a:lnSpc>
                <a:spcPct val="100000"/>
              </a:lnSpc>
            </a:pPr>
            <a:r>
              <a:rPr sz="2400" spc="-345" dirty="0"/>
              <a:t>&lt;</a:t>
            </a:r>
            <a:r>
              <a:rPr sz="2400" spc="-130" dirty="0"/>
              <a:t>d</a:t>
            </a:r>
            <a:r>
              <a:rPr sz="2400" spc="-35" dirty="0"/>
              <a:t>i</a:t>
            </a:r>
            <a:r>
              <a:rPr sz="2400" spc="-160" dirty="0"/>
              <a:t>v</a:t>
            </a:r>
            <a:r>
              <a:rPr sz="2400" spc="-235" dirty="0"/>
              <a:t>&gt;</a:t>
            </a:r>
            <a:r>
              <a:rPr sz="2400" spc="-5" dirty="0">
                <a:latin typeface="宋体"/>
                <a:cs typeface="宋体"/>
              </a:rPr>
              <a:t>密码</a:t>
            </a:r>
            <a:r>
              <a:rPr sz="2400" spc="-345" dirty="0"/>
              <a:t>&lt;</a:t>
            </a:r>
            <a:r>
              <a:rPr sz="2400" spc="-35" dirty="0"/>
              <a:t>i</a:t>
            </a:r>
            <a:r>
              <a:rPr sz="2400" spc="-90" dirty="0"/>
              <a:t>n</a:t>
            </a:r>
            <a:r>
              <a:rPr sz="2400" spc="-130" dirty="0"/>
              <a:t>p</a:t>
            </a:r>
            <a:r>
              <a:rPr sz="2400" spc="-90" dirty="0"/>
              <a:t>u</a:t>
            </a:r>
            <a:r>
              <a:rPr sz="2400" spc="-10" dirty="0"/>
              <a:t>t</a:t>
            </a:r>
            <a:r>
              <a:rPr sz="2400" spc="5" dirty="0"/>
              <a:t> </a:t>
            </a:r>
            <a:r>
              <a:rPr sz="2400" spc="-55" dirty="0"/>
              <a:t>ty</a:t>
            </a:r>
            <a:r>
              <a:rPr sz="2400" spc="-90" dirty="0"/>
              <a:t>p</a:t>
            </a:r>
            <a:r>
              <a:rPr sz="2400" spc="-55" dirty="0"/>
              <a:t>e</a:t>
            </a:r>
            <a:r>
              <a:rPr sz="2400" spc="-345" dirty="0"/>
              <a:t>=</a:t>
            </a:r>
            <a:r>
              <a:rPr sz="2400" spc="-40" dirty="0"/>
              <a:t>"</a:t>
            </a:r>
            <a:r>
              <a:rPr sz="2400" spc="-75" dirty="0"/>
              <a:t>p</a:t>
            </a:r>
            <a:r>
              <a:rPr sz="2400" spc="-65" dirty="0"/>
              <a:t>as</a:t>
            </a:r>
            <a:r>
              <a:rPr sz="2400" spc="-70" dirty="0"/>
              <a:t>s</a:t>
            </a:r>
            <a:r>
              <a:rPr sz="2400" spc="-35" dirty="0"/>
              <a:t>w</a:t>
            </a:r>
            <a:r>
              <a:rPr sz="2400" spc="-100" dirty="0"/>
              <a:t>o</a:t>
            </a:r>
            <a:r>
              <a:rPr sz="2400" spc="-30" dirty="0"/>
              <a:t>r</a:t>
            </a:r>
            <a:r>
              <a:rPr sz="2400" spc="-130" dirty="0"/>
              <a:t>d</a:t>
            </a:r>
            <a:r>
              <a:rPr sz="2400" spc="15" dirty="0"/>
              <a:t>"</a:t>
            </a:r>
            <a:r>
              <a:rPr sz="2400" spc="-20" dirty="0"/>
              <a:t> </a:t>
            </a:r>
            <a:r>
              <a:rPr sz="2400" spc="-90" dirty="0"/>
              <a:t>n</a:t>
            </a:r>
            <a:r>
              <a:rPr sz="2400" spc="-75" dirty="0"/>
              <a:t>am</a:t>
            </a:r>
            <a:r>
              <a:rPr sz="2400" spc="-70" dirty="0"/>
              <a:t>e</a:t>
            </a:r>
            <a:r>
              <a:rPr sz="2400" spc="-345" dirty="0"/>
              <a:t>=</a:t>
            </a:r>
            <a:r>
              <a:rPr sz="2400" spc="-40" dirty="0"/>
              <a:t>"</a:t>
            </a:r>
            <a:r>
              <a:rPr sz="2400" spc="-75" dirty="0"/>
              <a:t>p</a:t>
            </a:r>
            <a:r>
              <a:rPr sz="2400" spc="-35" dirty="0"/>
              <a:t>w</a:t>
            </a:r>
            <a:r>
              <a:rPr sz="2400" spc="-130" dirty="0"/>
              <a:t>d</a:t>
            </a:r>
            <a:r>
              <a:rPr sz="2400" spc="-120" dirty="0"/>
              <a:t>"</a:t>
            </a:r>
            <a:r>
              <a:rPr sz="2400" spc="-220" dirty="0"/>
              <a:t>&gt;</a:t>
            </a:r>
            <a:r>
              <a:rPr sz="2400" spc="-345" dirty="0"/>
              <a:t>&lt;</a:t>
            </a:r>
            <a:r>
              <a:rPr sz="2400" spc="-55" dirty="0"/>
              <a:t>/</a:t>
            </a:r>
            <a:r>
              <a:rPr sz="2400" spc="-90" dirty="0"/>
              <a:t>d</a:t>
            </a:r>
            <a:r>
              <a:rPr sz="2400" spc="-35" dirty="0"/>
              <a:t>i</a:t>
            </a:r>
            <a:r>
              <a:rPr sz="2400" spc="-195" dirty="0"/>
              <a:t>v&gt;</a:t>
            </a:r>
          </a:p>
          <a:p>
            <a:pPr marL="12700">
              <a:lnSpc>
                <a:spcPts val="2135"/>
              </a:lnSpc>
            </a:pPr>
            <a:r>
              <a:rPr sz="2400" spc="-345" dirty="0"/>
              <a:t>&lt;</a:t>
            </a:r>
            <a:r>
              <a:rPr sz="2400" spc="-125" dirty="0"/>
              <a:t>d</a:t>
            </a:r>
            <a:r>
              <a:rPr sz="2400" spc="-30" dirty="0"/>
              <a:t>i</a:t>
            </a:r>
            <a:r>
              <a:rPr sz="2400" spc="-160" dirty="0"/>
              <a:t>v</a:t>
            </a:r>
            <a:r>
              <a:rPr sz="2400" spc="-240" dirty="0"/>
              <a:t>&gt;</a:t>
            </a:r>
            <a:r>
              <a:rPr sz="2400" spc="-345" dirty="0"/>
              <a:t>&lt;</a:t>
            </a:r>
            <a:r>
              <a:rPr sz="2400" spc="-30" dirty="0"/>
              <a:t>i</a:t>
            </a:r>
            <a:r>
              <a:rPr sz="2400" spc="-85" dirty="0"/>
              <a:t>n</a:t>
            </a:r>
            <a:r>
              <a:rPr sz="2400" spc="-125" dirty="0"/>
              <a:t>p</a:t>
            </a:r>
            <a:r>
              <a:rPr sz="2400" spc="-85" dirty="0"/>
              <a:t>u</a:t>
            </a:r>
            <a:r>
              <a:rPr sz="2400" spc="-10" dirty="0"/>
              <a:t>t</a:t>
            </a:r>
            <a:r>
              <a:rPr sz="2400" spc="5" dirty="0"/>
              <a:t> </a:t>
            </a:r>
            <a:r>
              <a:rPr sz="2400" spc="-55" dirty="0"/>
              <a:t>ty</a:t>
            </a:r>
            <a:r>
              <a:rPr sz="2400" spc="-90" dirty="0"/>
              <a:t>p</a:t>
            </a:r>
            <a:r>
              <a:rPr sz="2400" spc="-60" dirty="0"/>
              <a:t>e</a:t>
            </a:r>
            <a:r>
              <a:rPr sz="2400" spc="-345" dirty="0"/>
              <a:t>=</a:t>
            </a:r>
            <a:r>
              <a:rPr sz="2400" spc="-25" dirty="0"/>
              <a:t>"</a:t>
            </a:r>
            <a:r>
              <a:rPr sz="2400" spc="-35" dirty="0"/>
              <a:t>s</a:t>
            </a:r>
            <a:r>
              <a:rPr sz="2400" spc="-85" dirty="0"/>
              <a:t>u</a:t>
            </a:r>
            <a:r>
              <a:rPr sz="2400" spc="-125" dirty="0"/>
              <a:t>b</a:t>
            </a:r>
            <a:r>
              <a:rPr sz="2400" spc="-55" dirty="0"/>
              <a:t>mi</a:t>
            </a:r>
            <a:r>
              <a:rPr sz="2400" spc="-45" dirty="0"/>
              <a:t>t</a:t>
            </a:r>
            <a:r>
              <a:rPr sz="2400" spc="15" dirty="0"/>
              <a:t>"</a:t>
            </a:r>
            <a:r>
              <a:rPr sz="2400" spc="5" dirty="0"/>
              <a:t> </a:t>
            </a:r>
            <a:r>
              <a:rPr sz="2400" spc="-85" dirty="0"/>
              <a:t>n</a:t>
            </a:r>
            <a:r>
              <a:rPr sz="2400" spc="-135" dirty="0"/>
              <a:t>ame</a:t>
            </a:r>
            <a:r>
              <a:rPr sz="2400" spc="-160" dirty="0"/>
              <a:t>=</a:t>
            </a:r>
            <a:r>
              <a:rPr sz="2400" spc="-5" dirty="0"/>
              <a:t>"</a:t>
            </a:r>
            <a:r>
              <a:rPr sz="2400" spc="-15" dirty="0"/>
              <a:t>l</a:t>
            </a:r>
            <a:r>
              <a:rPr sz="2400" spc="-105" dirty="0"/>
              <a:t>o</a:t>
            </a:r>
            <a:r>
              <a:rPr sz="2400" spc="-225" dirty="0"/>
              <a:t>g</a:t>
            </a:r>
            <a:r>
              <a:rPr sz="2400" spc="-30" dirty="0"/>
              <a:t>i</a:t>
            </a:r>
            <a:r>
              <a:rPr sz="2400" spc="-85" dirty="0"/>
              <a:t>n</a:t>
            </a:r>
            <a:r>
              <a:rPr sz="2400" spc="15" dirty="0"/>
              <a:t>"</a:t>
            </a:r>
            <a:r>
              <a:rPr sz="2400" spc="-20" dirty="0"/>
              <a:t> </a:t>
            </a:r>
            <a:r>
              <a:rPr sz="2400" spc="-75" dirty="0"/>
              <a:t>v</a:t>
            </a:r>
            <a:r>
              <a:rPr sz="2400" spc="-65" dirty="0"/>
              <a:t>a</a:t>
            </a:r>
            <a:r>
              <a:rPr sz="2400" spc="-80" dirty="0"/>
              <a:t>u</a:t>
            </a:r>
            <a:r>
              <a:rPr sz="2400" spc="-30" dirty="0"/>
              <a:t>l</a:t>
            </a:r>
            <a:r>
              <a:rPr sz="2400" spc="-60" dirty="0"/>
              <a:t>e</a:t>
            </a:r>
            <a:r>
              <a:rPr sz="2400" spc="-345" dirty="0"/>
              <a:t>=</a:t>
            </a:r>
            <a:r>
              <a:rPr sz="2400" spc="5" dirty="0"/>
              <a:t>'</a:t>
            </a:r>
            <a:r>
              <a:rPr sz="2400" dirty="0">
                <a:latin typeface="宋体"/>
                <a:cs typeface="宋体"/>
              </a:rPr>
              <a:t>登录</a:t>
            </a:r>
            <a:r>
              <a:rPr sz="2400" spc="-15" dirty="0"/>
              <a:t>'</a:t>
            </a:r>
            <a:r>
              <a:rPr sz="2400" spc="-345" dirty="0"/>
              <a:t>&gt;&lt;</a:t>
            </a:r>
            <a:r>
              <a:rPr sz="2400" spc="-55" dirty="0"/>
              <a:t>/</a:t>
            </a:r>
            <a:r>
              <a:rPr sz="2400" spc="-85" dirty="0"/>
              <a:t>d</a:t>
            </a:r>
            <a:r>
              <a:rPr sz="2400" spc="-30" dirty="0"/>
              <a:t>i</a:t>
            </a:r>
            <a:r>
              <a:rPr sz="2400" spc="-195" dirty="0"/>
              <a:t>v&gt;</a:t>
            </a:r>
          </a:p>
          <a:p>
            <a:pPr marL="12700">
              <a:lnSpc>
                <a:spcPts val="2135"/>
              </a:lnSpc>
            </a:pPr>
            <a:r>
              <a:rPr sz="2400" spc="-345" dirty="0"/>
              <a:t>&lt;</a:t>
            </a:r>
            <a:r>
              <a:rPr sz="2400" spc="-20" dirty="0"/>
              <a:t>/</a:t>
            </a:r>
            <a:r>
              <a:rPr sz="2400" spc="-60" dirty="0"/>
              <a:t>f</a:t>
            </a:r>
            <a:r>
              <a:rPr sz="2400" spc="-100" dirty="0"/>
              <a:t>o</a:t>
            </a:r>
            <a:r>
              <a:rPr sz="2400" spc="-150" dirty="0"/>
              <a:t>rm&gt;</a:t>
            </a:r>
          </a:p>
          <a:p>
            <a:pPr marL="12700">
              <a:lnSpc>
                <a:spcPct val="100000"/>
              </a:lnSpc>
            </a:pPr>
            <a:r>
              <a:rPr sz="2400" spc="-345" dirty="0"/>
              <a:t>&lt;</a:t>
            </a:r>
            <a:r>
              <a:rPr sz="2400" spc="-55" dirty="0"/>
              <a:t>/</a:t>
            </a:r>
            <a:r>
              <a:rPr sz="2400" spc="-85" dirty="0"/>
              <a:t>b</a:t>
            </a:r>
            <a:r>
              <a:rPr sz="2400" spc="-105" dirty="0"/>
              <a:t>o</a:t>
            </a:r>
            <a:r>
              <a:rPr sz="2400" spc="-125" dirty="0"/>
              <a:t>d</a:t>
            </a:r>
            <a:r>
              <a:rPr sz="2400" spc="-200" dirty="0"/>
              <a:t>y&gt;</a:t>
            </a:r>
          </a:p>
        </p:txBody>
      </p:sp>
    </p:spTree>
    <p:extLst>
      <p:ext uri="{BB962C8B-B14F-4D97-AF65-F5344CB8AC3E}">
        <p14:creationId xmlns:p14="http://schemas.microsoft.com/office/powerpoint/2010/main" val="1983523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522731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6669" y="906388"/>
            <a:ext cx="2800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5" dirty="0">
                <a:solidFill>
                  <a:srgbClr val="FFFFFF"/>
                </a:solidFill>
                <a:latin typeface="微软雅黑"/>
                <a:cs typeface="微软雅黑"/>
              </a:rPr>
              <a:t>2.</a:t>
            </a:r>
            <a:endParaRPr sz="24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765186" y="110425"/>
            <a:ext cx="7459471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pc="5" dirty="0">
                <a:solidFill>
                  <a:srgbClr val="EB5F55"/>
                </a:solidFill>
                <a:latin typeface="微软雅黑"/>
                <a:cs typeface="微软雅黑"/>
              </a:rPr>
              <a:t>创建服务器程序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81389" y="522731"/>
            <a:ext cx="9521634" cy="6364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694555">
              <a:tabLst>
                <a:tab pos="1706880" algn="l"/>
              </a:tabLst>
            </a:pPr>
            <a:r>
              <a:rPr sz="20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000" spc="-135" dirty="0">
                <a:solidFill>
                  <a:prstClr val="black"/>
                </a:solidFill>
                <a:cs typeface="Calibri"/>
              </a:rPr>
              <a:t>m</a:t>
            </a:r>
            <a:r>
              <a:rPr sz="2000" spc="-105" dirty="0">
                <a:solidFill>
                  <a:prstClr val="black"/>
                </a:solidFill>
                <a:cs typeface="Calibri"/>
              </a:rPr>
              <a:t>po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rt</a:t>
            </a:r>
            <a:r>
              <a:rPr sz="2000" spc="-95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45" dirty="0">
                <a:solidFill>
                  <a:prstClr val="black"/>
                </a:solidFill>
                <a:cs typeface="Calibri"/>
              </a:rPr>
              <a:t>fla</a:t>
            </a:r>
            <a:r>
              <a:rPr sz="2000" spc="-55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80" dirty="0">
                <a:solidFill>
                  <a:prstClr val="black"/>
                </a:solidFill>
                <a:cs typeface="Calibri"/>
              </a:rPr>
              <a:t>k</a:t>
            </a:r>
            <a:r>
              <a:rPr sz="2000" spc="-45" dirty="0">
                <a:solidFill>
                  <a:prstClr val="black"/>
                </a:solidFill>
                <a:cs typeface="Calibri"/>
              </a:rPr>
              <a:t> </a:t>
            </a:r>
            <a:endParaRPr lang="en-US" sz="2000" spc="-45" dirty="0" smtClean="0">
              <a:solidFill>
                <a:prstClr val="black"/>
              </a:solidFill>
              <a:cs typeface="Calibri"/>
            </a:endParaRPr>
          </a:p>
          <a:p>
            <a:pPr marL="12700" marR="4694555">
              <a:tabLst>
                <a:tab pos="1706880" algn="l"/>
              </a:tabLst>
            </a:pPr>
            <a:r>
              <a:rPr sz="2000" spc="-80" dirty="0" smtClean="0">
                <a:solidFill>
                  <a:prstClr val="black"/>
                </a:solidFill>
                <a:cs typeface="Calibri"/>
              </a:rPr>
              <a:t>a</a:t>
            </a:r>
            <a:r>
              <a:rPr sz="2000" spc="-100" dirty="0" smtClean="0">
                <a:solidFill>
                  <a:prstClr val="black"/>
                </a:solidFill>
                <a:cs typeface="Calibri"/>
              </a:rPr>
              <a:t>p</a:t>
            </a:r>
            <a:r>
              <a:rPr sz="2000" spc="-125" dirty="0" smtClean="0">
                <a:solidFill>
                  <a:prstClr val="black"/>
                </a:solidFill>
                <a:cs typeface="Calibri"/>
              </a:rPr>
              <a:t>p</a:t>
            </a:r>
            <a:r>
              <a:rPr sz="2000" spc="-345" dirty="0" smtClean="0">
                <a:solidFill>
                  <a:prstClr val="black"/>
                </a:solidFill>
                <a:cs typeface="Calibri"/>
              </a:rPr>
              <a:t>=</a:t>
            </a:r>
            <a:r>
              <a:rPr sz="2000" spc="-45" dirty="0" err="1" smtClean="0">
                <a:solidFill>
                  <a:prstClr val="black"/>
                </a:solidFill>
                <a:cs typeface="Calibri"/>
              </a:rPr>
              <a:t>fla</a:t>
            </a:r>
            <a:r>
              <a:rPr sz="2000" spc="-55" dirty="0" err="1" smtClean="0">
                <a:solidFill>
                  <a:prstClr val="black"/>
                </a:solidFill>
                <a:cs typeface="Calibri"/>
              </a:rPr>
              <a:t>s</a:t>
            </a:r>
            <a:r>
              <a:rPr sz="2000" spc="-20" dirty="0" err="1" smtClean="0">
                <a:solidFill>
                  <a:prstClr val="black"/>
                </a:solidFill>
                <a:cs typeface="Calibri"/>
              </a:rPr>
              <a:t>k.</a:t>
            </a:r>
            <a:r>
              <a:rPr sz="2000" spc="-45" dirty="0" err="1" smtClean="0">
                <a:solidFill>
                  <a:prstClr val="black"/>
                </a:solidFill>
                <a:cs typeface="Calibri"/>
              </a:rPr>
              <a:t>F</a:t>
            </a:r>
            <a:r>
              <a:rPr sz="2000" spc="-30" dirty="0" err="1" smtClean="0">
                <a:solidFill>
                  <a:prstClr val="black"/>
                </a:solidFill>
                <a:cs typeface="Calibri"/>
              </a:rPr>
              <a:t>l</a:t>
            </a:r>
            <a:r>
              <a:rPr sz="2000" spc="-65" dirty="0" err="1" smtClean="0">
                <a:solidFill>
                  <a:prstClr val="black"/>
                </a:solidFill>
                <a:cs typeface="Calibri"/>
              </a:rPr>
              <a:t>as</a:t>
            </a:r>
            <a:r>
              <a:rPr sz="2000" spc="-40" dirty="0" err="1" smtClean="0">
                <a:solidFill>
                  <a:prstClr val="black"/>
                </a:solidFill>
                <a:cs typeface="Calibri"/>
              </a:rPr>
              <a:t>k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(</a:t>
            </a:r>
            <a:r>
              <a:rPr sz="2000" u="heavy" spc="-90" dirty="0">
                <a:solidFill>
                  <a:prstClr val="black"/>
                </a:solidFill>
                <a:cs typeface="Calibri"/>
              </a:rPr>
              <a:t> </a:t>
            </a:r>
            <a:r>
              <a:rPr sz="2000" u="heavy" dirty="0">
                <a:solidFill>
                  <a:prstClr val="black"/>
                </a:solidFill>
                <a:cs typeface="Calibri"/>
              </a:rPr>
              <a:t>	</a:t>
            </a:r>
            <a:r>
              <a:rPr sz="20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000" spc="-20" dirty="0">
                <a:solidFill>
                  <a:prstClr val="black"/>
                </a:solidFill>
                <a:cs typeface="Calibri"/>
              </a:rPr>
              <a:t>ame</a:t>
            </a:r>
            <a:r>
              <a:rPr sz="2000" spc="-30" dirty="0">
                <a:solidFill>
                  <a:prstClr val="black"/>
                </a:solidFill>
                <a:cs typeface="Calibri"/>
              </a:rPr>
              <a:t>_</a:t>
            </a:r>
            <a:r>
              <a:rPr sz="2000" spc="135" dirty="0">
                <a:solidFill>
                  <a:prstClr val="black"/>
                </a:solidFill>
                <a:cs typeface="Calibri"/>
              </a:rPr>
              <a:t>_</a:t>
            </a:r>
            <a:r>
              <a:rPr sz="2000" dirty="0">
                <a:solidFill>
                  <a:prstClr val="black"/>
                </a:solidFill>
                <a:cs typeface="Calibri"/>
              </a:rPr>
              <a:t>)</a:t>
            </a:r>
          </a:p>
          <a:p>
            <a:pPr>
              <a:spcBef>
                <a:spcPts val="32"/>
              </a:spcBef>
            </a:pP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2000" spc="-100" dirty="0">
                <a:solidFill>
                  <a:prstClr val="black"/>
                </a:solidFill>
                <a:cs typeface="Calibri"/>
              </a:rPr>
              <a:t>@a</a:t>
            </a:r>
            <a:r>
              <a:rPr sz="2000" spc="-95" dirty="0">
                <a:solidFill>
                  <a:prstClr val="black"/>
                </a:solidFill>
                <a:cs typeface="Calibri"/>
              </a:rPr>
              <a:t>p</a:t>
            </a:r>
            <a:r>
              <a:rPr sz="2000" spc="-130" dirty="0">
                <a:solidFill>
                  <a:prstClr val="black"/>
                </a:solidFill>
                <a:cs typeface="Calibri"/>
              </a:rPr>
              <a:t>p</a:t>
            </a:r>
            <a:r>
              <a:rPr sz="2000" spc="20" dirty="0">
                <a:solidFill>
                  <a:prstClr val="black"/>
                </a:solidFill>
                <a:cs typeface="Calibri"/>
              </a:rPr>
              <a:t>.</a:t>
            </a:r>
            <a:r>
              <a:rPr sz="2000" spc="10" dirty="0">
                <a:solidFill>
                  <a:prstClr val="black"/>
                </a:solidFill>
                <a:cs typeface="Calibri"/>
              </a:rPr>
              <a:t>r</a:t>
            </a:r>
            <a:r>
              <a:rPr sz="20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000" spc="-90" dirty="0">
                <a:solidFill>
                  <a:prstClr val="black"/>
                </a:solidFill>
                <a:cs typeface="Calibri"/>
              </a:rPr>
              <a:t>u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000" dirty="0">
                <a:solidFill>
                  <a:prstClr val="black"/>
                </a:solidFill>
                <a:cs typeface="Calibri"/>
              </a:rPr>
              <a:t>(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"/",m</a:t>
            </a:r>
            <a:r>
              <a:rPr sz="2000" spc="-25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3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70" dirty="0">
                <a:solidFill>
                  <a:prstClr val="black"/>
                </a:solidFill>
                <a:cs typeface="Calibri"/>
              </a:rPr>
              <a:t>h</a:t>
            </a:r>
            <a:r>
              <a:rPr sz="20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000" spc="-130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000" spc="-20" dirty="0">
                <a:solidFill>
                  <a:prstClr val="black"/>
                </a:solidFill>
                <a:cs typeface="Calibri"/>
              </a:rPr>
              <a:t>["</a:t>
            </a:r>
            <a:r>
              <a:rPr sz="2000" spc="-55" dirty="0">
                <a:solidFill>
                  <a:prstClr val="black"/>
                </a:solidFill>
                <a:cs typeface="Calibri"/>
              </a:rPr>
              <a:t>G</a:t>
            </a:r>
            <a:r>
              <a:rPr sz="2000" spc="-3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25" dirty="0">
                <a:solidFill>
                  <a:prstClr val="black"/>
                </a:solidFill>
                <a:cs typeface="Calibri"/>
              </a:rPr>
              <a:t>","P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O</a:t>
            </a:r>
            <a:r>
              <a:rPr sz="2000" spc="-170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5" dirty="0">
                <a:solidFill>
                  <a:prstClr val="black"/>
                </a:solidFill>
                <a:cs typeface="Calibri"/>
              </a:rPr>
              <a:t>"])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12700"/>
            <a:r>
              <a:rPr sz="20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85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f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0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000" spc="-225" dirty="0">
                <a:solidFill>
                  <a:prstClr val="black"/>
                </a:solidFill>
                <a:cs typeface="Calibri"/>
              </a:rPr>
              <a:t>g</a:t>
            </a:r>
            <a:r>
              <a:rPr sz="20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0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000" spc="5" dirty="0">
                <a:solidFill>
                  <a:prstClr val="black"/>
                </a:solidFill>
                <a:cs typeface="Calibri"/>
              </a:rPr>
              <a:t>()</a:t>
            </a:r>
            <a:r>
              <a:rPr sz="2000" spc="90" dirty="0">
                <a:solidFill>
                  <a:prstClr val="black"/>
                </a:solidFill>
                <a:cs typeface="Calibri"/>
              </a:rPr>
              <a:t>: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222885" marR="5080" algn="just"/>
            <a:r>
              <a:rPr sz="20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0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114" dirty="0">
                <a:solidFill>
                  <a:prstClr val="black"/>
                </a:solidFill>
                <a:cs typeface="Calibri"/>
              </a:rPr>
              <a:t>r</a:t>
            </a:r>
            <a:r>
              <a:rPr sz="2000" spc="-240" dirty="0">
                <a:solidFill>
                  <a:prstClr val="black"/>
                </a:solidFill>
                <a:cs typeface="Calibri"/>
              </a:rPr>
              <a:t>=</a:t>
            </a:r>
            <a:r>
              <a:rPr sz="2000" spc="-45" dirty="0">
                <a:solidFill>
                  <a:prstClr val="black"/>
                </a:solidFill>
                <a:cs typeface="Calibri"/>
              </a:rPr>
              <a:t>fla</a:t>
            </a:r>
            <a:r>
              <a:rPr sz="2000" spc="-55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k.</a:t>
            </a:r>
            <a:r>
              <a:rPr sz="2000" spc="-35" dirty="0">
                <a:solidFill>
                  <a:prstClr val="black"/>
                </a:solidFill>
                <a:cs typeface="Calibri"/>
              </a:rPr>
              <a:t>r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125" dirty="0">
                <a:solidFill>
                  <a:prstClr val="black"/>
                </a:solidFill>
                <a:cs typeface="Calibri"/>
              </a:rPr>
              <a:t>q</a:t>
            </a:r>
            <a:r>
              <a:rPr sz="20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95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3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55" dirty="0">
                <a:solidFill>
                  <a:prstClr val="black"/>
                </a:solidFill>
                <a:cs typeface="Calibri"/>
              </a:rPr>
              <a:t>.</a:t>
            </a:r>
            <a:r>
              <a:rPr sz="2000" spc="-75" dirty="0">
                <a:solidFill>
                  <a:prstClr val="black"/>
                </a:solidFill>
                <a:cs typeface="Calibri"/>
              </a:rPr>
              <a:t>v</a:t>
            </a:r>
            <a:r>
              <a:rPr sz="2000" spc="-45" dirty="0">
                <a:solidFill>
                  <a:prstClr val="black"/>
                </a:solidFill>
                <a:cs typeface="Calibri"/>
              </a:rPr>
              <a:t>al</a:t>
            </a:r>
            <a:r>
              <a:rPr sz="2000" spc="-80" dirty="0">
                <a:solidFill>
                  <a:prstClr val="black"/>
                </a:solidFill>
                <a:cs typeface="Calibri"/>
              </a:rPr>
              <a:t>u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75" dirty="0">
                <a:solidFill>
                  <a:prstClr val="black"/>
                </a:solidFill>
                <a:cs typeface="Calibri"/>
              </a:rPr>
              <a:t>.</a:t>
            </a:r>
            <a:r>
              <a:rPr sz="2000" spc="-250" dirty="0">
                <a:solidFill>
                  <a:prstClr val="black"/>
                </a:solidFill>
                <a:cs typeface="Calibri"/>
              </a:rPr>
              <a:t>g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10" dirty="0">
                <a:solidFill>
                  <a:prstClr val="black"/>
                </a:solidFill>
                <a:cs typeface="Calibri"/>
              </a:rPr>
              <a:t>(</a:t>
            </a:r>
            <a:r>
              <a:rPr sz="2000" spc="-25" dirty="0">
                <a:solidFill>
                  <a:prstClr val="black"/>
                </a:solidFill>
                <a:cs typeface="Calibri"/>
              </a:rPr>
              <a:t>"</a:t>
            </a:r>
            <a:r>
              <a:rPr sz="2000" spc="-50" dirty="0">
                <a:solidFill>
                  <a:prstClr val="black"/>
                </a:solidFill>
                <a:cs typeface="Calibri"/>
              </a:rPr>
              <a:t>us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5" dirty="0">
                <a:solidFill>
                  <a:prstClr val="black"/>
                </a:solidFill>
                <a:cs typeface="Calibri"/>
              </a:rPr>
              <a:t>r</a:t>
            </a:r>
            <a:r>
              <a:rPr sz="2000" spc="-5" dirty="0" smtClean="0">
                <a:solidFill>
                  <a:prstClr val="black"/>
                </a:solidFill>
                <a:cs typeface="Calibri"/>
              </a:rPr>
              <a:t>"</a:t>
            </a:r>
            <a:r>
              <a:rPr sz="2000" dirty="0" smtClean="0">
                <a:solidFill>
                  <a:prstClr val="black"/>
                </a:solidFill>
                <a:cs typeface="Calibri"/>
              </a:rPr>
              <a:t>)</a:t>
            </a:r>
            <a:r>
              <a:rPr lang="en-US" sz="200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2000" spc="-30" dirty="0" smtClean="0">
                <a:solidFill>
                  <a:prstClr val="black"/>
                </a:solidFill>
                <a:cs typeface="Calibri"/>
              </a:rPr>
              <a:t>i</a:t>
            </a:r>
            <a:r>
              <a:rPr sz="2000" spc="-15" dirty="0" smtClean="0">
                <a:solidFill>
                  <a:prstClr val="black"/>
                </a:solidFill>
                <a:cs typeface="Calibri"/>
              </a:rPr>
              <a:t>f</a:t>
            </a:r>
            <a:r>
              <a:rPr lang="en-US" sz="2000" spc="-9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2000" spc="-25" dirty="0" smtClean="0">
                <a:solidFill>
                  <a:prstClr val="black"/>
                </a:solidFill>
                <a:cs typeface="Calibri"/>
              </a:rPr>
              <a:t>"</a:t>
            </a:r>
            <a:r>
              <a:rPr sz="2000" spc="-45" dirty="0" smtClean="0">
                <a:solidFill>
                  <a:prstClr val="black"/>
                </a:solidFill>
                <a:cs typeface="Calibri"/>
              </a:rPr>
              <a:t>u</a:t>
            </a:r>
            <a:r>
              <a:rPr sz="2000" spc="-70" dirty="0" smtClean="0">
                <a:solidFill>
                  <a:prstClr val="black"/>
                </a:solidFill>
                <a:cs typeface="Calibri"/>
              </a:rPr>
              <a:t>s</a:t>
            </a:r>
            <a:r>
              <a:rPr sz="2000" spc="-60" dirty="0" smtClean="0">
                <a:solidFill>
                  <a:prstClr val="black"/>
                </a:solidFill>
                <a:cs typeface="Calibri"/>
              </a:rPr>
              <a:t>e</a:t>
            </a:r>
            <a:r>
              <a:rPr sz="2000" spc="5" dirty="0" smtClean="0">
                <a:solidFill>
                  <a:prstClr val="black"/>
                </a:solidFill>
                <a:cs typeface="Calibri"/>
              </a:rPr>
              <a:t>r</a:t>
            </a:r>
            <a:r>
              <a:rPr sz="2000" spc="5" dirty="0">
                <a:solidFill>
                  <a:prstClr val="black"/>
                </a:solidFill>
                <a:cs typeface="Calibri"/>
              </a:rPr>
              <a:t>"</a:t>
            </a:r>
            <a:r>
              <a:rPr sz="2000" spc="-45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000" spc="-75" dirty="0">
                <a:solidFill>
                  <a:prstClr val="black"/>
                </a:solidFill>
                <a:cs typeface="Calibri"/>
              </a:rPr>
              <a:t>n </a:t>
            </a:r>
            <a:r>
              <a:rPr sz="2000" spc="-45" dirty="0">
                <a:solidFill>
                  <a:prstClr val="black"/>
                </a:solidFill>
                <a:cs typeface="Calibri"/>
              </a:rPr>
              <a:t>fla</a:t>
            </a:r>
            <a:r>
              <a:rPr sz="2000" spc="-55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k.</a:t>
            </a:r>
            <a:r>
              <a:rPr sz="2000" spc="-35" dirty="0">
                <a:solidFill>
                  <a:prstClr val="black"/>
                </a:solidFill>
                <a:cs typeface="Calibri"/>
              </a:rPr>
              <a:t>r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125" dirty="0">
                <a:solidFill>
                  <a:prstClr val="black"/>
                </a:solidFill>
                <a:cs typeface="Calibri"/>
              </a:rPr>
              <a:t>q</a:t>
            </a:r>
            <a:r>
              <a:rPr sz="20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95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3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55" dirty="0">
                <a:solidFill>
                  <a:prstClr val="black"/>
                </a:solidFill>
                <a:cs typeface="Calibri"/>
              </a:rPr>
              <a:t>.</a:t>
            </a:r>
            <a:r>
              <a:rPr sz="2000" spc="-75" dirty="0">
                <a:solidFill>
                  <a:prstClr val="black"/>
                </a:solidFill>
                <a:cs typeface="Calibri"/>
              </a:rPr>
              <a:t>v</a:t>
            </a:r>
            <a:r>
              <a:rPr sz="2000" spc="-45" dirty="0">
                <a:solidFill>
                  <a:prstClr val="black"/>
                </a:solidFill>
                <a:cs typeface="Calibri"/>
              </a:rPr>
              <a:t>al</a:t>
            </a:r>
            <a:r>
              <a:rPr sz="2000" spc="-80" dirty="0">
                <a:solidFill>
                  <a:prstClr val="black"/>
                </a:solidFill>
                <a:cs typeface="Calibri"/>
              </a:rPr>
              <a:t>u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es</a:t>
            </a:r>
            <a:r>
              <a:rPr sz="2000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0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5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75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15" dirty="0" smtClean="0">
                <a:solidFill>
                  <a:prstClr val="black"/>
                </a:solidFill>
                <a:cs typeface="Calibri"/>
              </a:rPr>
              <a:t>""</a:t>
            </a:r>
            <a:endParaRPr lang="en-US" sz="2000" spc="15" dirty="0" smtClean="0">
              <a:solidFill>
                <a:prstClr val="black"/>
              </a:solidFill>
              <a:cs typeface="Calibri"/>
            </a:endParaRPr>
          </a:p>
          <a:p>
            <a:pPr marL="222885" marR="5080" algn="just"/>
            <a:r>
              <a:rPr sz="2000" spc="-130" dirty="0" err="1" smtClean="0">
                <a:solidFill>
                  <a:prstClr val="black"/>
                </a:solidFill>
                <a:cs typeface="Calibri"/>
              </a:rPr>
              <a:t>p</a:t>
            </a:r>
            <a:r>
              <a:rPr sz="2000" spc="-35" dirty="0" err="1" smtClean="0">
                <a:solidFill>
                  <a:prstClr val="black"/>
                </a:solidFill>
                <a:cs typeface="Calibri"/>
              </a:rPr>
              <a:t>w</a:t>
            </a:r>
            <a:r>
              <a:rPr sz="2000" spc="-130" dirty="0" err="1" smtClean="0">
                <a:solidFill>
                  <a:prstClr val="black"/>
                </a:solidFill>
                <a:cs typeface="Calibri"/>
              </a:rPr>
              <a:t>d</a:t>
            </a:r>
            <a:r>
              <a:rPr sz="2000" spc="-345" dirty="0" smtClean="0">
                <a:solidFill>
                  <a:prstClr val="black"/>
                </a:solidFill>
                <a:cs typeface="Calibri"/>
              </a:rPr>
              <a:t>=</a:t>
            </a:r>
            <a:r>
              <a:rPr sz="2000" spc="-40" dirty="0" err="1" smtClean="0">
                <a:solidFill>
                  <a:prstClr val="black"/>
                </a:solidFill>
                <a:cs typeface="Calibri"/>
              </a:rPr>
              <a:t>fla</a:t>
            </a:r>
            <a:r>
              <a:rPr sz="2000" spc="-60" dirty="0" err="1" smtClean="0">
                <a:solidFill>
                  <a:prstClr val="black"/>
                </a:solidFill>
                <a:cs typeface="Calibri"/>
              </a:rPr>
              <a:t>s</a:t>
            </a:r>
            <a:r>
              <a:rPr sz="2000" spc="-5" dirty="0" err="1" smtClean="0">
                <a:solidFill>
                  <a:prstClr val="black"/>
                </a:solidFill>
                <a:cs typeface="Calibri"/>
              </a:rPr>
              <a:t>k.</a:t>
            </a:r>
            <a:r>
              <a:rPr sz="2000" spc="-40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z="2000" spc="-5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000" spc="-130" dirty="0" err="1" smtClean="0">
                <a:solidFill>
                  <a:prstClr val="black"/>
                </a:solidFill>
                <a:cs typeface="Calibri"/>
              </a:rPr>
              <a:t>q</a:t>
            </a:r>
            <a:r>
              <a:rPr sz="2000" spc="-90" dirty="0" err="1" smtClean="0">
                <a:solidFill>
                  <a:prstClr val="black"/>
                </a:solidFill>
                <a:cs typeface="Calibri"/>
              </a:rPr>
              <a:t>u</a:t>
            </a:r>
            <a:r>
              <a:rPr sz="2000" spc="-5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000" spc="-95" dirty="0" err="1" smtClean="0">
                <a:solidFill>
                  <a:prstClr val="black"/>
                </a:solidFill>
                <a:cs typeface="Calibri"/>
              </a:rPr>
              <a:t>s</a:t>
            </a:r>
            <a:r>
              <a:rPr sz="2000" spc="35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2000" spc="-55" dirty="0" err="1" smtClean="0">
                <a:solidFill>
                  <a:prstClr val="black"/>
                </a:solidFill>
                <a:cs typeface="Calibri"/>
              </a:rPr>
              <a:t>.</a:t>
            </a:r>
            <a:r>
              <a:rPr sz="2000" spc="-75" dirty="0" err="1" smtClean="0">
                <a:solidFill>
                  <a:prstClr val="black"/>
                </a:solidFill>
                <a:cs typeface="Calibri"/>
              </a:rPr>
              <a:t>v</a:t>
            </a:r>
            <a:r>
              <a:rPr sz="2000" spc="-55" dirty="0" err="1" smtClean="0">
                <a:solidFill>
                  <a:prstClr val="black"/>
                </a:solidFill>
                <a:cs typeface="Calibri"/>
              </a:rPr>
              <a:t>a</a:t>
            </a:r>
            <a:r>
              <a:rPr sz="2000" spc="-30" dirty="0" err="1" smtClean="0">
                <a:solidFill>
                  <a:prstClr val="black"/>
                </a:solidFill>
                <a:cs typeface="Calibri"/>
              </a:rPr>
              <a:t>l</a:t>
            </a:r>
            <a:r>
              <a:rPr sz="2000" spc="-90" dirty="0" err="1" smtClean="0">
                <a:solidFill>
                  <a:prstClr val="black"/>
                </a:solidFill>
                <a:cs typeface="Calibri"/>
              </a:rPr>
              <a:t>u</a:t>
            </a:r>
            <a:r>
              <a:rPr sz="2000" spc="-5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000" spc="-70" dirty="0" err="1" smtClean="0">
                <a:solidFill>
                  <a:prstClr val="black"/>
                </a:solidFill>
                <a:cs typeface="Calibri"/>
              </a:rPr>
              <a:t>s</a:t>
            </a:r>
            <a:r>
              <a:rPr sz="2000" spc="75" dirty="0" err="1" smtClean="0">
                <a:solidFill>
                  <a:prstClr val="black"/>
                </a:solidFill>
                <a:cs typeface="Calibri"/>
              </a:rPr>
              <a:t>.</a:t>
            </a:r>
            <a:r>
              <a:rPr sz="2000" spc="-250" dirty="0" err="1" smtClean="0">
                <a:solidFill>
                  <a:prstClr val="black"/>
                </a:solidFill>
                <a:cs typeface="Calibri"/>
              </a:rPr>
              <a:t>g</a:t>
            </a:r>
            <a:r>
              <a:rPr sz="2000" spc="-5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000" spc="-25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2000" spc="-25" dirty="0">
                <a:solidFill>
                  <a:prstClr val="black"/>
                </a:solidFill>
                <a:cs typeface="Calibri"/>
              </a:rPr>
              <a:t>("</a:t>
            </a:r>
            <a:r>
              <a:rPr sz="2000" spc="-55" dirty="0">
                <a:solidFill>
                  <a:prstClr val="black"/>
                </a:solidFill>
                <a:cs typeface="Calibri"/>
              </a:rPr>
              <a:t>p</a:t>
            </a:r>
            <a:r>
              <a:rPr sz="2000" spc="-10" dirty="0">
                <a:solidFill>
                  <a:prstClr val="black"/>
                </a:solidFill>
                <a:cs typeface="Calibri"/>
              </a:rPr>
              <a:t>w</a:t>
            </a:r>
            <a:r>
              <a:rPr sz="2000" spc="-130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10" dirty="0">
                <a:solidFill>
                  <a:prstClr val="black"/>
                </a:solidFill>
                <a:cs typeface="Calibri"/>
              </a:rPr>
              <a:t>")</a:t>
            </a:r>
            <a:r>
              <a:rPr sz="2000" spc="35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f</a:t>
            </a:r>
            <a:r>
              <a:rPr sz="2000" spc="-90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"</a:t>
            </a:r>
            <a:r>
              <a:rPr sz="2000" spc="-75" dirty="0">
                <a:solidFill>
                  <a:prstClr val="black"/>
                </a:solidFill>
                <a:cs typeface="Calibri"/>
              </a:rPr>
              <a:t>p</a:t>
            </a:r>
            <a:r>
              <a:rPr sz="2000" spc="-35" dirty="0">
                <a:solidFill>
                  <a:prstClr val="black"/>
                </a:solidFill>
                <a:cs typeface="Calibri"/>
              </a:rPr>
              <a:t>w</a:t>
            </a:r>
            <a:r>
              <a:rPr sz="2000" spc="-130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000" spc="-45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000" spc="-75" dirty="0">
                <a:solidFill>
                  <a:prstClr val="black"/>
                </a:solidFill>
                <a:cs typeface="Calibri"/>
              </a:rPr>
              <a:t>n 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fla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k.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r</a:t>
            </a:r>
            <a:r>
              <a:rPr sz="20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130" dirty="0">
                <a:solidFill>
                  <a:prstClr val="black"/>
                </a:solidFill>
                <a:cs typeface="Calibri"/>
              </a:rPr>
              <a:t>q</a:t>
            </a:r>
            <a:r>
              <a:rPr sz="2000" spc="-90" dirty="0">
                <a:solidFill>
                  <a:prstClr val="black"/>
                </a:solidFill>
                <a:cs typeface="Calibri"/>
              </a:rPr>
              <a:t>u</a:t>
            </a:r>
            <a:r>
              <a:rPr sz="20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95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35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55" dirty="0">
                <a:solidFill>
                  <a:prstClr val="black"/>
                </a:solidFill>
                <a:cs typeface="Calibri"/>
              </a:rPr>
              <a:t>.</a:t>
            </a:r>
            <a:r>
              <a:rPr sz="2000" spc="-75" dirty="0">
                <a:solidFill>
                  <a:prstClr val="black"/>
                </a:solidFill>
                <a:cs typeface="Calibri"/>
              </a:rPr>
              <a:t>v</a:t>
            </a:r>
            <a:r>
              <a:rPr sz="2000" spc="-55" dirty="0">
                <a:solidFill>
                  <a:prstClr val="black"/>
                </a:solidFill>
                <a:cs typeface="Calibri"/>
              </a:rPr>
              <a:t>a</a:t>
            </a:r>
            <a:r>
              <a:rPr sz="20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000" spc="-90" dirty="0">
                <a:solidFill>
                  <a:prstClr val="black"/>
                </a:solidFill>
                <a:cs typeface="Calibri"/>
              </a:rPr>
              <a:t>u</a:t>
            </a:r>
            <a:r>
              <a:rPr sz="20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25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35" dirty="0">
                <a:solidFill>
                  <a:prstClr val="black"/>
                </a:solidFill>
                <a:cs typeface="Calibri"/>
              </a:rPr>
              <a:t>l</a:t>
            </a:r>
            <a:r>
              <a:rPr sz="20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45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50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15" dirty="0">
                <a:solidFill>
                  <a:prstClr val="black"/>
                </a:solidFill>
                <a:cs typeface="Calibri"/>
              </a:rPr>
              <a:t>""</a:t>
            </a:r>
            <a:r>
              <a:rPr sz="2000" spc="10" dirty="0">
                <a:solidFill>
                  <a:prstClr val="black"/>
                </a:solidFill>
                <a:cs typeface="Calibri"/>
              </a:rPr>
              <a:t> </a:t>
            </a:r>
            <a:endParaRPr lang="en-US" sz="2000" spc="10" dirty="0" smtClean="0">
              <a:solidFill>
                <a:prstClr val="black"/>
              </a:solidFill>
              <a:cs typeface="Calibri"/>
            </a:endParaRPr>
          </a:p>
          <a:p>
            <a:pPr marL="222885" marR="5080" algn="just"/>
            <a:r>
              <a:rPr sz="2000" spc="-30" dirty="0" smtClean="0">
                <a:solidFill>
                  <a:prstClr val="black"/>
                </a:solidFill>
                <a:cs typeface="Calibri"/>
              </a:rPr>
              <a:t>i</a:t>
            </a:r>
            <a:r>
              <a:rPr sz="2000" spc="-15" dirty="0" smtClean="0">
                <a:solidFill>
                  <a:prstClr val="black"/>
                </a:solidFill>
                <a:cs typeface="Calibri"/>
              </a:rPr>
              <a:t>f</a:t>
            </a:r>
            <a:r>
              <a:rPr sz="2000" spc="-9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20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000" spc="-75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114" dirty="0">
                <a:solidFill>
                  <a:prstClr val="black"/>
                </a:solidFill>
                <a:cs typeface="Calibri"/>
              </a:rPr>
              <a:t>r</a:t>
            </a:r>
            <a:r>
              <a:rPr sz="2000" spc="-240" dirty="0">
                <a:solidFill>
                  <a:prstClr val="black"/>
                </a:solidFill>
                <a:cs typeface="Calibri"/>
              </a:rPr>
              <a:t>=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"</a:t>
            </a:r>
            <a:r>
              <a:rPr sz="2000" spc="-35" dirty="0">
                <a:solidFill>
                  <a:prstClr val="black"/>
                </a:solidFill>
                <a:cs typeface="Calibri"/>
              </a:rPr>
              <a:t>x</a:t>
            </a:r>
            <a:r>
              <a:rPr sz="2000" spc="-65" dirty="0">
                <a:solidFill>
                  <a:prstClr val="black"/>
                </a:solidFill>
                <a:cs typeface="Calibri"/>
              </a:rPr>
              <a:t>xx</a:t>
            </a:r>
            <a:r>
              <a:rPr sz="20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000" spc="5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65" dirty="0">
                <a:solidFill>
                  <a:prstClr val="black"/>
                </a:solidFill>
                <a:cs typeface="Calibri"/>
              </a:rPr>
              <a:t>a</a:t>
            </a:r>
            <a:r>
              <a:rPr sz="2000" spc="-80" dirty="0">
                <a:solidFill>
                  <a:prstClr val="black"/>
                </a:solidFill>
                <a:cs typeface="Calibri"/>
              </a:rPr>
              <a:t>n</a:t>
            </a:r>
            <a:r>
              <a:rPr sz="2000" spc="-114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75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000" spc="-30" dirty="0">
                <a:solidFill>
                  <a:prstClr val="black"/>
                </a:solidFill>
                <a:cs typeface="Calibri"/>
              </a:rPr>
              <a:t>w</a:t>
            </a:r>
            <a:r>
              <a:rPr sz="20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==</a:t>
            </a:r>
            <a:r>
              <a:rPr sz="2000" spc="-30" dirty="0">
                <a:solidFill>
                  <a:prstClr val="black"/>
                </a:solidFill>
                <a:cs typeface="Calibri"/>
              </a:rPr>
              <a:t>"123"</a:t>
            </a:r>
            <a:r>
              <a:rPr sz="2000" spc="90" dirty="0">
                <a:solidFill>
                  <a:prstClr val="black"/>
                </a:solidFill>
                <a:cs typeface="Calibri"/>
              </a:rPr>
              <a:t>: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433070"/>
            <a:r>
              <a:rPr sz="2000" spc="-30" dirty="0">
                <a:solidFill>
                  <a:prstClr val="black"/>
                </a:solidFill>
                <a:cs typeface="Calibri"/>
              </a:rPr>
              <a:t>r</a:t>
            </a:r>
            <a:r>
              <a:rPr sz="20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3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70" dirty="0">
                <a:solidFill>
                  <a:prstClr val="black"/>
                </a:solidFill>
                <a:cs typeface="Calibri"/>
              </a:rPr>
              <a:t>u</a:t>
            </a:r>
            <a:r>
              <a:rPr sz="2000" spc="-35" dirty="0">
                <a:solidFill>
                  <a:prstClr val="black"/>
                </a:solidFill>
                <a:cs typeface="Calibri"/>
              </a:rPr>
              <a:t>rn</a:t>
            </a:r>
            <a:r>
              <a:rPr sz="2000" spc="-80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fla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k.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r</a:t>
            </a:r>
            <a:r>
              <a:rPr sz="20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130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000" spc="-30" dirty="0">
                <a:solidFill>
                  <a:prstClr val="black"/>
                </a:solidFill>
                <a:cs typeface="Calibri"/>
              </a:rPr>
              <a:t>r</a:t>
            </a:r>
            <a:r>
              <a:rPr sz="20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70" dirty="0">
                <a:solidFill>
                  <a:prstClr val="black"/>
                </a:solidFill>
                <a:cs typeface="Calibri"/>
              </a:rPr>
              <a:t>c</a:t>
            </a:r>
            <a:r>
              <a:rPr sz="2000" dirty="0">
                <a:solidFill>
                  <a:prstClr val="black"/>
                </a:solidFill>
                <a:cs typeface="Calibri"/>
              </a:rPr>
              <a:t>t("</a:t>
            </a:r>
            <a:r>
              <a:rPr sz="2000" spc="-30" dirty="0">
                <a:solidFill>
                  <a:prstClr val="black"/>
                </a:solidFill>
                <a:cs typeface="Calibri"/>
              </a:rPr>
              <a:t>/</a:t>
            </a:r>
            <a:r>
              <a:rPr sz="20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90" dirty="0">
                <a:solidFill>
                  <a:prstClr val="black"/>
                </a:solidFill>
                <a:cs typeface="Calibri"/>
              </a:rPr>
              <a:t>h</a:t>
            </a:r>
            <a:r>
              <a:rPr sz="20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000" spc="-10" dirty="0">
                <a:solidFill>
                  <a:prstClr val="black"/>
                </a:solidFill>
                <a:cs typeface="Calibri"/>
              </a:rPr>
              <a:t>w</a:t>
            </a:r>
            <a:r>
              <a:rPr sz="2000" spc="10" dirty="0">
                <a:solidFill>
                  <a:prstClr val="black"/>
                </a:solidFill>
                <a:cs typeface="Calibri"/>
              </a:rPr>
              <a:t>")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222885"/>
            <a:r>
              <a:rPr sz="20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0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90" dirty="0">
                <a:solidFill>
                  <a:prstClr val="black"/>
                </a:solidFill>
                <a:cs typeface="Calibri"/>
              </a:rPr>
              <a:t>: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433070"/>
            <a:r>
              <a:rPr sz="2000" spc="-30" dirty="0">
                <a:solidFill>
                  <a:prstClr val="black"/>
                </a:solidFill>
                <a:cs typeface="Calibri"/>
              </a:rPr>
              <a:t>r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35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70" dirty="0">
                <a:solidFill>
                  <a:prstClr val="black"/>
                </a:solidFill>
                <a:cs typeface="Calibri"/>
              </a:rPr>
              <a:t>u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rn</a:t>
            </a:r>
            <a:r>
              <a:rPr sz="2000" spc="-80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45" dirty="0">
                <a:solidFill>
                  <a:prstClr val="black"/>
                </a:solidFill>
                <a:cs typeface="Calibri"/>
              </a:rPr>
              <a:t>fla</a:t>
            </a:r>
            <a:r>
              <a:rPr sz="2000" spc="-55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k.</a:t>
            </a:r>
            <a:r>
              <a:rPr sz="2000" spc="-35" dirty="0">
                <a:solidFill>
                  <a:prstClr val="black"/>
                </a:solidFill>
                <a:cs typeface="Calibri"/>
              </a:rPr>
              <a:t>r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0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65" dirty="0">
                <a:solidFill>
                  <a:prstClr val="black"/>
                </a:solidFill>
                <a:cs typeface="Calibri"/>
              </a:rPr>
              <a:t>r_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135" dirty="0">
                <a:solidFill>
                  <a:prstClr val="black"/>
                </a:solidFill>
                <a:cs typeface="Calibri"/>
              </a:rPr>
              <a:t>m</a:t>
            </a:r>
            <a:r>
              <a:rPr sz="2000" spc="-105" dirty="0">
                <a:solidFill>
                  <a:prstClr val="black"/>
                </a:solidFill>
                <a:cs typeface="Calibri"/>
              </a:rPr>
              <a:t>p</a:t>
            </a:r>
            <a:r>
              <a:rPr sz="20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000" spc="-80" dirty="0">
                <a:solidFill>
                  <a:prstClr val="black"/>
                </a:solidFill>
                <a:cs typeface="Calibri"/>
              </a:rPr>
              <a:t>a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5" dirty="0">
                <a:solidFill>
                  <a:prstClr val="black"/>
                </a:solidFill>
                <a:cs typeface="Calibri"/>
              </a:rPr>
              <a:t>(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"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l</a:t>
            </a:r>
            <a:r>
              <a:rPr sz="20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000" spc="-225" dirty="0">
                <a:solidFill>
                  <a:prstClr val="black"/>
                </a:solidFill>
                <a:cs typeface="Calibri"/>
              </a:rPr>
              <a:t>g</a:t>
            </a:r>
            <a:r>
              <a:rPr sz="2000" spc="-10" dirty="0">
                <a:solidFill>
                  <a:prstClr val="black"/>
                </a:solidFill>
                <a:cs typeface="Calibri"/>
              </a:rPr>
              <a:t>i</a:t>
            </a:r>
            <a:r>
              <a:rPr sz="20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000" spc="75" dirty="0">
                <a:solidFill>
                  <a:prstClr val="black"/>
                </a:solidFill>
                <a:cs typeface="Calibri"/>
              </a:rPr>
              <a:t>.</a:t>
            </a:r>
            <a:r>
              <a:rPr sz="2000" spc="-110" dirty="0">
                <a:solidFill>
                  <a:prstClr val="black"/>
                </a:solidFill>
                <a:cs typeface="Calibri"/>
              </a:rPr>
              <a:t>h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tm</a:t>
            </a:r>
            <a:r>
              <a:rPr sz="2000" spc="-35" dirty="0">
                <a:solidFill>
                  <a:prstClr val="black"/>
                </a:solidFill>
                <a:cs typeface="Calibri"/>
              </a:rPr>
              <a:t>l</a:t>
            </a:r>
            <a:r>
              <a:rPr sz="2000" spc="5" dirty="0">
                <a:solidFill>
                  <a:prstClr val="black"/>
                </a:solidFill>
                <a:cs typeface="Calibri"/>
              </a:rPr>
              <a:t>")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34"/>
              </a:spcBef>
            </a:pP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2000" spc="-100" dirty="0">
                <a:solidFill>
                  <a:prstClr val="black"/>
                </a:solidFill>
                <a:cs typeface="Calibri"/>
              </a:rPr>
              <a:t>@a</a:t>
            </a:r>
            <a:r>
              <a:rPr sz="2000" spc="-90" dirty="0">
                <a:solidFill>
                  <a:prstClr val="black"/>
                </a:solidFill>
                <a:cs typeface="Calibri"/>
              </a:rPr>
              <a:t>p</a:t>
            </a:r>
            <a:r>
              <a:rPr sz="20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000" spc="20" dirty="0">
                <a:solidFill>
                  <a:prstClr val="black"/>
                </a:solidFill>
                <a:cs typeface="Calibri"/>
              </a:rPr>
              <a:t>.</a:t>
            </a:r>
            <a:r>
              <a:rPr sz="2000" spc="15" dirty="0">
                <a:solidFill>
                  <a:prstClr val="black"/>
                </a:solidFill>
                <a:cs typeface="Calibri"/>
              </a:rPr>
              <a:t>r</a:t>
            </a:r>
            <a:r>
              <a:rPr sz="20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0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5" dirty="0">
                <a:solidFill>
                  <a:prstClr val="black"/>
                </a:solidFill>
                <a:cs typeface="Calibri"/>
              </a:rPr>
              <a:t>(</a:t>
            </a:r>
            <a:r>
              <a:rPr sz="2000" dirty="0">
                <a:solidFill>
                  <a:prstClr val="black"/>
                </a:solidFill>
                <a:cs typeface="Calibri"/>
              </a:rPr>
              <a:t>"</a:t>
            </a:r>
            <a:r>
              <a:rPr sz="2000" spc="-30" dirty="0">
                <a:solidFill>
                  <a:prstClr val="black"/>
                </a:solidFill>
                <a:cs typeface="Calibri"/>
              </a:rPr>
              <a:t>/</a:t>
            </a:r>
            <a:r>
              <a:rPr sz="20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85" dirty="0">
                <a:solidFill>
                  <a:prstClr val="black"/>
                </a:solidFill>
                <a:cs typeface="Calibri"/>
              </a:rPr>
              <a:t>h</a:t>
            </a:r>
            <a:r>
              <a:rPr sz="20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000" spc="-10" dirty="0">
                <a:solidFill>
                  <a:prstClr val="black"/>
                </a:solidFill>
                <a:cs typeface="Calibri"/>
              </a:rPr>
              <a:t>w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",m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35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70" dirty="0">
                <a:solidFill>
                  <a:prstClr val="black"/>
                </a:solidFill>
                <a:cs typeface="Calibri"/>
              </a:rPr>
              <a:t>h</a:t>
            </a:r>
            <a:r>
              <a:rPr sz="20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0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000" spc="-20" dirty="0">
                <a:solidFill>
                  <a:prstClr val="black"/>
                </a:solidFill>
                <a:cs typeface="Calibri"/>
              </a:rPr>
              <a:t>["</a:t>
            </a:r>
            <a:r>
              <a:rPr sz="2000" spc="-55" dirty="0">
                <a:solidFill>
                  <a:prstClr val="black"/>
                </a:solidFill>
                <a:cs typeface="Calibri"/>
              </a:rPr>
              <a:t>G</a:t>
            </a:r>
            <a:r>
              <a:rPr sz="2000" spc="-3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65" dirty="0">
                <a:solidFill>
                  <a:prstClr val="black"/>
                </a:solidFill>
                <a:cs typeface="Calibri"/>
              </a:rPr>
              <a:t>T</a:t>
            </a:r>
            <a:r>
              <a:rPr sz="2000" dirty="0">
                <a:solidFill>
                  <a:prstClr val="black"/>
                </a:solidFill>
                <a:cs typeface="Calibri"/>
              </a:rPr>
              <a:t>","</a:t>
            </a:r>
            <a:r>
              <a:rPr sz="2000" spc="5" dirty="0">
                <a:solidFill>
                  <a:prstClr val="black"/>
                </a:solidFill>
                <a:cs typeface="Calibri"/>
              </a:rPr>
              <a:t>P</a:t>
            </a:r>
            <a:r>
              <a:rPr sz="2000" spc="-165" dirty="0">
                <a:solidFill>
                  <a:prstClr val="black"/>
                </a:solidFill>
                <a:cs typeface="Calibri"/>
              </a:rPr>
              <a:t>OS</a:t>
            </a:r>
            <a:r>
              <a:rPr sz="2000" spc="-65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5" dirty="0">
                <a:solidFill>
                  <a:prstClr val="black"/>
                </a:solidFill>
                <a:cs typeface="Calibri"/>
              </a:rPr>
              <a:t>"])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12700"/>
            <a:r>
              <a:rPr sz="2000" spc="-130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8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f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90" dirty="0">
                <a:solidFill>
                  <a:prstClr val="black"/>
                </a:solidFill>
                <a:cs typeface="Calibri"/>
              </a:rPr>
              <a:t>h</a:t>
            </a:r>
            <a:r>
              <a:rPr sz="20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000" spc="-10" dirty="0">
                <a:solidFill>
                  <a:prstClr val="black"/>
                </a:solidFill>
                <a:cs typeface="Calibri"/>
              </a:rPr>
              <a:t>w</a:t>
            </a:r>
            <a:r>
              <a:rPr sz="2000" dirty="0">
                <a:solidFill>
                  <a:prstClr val="black"/>
                </a:solidFill>
                <a:cs typeface="Calibri"/>
              </a:rPr>
              <a:t>()</a:t>
            </a:r>
            <a:r>
              <a:rPr sz="2000" spc="90" dirty="0">
                <a:solidFill>
                  <a:prstClr val="black"/>
                </a:solidFill>
                <a:cs typeface="Calibri"/>
              </a:rPr>
              <a:t>: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222885" marR="1388745">
              <a:lnSpc>
                <a:spcPts val="2210"/>
              </a:lnSpc>
              <a:spcBef>
                <a:spcPts val="35"/>
              </a:spcBef>
            </a:pPr>
            <a:r>
              <a:rPr sz="20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000" spc="-120" dirty="0">
                <a:solidFill>
                  <a:prstClr val="black"/>
                </a:solidFill>
                <a:cs typeface="Calibri"/>
              </a:rPr>
              <a:t>"</a:t>
            </a:r>
            <a:r>
              <a:rPr sz="2000" spc="-220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80" dirty="0">
                <a:solidFill>
                  <a:prstClr val="black"/>
                </a:solidFill>
                <a:cs typeface="Calibri"/>
              </a:rPr>
              <a:t>a</a:t>
            </a:r>
            <a:r>
              <a:rPr sz="2000" spc="-100" dirty="0">
                <a:solidFill>
                  <a:prstClr val="black"/>
                </a:solidFill>
                <a:cs typeface="Calibri"/>
              </a:rPr>
              <a:t>b</a:t>
            </a:r>
            <a:r>
              <a:rPr sz="20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000" spc="-5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25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125" dirty="0">
                <a:solidFill>
                  <a:prstClr val="black"/>
                </a:solidFill>
                <a:cs typeface="Calibri"/>
              </a:rPr>
              <a:t>b</a:t>
            </a:r>
            <a:r>
              <a:rPr sz="20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000" spc="-30" dirty="0">
                <a:solidFill>
                  <a:prstClr val="black"/>
                </a:solidFill>
                <a:cs typeface="Calibri"/>
              </a:rPr>
              <a:t>r</a:t>
            </a:r>
            <a:r>
              <a:rPr sz="20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114" dirty="0">
                <a:solidFill>
                  <a:prstClr val="black"/>
                </a:solidFill>
                <a:cs typeface="Calibri"/>
              </a:rPr>
              <a:t>r</a:t>
            </a:r>
            <a:r>
              <a:rPr sz="2000" spc="-240" dirty="0">
                <a:solidFill>
                  <a:prstClr val="black"/>
                </a:solidFill>
                <a:cs typeface="Calibri"/>
              </a:rPr>
              <a:t>=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'</a:t>
            </a:r>
            <a:r>
              <a:rPr sz="2000" spc="-55" dirty="0">
                <a:solidFill>
                  <a:prstClr val="black"/>
                </a:solidFill>
                <a:cs typeface="Calibri"/>
              </a:rPr>
              <a:t>1</a:t>
            </a:r>
            <a:r>
              <a:rPr sz="2000" spc="-20" dirty="0">
                <a:solidFill>
                  <a:prstClr val="black"/>
                </a:solidFill>
                <a:cs typeface="Calibri"/>
              </a:rPr>
              <a:t>'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000" spc="10" dirty="0">
                <a:solidFill>
                  <a:prstClr val="black"/>
                </a:solidFill>
                <a:cs typeface="Calibri"/>
              </a:rPr>
              <a:t> </a:t>
            </a:r>
            <a:endParaRPr lang="en-US" sz="2000" spc="10" dirty="0" smtClean="0">
              <a:solidFill>
                <a:prstClr val="black"/>
              </a:solidFill>
              <a:cs typeface="Calibri"/>
            </a:endParaRPr>
          </a:p>
          <a:p>
            <a:pPr marL="222885" marR="1388745">
              <a:lnSpc>
                <a:spcPts val="2210"/>
              </a:lnSpc>
              <a:spcBef>
                <a:spcPts val="35"/>
              </a:spcBef>
            </a:pPr>
            <a:r>
              <a:rPr sz="2000" spc="-70" dirty="0" smtClean="0">
                <a:solidFill>
                  <a:prstClr val="black"/>
                </a:solidFill>
                <a:cs typeface="Calibri"/>
              </a:rPr>
              <a:t>s</a:t>
            </a:r>
            <a:r>
              <a:rPr sz="2000" spc="-345" dirty="0" smtClean="0">
                <a:solidFill>
                  <a:prstClr val="black"/>
                </a:solidFill>
                <a:cs typeface="Calibri"/>
              </a:rPr>
              <a:t>=</a:t>
            </a:r>
            <a:r>
              <a:rPr sz="2000" spc="-70" dirty="0" smtClean="0">
                <a:solidFill>
                  <a:prstClr val="black"/>
                </a:solidFill>
                <a:cs typeface="Calibri"/>
              </a:rPr>
              <a:t>s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+</a:t>
            </a:r>
            <a:r>
              <a:rPr sz="2000" spc="-120" dirty="0">
                <a:solidFill>
                  <a:prstClr val="black"/>
                </a:solidFill>
                <a:cs typeface="Calibri"/>
              </a:rPr>
              <a:t>"</a:t>
            </a:r>
            <a:r>
              <a:rPr sz="2000" spc="-220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&gt;&lt;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40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dirty="0">
                <a:solidFill>
                  <a:prstClr val="black"/>
                </a:solidFill>
                <a:latin typeface="宋体"/>
                <a:cs typeface="宋体"/>
              </a:rPr>
              <a:t>品牌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45" dirty="0">
                <a:solidFill>
                  <a:prstClr val="black"/>
                </a:solidFill>
                <a:cs typeface="Calibri"/>
              </a:rPr>
              <a:t>/t</a:t>
            </a:r>
            <a:r>
              <a:rPr sz="2000" spc="-7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2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10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40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dirty="0">
                <a:solidFill>
                  <a:prstClr val="black"/>
                </a:solidFill>
                <a:latin typeface="宋体"/>
                <a:cs typeface="宋体"/>
              </a:rPr>
              <a:t>型号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5" dirty="0">
                <a:solidFill>
                  <a:prstClr val="black"/>
                </a:solidFill>
                <a:cs typeface="Calibri"/>
              </a:rPr>
              <a:t>/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10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&gt;&lt;</a:t>
            </a:r>
            <a:r>
              <a:rPr sz="2000" spc="-45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9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3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dirty="0">
                <a:solidFill>
                  <a:prstClr val="black"/>
                </a:solidFill>
                <a:latin typeface="宋体"/>
                <a:cs typeface="宋体"/>
              </a:rPr>
              <a:t>价</a:t>
            </a:r>
            <a:r>
              <a:rPr sz="2000" spc="20" dirty="0">
                <a:solidFill>
                  <a:prstClr val="black"/>
                </a:solidFill>
                <a:latin typeface="宋体"/>
                <a:cs typeface="宋体"/>
              </a:rPr>
              <a:t>格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45" dirty="0">
                <a:solidFill>
                  <a:prstClr val="black"/>
                </a:solidFill>
                <a:cs typeface="Calibri"/>
              </a:rPr>
              <a:t>/t</a:t>
            </a:r>
            <a:r>
              <a:rPr sz="2000" spc="-7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2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10" dirty="0">
                <a:solidFill>
                  <a:prstClr val="black"/>
                </a:solidFill>
                <a:cs typeface="Calibri"/>
              </a:rPr>
              <a:t>/t</a:t>
            </a:r>
            <a:r>
              <a:rPr sz="2000" spc="5" dirty="0">
                <a:solidFill>
                  <a:prstClr val="black"/>
                </a:solidFill>
                <a:cs typeface="Calibri"/>
              </a:rPr>
              <a:t>r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spc="15" dirty="0">
                <a:solidFill>
                  <a:prstClr val="black"/>
                </a:solidFill>
                <a:cs typeface="Calibri"/>
              </a:rPr>
              <a:t>"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222885">
              <a:lnSpc>
                <a:spcPts val="2080"/>
              </a:lnSpc>
            </a:pPr>
            <a:r>
              <a:rPr sz="20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0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+</a:t>
            </a:r>
            <a:r>
              <a:rPr sz="2000" spc="-120" dirty="0">
                <a:solidFill>
                  <a:prstClr val="black"/>
                </a:solidFill>
                <a:cs typeface="Calibri"/>
              </a:rPr>
              <a:t>"</a:t>
            </a:r>
            <a:r>
              <a:rPr sz="2000" spc="-220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&gt;&lt;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130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spc="-5" dirty="0">
                <a:solidFill>
                  <a:prstClr val="black"/>
                </a:solidFill>
                <a:latin typeface="宋体"/>
                <a:cs typeface="宋体"/>
              </a:rPr>
              <a:t>华为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/t</a:t>
            </a:r>
            <a:r>
              <a:rPr sz="2000" spc="-7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2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10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spc="-145" dirty="0">
                <a:solidFill>
                  <a:prstClr val="black"/>
                </a:solidFill>
                <a:cs typeface="Calibri"/>
              </a:rPr>
              <a:t>P9</a:t>
            </a:r>
            <a:r>
              <a:rPr sz="2000" spc="-190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/t</a:t>
            </a:r>
            <a:r>
              <a:rPr sz="2000" spc="-7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2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10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38</a:t>
            </a:r>
            <a:r>
              <a:rPr sz="2000" spc="-70" dirty="0">
                <a:solidFill>
                  <a:prstClr val="black"/>
                </a:solidFill>
                <a:cs typeface="Calibri"/>
              </a:rPr>
              <a:t>0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0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/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10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spc="-325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10" dirty="0">
                <a:solidFill>
                  <a:prstClr val="black"/>
                </a:solidFill>
                <a:cs typeface="Calibri"/>
              </a:rPr>
              <a:t>/t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spc="15" dirty="0">
                <a:solidFill>
                  <a:prstClr val="black"/>
                </a:solidFill>
                <a:cs typeface="Calibri"/>
              </a:rPr>
              <a:t>"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222885" marR="1078865">
              <a:lnSpc>
                <a:spcPct val="98900"/>
              </a:lnSpc>
              <a:spcBef>
                <a:spcPts val="25"/>
              </a:spcBef>
            </a:pPr>
            <a:r>
              <a:rPr sz="20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0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+</a:t>
            </a:r>
            <a:r>
              <a:rPr sz="2000" spc="-120" dirty="0">
                <a:solidFill>
                  <a:prstClr val="black"/>
                </a:solidFill>
                <a:cs typeface="Calibri"/>
              </a:rPr>
              <a:t>"</a:t>
            </a:r>
            <a:r>
              <a:rPr sz="2000" spc="-220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&gt;&lt;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40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dirty="0">
                <a:solidFill>
                  <a:prstClr val="black"/>
                </a:solidFill>
                <a:latin typeface="宋体"/>
                <a:cs typeface="宋体"/>
              </a:rPr>
              <a:t>华为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45" dirty="0">
                <a:solidFill>
                  <a:prstClr val="black"/>
                </a:solidFill>
                <a:cs typeface="Calibri"/>
              </a:rPr>
              <a:t>/t</a:t>
            </a:r>
            <a:r>
              <a:rPr sz="2000" spc="-7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2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10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spc="-100" dirty="0">
                <a:solidFill>
                  <a:prstClr val="black"/>
                </a:solidFill>
                <a:cs typeface="Calibri"/>
              </a:rPr>
              <a:t>P10&lt;/</a:t>
            </a:r>
            <a:r>
              <a:rPr sz="2000" spc="-75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2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45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9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420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0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45" dirty="0">
                <a:solidFill>
                  <a:prstClr val="black"/>
                </a:solidFill>
                <a:cs typeface="Calibri"/>
              </a:rPr>
              <a:t>/t</a:t>
            </a:r>
            <a:r>
              <a:rPr sz="2000" spc="-7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2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10" dirty="0">
                <a:solidFill>
                  <a:prstClr val="black"/>
                </a:solidFill>
                <a:cs typeface="Calibri"/>
              </a:rPr>
              <a:t>/tr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000" spc="10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0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+</a:t>
            </a:r>
            <a:r>
              <a:rPr sz="2000" spc="-120" dirty="0">
                <a:solidFill>
                  <a:prstClr val="black"/>
                </a:solidFill>
                <a:cs typeface="Calibri"/>
              </a:rPr>
              <a:t>"</a:t>
            </a:r>
            <a:r>
              <a:rPr sz="2000" spc="-220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5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&gt;&lt;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130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spc="-5" dirty="0">
                <a:solidFill>
                  <a:prstClr val="black"/>
                </a:solidFill>
                <a:latin typeface="宋体"/>
                <a:cs typeface="宋体"/>
              </a:rPr>
              <a:t>苹果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/t</a:t>
            </a:r>
            <a:r>
              <a:rPr sz="2000" spc="-7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2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10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000" spc="-75" dirty="0">
                <a:solidFill>
                  <a:prstClr val="black"/>
                </a:solidFill>
                <a:cs typeface="Calibri"/>
              </a:rPr>
              <a:t>P</a:t>
            </a:r>
            <a:r>
              <a:rPr sz="2000" spc="-85" dirty="0">
                <a:solidFill>
                  <a:prstClr val="black"/>
                </a:solidFill>
                <a:cs typeface="Calibri"/>
              </a:rPr>
              <a:t>h</a:t>
            </a:r>
            <a:r>
              <a:rPr sz="20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000" spc="-65" dirty="0">
                <a:solidFill>
                  <a:prstClr val="black"/>
                </a:solidFill>
                <a:cs typeface="Calibri"/>
              </a:rPr>
              <a:t>n</a:t>
            </a:r>
            <a:r>
              <a:rPr sz="20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175" dirty="0">
                <a:solidFill>
                  <a:prstClr val="black"/>
                </a:solidFill>
                <a:cs typeface="Calibri"/>
              </a:rPr>
              <a:t>6</a:t>
            </a:r>
            <a:r>
              <a:rPr sz="2000" spc="-235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5" dirty="0">
                <a:solidFill>
                  <a:prstClr val="black"/>
                </a:solidFill>
                <a:cs typeface="Calibri"/>
              </a:rPr>
              <a:t>/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10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&gt;&lt;</a:t>
            </a:r>
            <a:r>
              <a:rPr sz="2000" spc="-45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100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58</a:t>
            </a:r>
            <a:r>
              <a:rPr sz="2000" spc="-45" dirty="0">
                <a:solidFill>
                  <a:prstClr val="black"/>
                </a:solidFill>
                <a:cs typeface="Calibri"/>
              </a:rPr>
              <a:t>0</a:t>
            </a:r>
            <a:r>
              <a:rPr sz="2000" spc="-175" dirty="0">
                <a:solidFill>
                  <a:prstClr val="black"/>
                </a:solidFill>
                <a:cs typeface="Calibri"/>
              </a:rPr>
              <a:t>0</a:t>
            </a:r>
            <a:r>
              <a:rPr sz="2000" spc="-235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/t</a:t>
            </a:r>
            <a:r>
              <a:rPr sz="2000" spc="-75" dirty="0">
                <a:solidFill>
                  <a:prstClr val="black"/>
                </a:solidFill>
                <a:cs typeface="Calibri"/>
              </a:rPr>
              <a:t>d</a:t>
            </a:r>
            <a:r>
              <a:rPr sz="2000" spc="-32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10" dirty="0">
                <a:solidFill>
                  <a:prstClr val="black"/>
                </a:solidFill>
                <a:cs typeface="Calibri"/>
              </a:rPr>
              <a:t>/t</a:t>
            </a:r>
            <a:r>
              <a:rPr sz="2000" spc="5" dirty="0">
                <a:solidFill>
                  <a:prstClr val="black"/>
                </a:solidFill>
                <a:cs typeface="Calibri"/>
              </a:rPr>
              <a:t>r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&gt;</a:t>
            </a:r>
            <a:r>
              <a:rPr sz="20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000" spc="10" dirty="0">
                <a:solidFill>
                  <a:prstClr val="black"/>
                </a:solidFill>
                <a:cs typeface="Calibri"/>
              </a:rPr>
              <a:t> </a:t>
            </a:r>
            <a:r>
              <a:rPr sz="20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0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+</a:t>
            </a:r>
            <a:r>
              <a:rPr sz="2000" spc="-120" dirty="0">
                <a:solidFill>
                  <a:prstClr val="black"/>
                </a:solidFill>
                <a:cs typeface="Calibri"/>
              </a:rPr>
              <a:t>"</a:t>
            </a:r>
            <a:r>
              <a:rPr sz="2000" spc="-220" dirty="0">
                <a:solidFill>
                  <a:prstClr val="black"/>
                </a:solidFill>
                <a:cs typeface="Calibri"/>
              </a:rPr>
              <a:t>&lt;</a:t>
            </a:r>
            <a:r>
              <a:rPr sz="2000" spc="-15" dirty="0">
                <a:solidFill>
                  <a:prstClr val="black"/>
                </a:solidFill>
                <a:cs typeface="Calibri"/>
              </a:rPr>
              <a:t>/</a:t>
            </a:r>
            <a:r>
              <a:rPr sz="20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000" spc="-80" dirty="0">
                <a:solidFill>
                  <a:prstClr val="black"/>
                </a:solidFill>
                <a:cs typeface="Calibri"/>
              </a:rPr>
              <a:t>a</a:t>
            </a:r>
            <a:r>
              <a:rPr sz="2000" spc="-100" dirty="0">
                <a:solidFill>
                  <a:prstClr val="black"/>
                </a:solidFill>
                <a:cs typeface="Calibri"/>
              </a:rPr>
              <a:t>b</a:t>
            </a:r>
            <a:r>
              <a:rPr sz="20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0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000" spc="-345" dirty="0">
                <a:solidFill>
                  <a:prstClr val="black"/>
                </a:solidFill>
                <a:cs typeface="Calibri"/>
              </a:rPr>
              <a:t>&gt;&lt;</a:t>
            </a:r>
            <a:r>
              <a:rPr sz="20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000" spc="-325" dirty="0" smtClean="0">
                <a:solidFill>
                  <a:prstClr val="black"/>
                </a:solidFill>
                <a:cs typeface="Calibri"/>
              </a:rPr>
              <a:t>&gt;</a:t>
            </a:r>
            <a:r>
              <a:rPr sz="2000" spc="15" dirty="0" smtClean="0">
                <a:solidFill>
                  <a:prstClr val="black"/>
                </a:solidFill>
                <a:cs typeface="Calibri"/>
              </a:rPr>
              <a:t>"</a:t>
            </a:r>
            <a:endParaRPr lang="en-US" sz="2000" spc="15" dirty="0">
              <a:solidFill>
                <a:prstClr val="black"/>
              </a:solidFill>
              <a:cs typeface="Calibri"/>
            </a:endParaRPr>
          </a:p>
          <a:p>
            <a:pPr marL="222885" marR="1078865">
              <a:lnSpc>
                <a:spcPct val="98900"/>
              </a:lnSpc>
              <a:spcBef>
                <a:spcPts val="25"/>
              </a:spcBef>
            </a:pPr>
            <a:r>
              <a:rPr lang="en-US" sz="2000" dirty="0">
                <a:solidFill>
                  <a:prstClr val="black"/>
                </a:solidFill>
                <a:cs typeface="Calibri"/>
              </a:rPr>
              <a:t>r</a:t>
            </a:r>
            <a:r>
              <a:rPr lang="en-US" sz="2000" dirty="0" smtClean="0">
                <a:solidFill>
                  <a:prstClr val="black"/>
                </a:solidFill>
                <a:cs typeface="Calibri"/>
              </a:rPr>
              <a:t>eturn s</a:t>
            </a:r>
            <a:endParaRPr lang="en-US" sz="2000" spc="15" dirty="0" smtClean="0">
              <a:solidFill>
                <a:prstClr val="black"/>
              </a:solidFill>
              <a:cs typeface="Calibri"/>
            </a:endParaRPr>
          </a:p>
          <a:p>
            <a:pPr marL="12700" marR="1078865">
              <a:spcBef>
                <a:spcPts val="25"/>
              </a:spcBef>
            </a:pPr>
            <a:r>
              <a:rPr lang="en-US" sz="2000" spc="-130" dirty="0" err="1">
                <a:solidFill>
                  <a:prstClr val="black"/>
                </a:solidFill>
                <a:cs typeface="Calibri"/>
              </a:rPr>
              <a:t>app.run</a:t>
            </a:r>
            <a:r>
              <a:rPr lang="en-US" sz="2000" spc="-130" dirty="0">
                <a:solidFill>
                  <a:prstClr val="black"/>
                </a:solidFill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1813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522731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256030" cy="680085"/>
          </a:xfrm>
          <a:custGeom>
            <a:avLst/>
            <a:gdLst/>
            <a:ahLst/>
            <a:cxnLst/>
            <a:rect l="l" t="t" r="r" b="b"/>
            <a:pathLst>
              <a:path w="1256030" h="680085">
                <a:moveTo>
                  <a:pt x="11424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1151556" y="679347"/>
                </a:lnTo>
                <a:lnTo>
                  <a:pt x="1192463" y="668132"/>
                </a:lnTo>
                <a:lnTo>
                  <a:pt x="1225553" y="643489"/>
                </a:lnTo>
                <a:lnTo>
                  <a:pt x="1247699" y="608543"/>
                </a:lnTo>
                <a:lnTo>
                  <a:pt x="1255776" y="566419"/>
                </a:lnTo>
                <a:lnTo>
                  <a:pt x="1255419" y="104219"/>
                </a:lnTo>
                <a:lnTo>
                  <a:pt x="1244204" y="63312"/>
                </a:lnTo>
                <a:lnTo>
                  <a:pt x="1219561" y="30222"/>
                </a:lnTo>
                <a:lnTo>
                  <a:pt x="1184615" y="8076"/>
                </a:lnTo>
                <a:lnTo>
                  <a:pt x="11424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2494" y="906388"/>
            <a:ext cx="280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10" dirty="0">
                <a:solidFill>
                  <a:srgbClr val="FFFFFF"/>
                </a:solidFill>
                <a:latin typeface="微软雅黑"/>
                <a:cs typeface="微软雅黑"/>
              </a:rPr>
              <a:t>3.</a:t>
            </a:r>
            <a:endParaRPr sz="24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709668" y="110425"/>
            <a:ext cx="7459471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spc="5" dirty="0">
                <a:solidFill>
                  <a:srgbClr val="EB5F55"/>
                </a:solidFill>
                <a:latin typeface="微软雅黑"/>
                <a:cs typeface="微软雅黑"/>
              </a:rPr>
              <a:t>键盘输入动作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668524" y="568775"/>
            <a:ext cx="9066276" cy="6278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/>
            <a:r>
              <a:rPr sz="2400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1)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 </a:t>
            </a:r>
            <a:r>
              <a:rPr sz="2400" dirty="0">
                <a:solidFill>
                  <a:prstClr val="black"/>
                </a:solidFill>
                <a:latin typeface="宋体"/>
                <a:cs typeface="宋体"/>
              </a:rPr>
              <a:t>函</a:t>
            </a:r>
            <a:r>
              <a:rPr sz="2400" spc="-5" dirty="0">
                <a:solidFill>
                  <a:prstClr val="black"/>
                </a:solidFill>
                <a:latin typeface="宋体"/>
                <a:cs typeface="宋体"/>
              </a:rPr>
              <a:t>数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ar(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)</a:t>
            </a:r>
            <a:r>
              <a:rPr sz="2400" spc="-5" dirty="0">
                <a:solidFill>
                  <a:prstClr val="black"/>
                </a:solidFill>
                <a:latin typeface="宋体"/>
                <a:cs typeface="宋体"/>
              </a:rPr>
              <a:t>模拟清除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m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5" dirty="0">
                <a:solidFill>
                  <a:prstClr val="black"/>
                </a:solidFill>
                <a:latin typeface="宋体"/>
                <a:cs typeface="宋体"/>
              </a:rPr>
              <a:t>元素中的所有文字；</a:t>
            </a: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  <a:p>
            <a:pPr marL="12700" indent="107950"/>
            <a:r>
              <a:rPr sz="2400" spc="5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2)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 </a:t>
            </a:r>
            <a:r>
              <a:rPr sz="2400" dirty="0">
                <a:solidFill>
                  <a:prstClr val="black"/>
                </a:solidFill>
                <a:latin typeface="宋体"/>
                <a:cs typeface="宋体"/>
              </a:rPr>
              <a:t>函</a:t>
            </a:r>
            <a:r>
              <a:rPr sz="2400" spc="-5" dirty="0">
                <a:solidFill>
                  <a:prstClr val="black"/>
                </a:solidFill>
                <a:latin typeface="宋体"/>
                <a:cs typeface="宋体"/>
              </a:rPr>
              <a:t>数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135" dirty="0">
                <a:solidFill>
                  <a:prstClr val="black"/>
                </a:solidFill>
                <a:cs typeface="Calibri"/>
              </a:rPr>
              <a:t>_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k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y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-95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22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)</a:t>
            </a:r>
            <a:r>
              <a:rPr sz="2400" dirty="0" err="1">
                <a:solidFill>
                  <a:prstClr val="black"/>
                </a:solidFill>
                <a:latin typeface="宋体"/>
                <a:cs typeface="宋体"/>
              </a:rPr>
              <a:t>模拟键盘在元素中输入字符</a:t>
            </a:r>
            <a:r>
              <a:rPr sz="2400" spc="5" dirty="0" err="1">
                <a:solidFill>
                  <a:prstClr val="black"/>
                </a:solidFill>
                <a:latin typeface="宋体"/>
                <a:cs typeface="宋体"/>
              </a:rPr>
              <a:t>串</a:t>
            </a:r>
            <a:r>
              <a:rPr sz="2400" spc="-95" dirty="0" err="1" smtClean="0">
                <a:solidFill>
                  <a:prstClr val="black"/>
                </a:solidFill>
                <a:cs typeface="Calibri"/>
              </a:rPr>
              <a:t>s</a:t>
            </a:r>
            <a:r>
              <a:rPr sz="2400" spc="-5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-15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z="2400" spc="-30" dirty="0" err="1" smtClean="0">
                <a:solidFill>
                  <a:prstClr val="black"/>
                </a:solidFill>
                <a:cs typeface="Calibri"/>
              </a:rPr>
              <a:t>i</a:t>
            </a:r>
            <a:r>
              <a:rPr sz="2400" spc="-85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215" dirty="0" err="1" smtClean="0">
                <a:solidFill>
                  <a:prstClr val="black"/>
                </a:solidFill>
                <a:cs typeface="Calibri"/>
              </a:rPr>
              <a:t>g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2952750"/>
            <a:r>
              <a:rPr sz="2400" spc="-15" dirty="0">
                <a:solidFill>
                  <a:prstClr val="black"/>
                </a:solidFill>
                <a:cs typeface="Calibri"/>
              </a:rPr>
              <a:t>f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114" dirty="0">
                <a:solidFill>
                  <a:prstClr val="black"/>
                </a:solidFill>
                <a:cs typeface="Calibri"/>
              </a:rPr>
              <a:t>m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14" dirty="0">
                <a:solidFill>
                  <a:prstClr val="black"/>
                </a:solidFill>
                <a:cs typeface="Calibri"/>
              </a:rPr>
              <a:t>m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20" dirty="0">
                <a:solidFill>
                  <a:prstClr val="black"/>
                </a:solidFill>
                <a:cs typeface="Calibri"/>
              </a:rPr>
              <a:t>mp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rt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30" dirty="0" err="1">
                <a:solidFill>
                  <a:prstClr val="black"/>
                </a:solidFill>
                <a:cs typeface="Calibri"/>
              </a:rPr>
              <a:t>w</a:t>
            </a:r>
            <a:r>
              <a:rPr sz="2400" spc="-55" dirty="0" err="1">
                <a:solidFill>
                  <a:prstClr val="black"/>
                </a:solidFill>
                <a:cs typeface="Calibri"/>
              </a:rPr>
              <a:t>e</a:t>
            </a:r>
            <a:r>
              <a:rPr sz="2400" spc="-125" dirty="0" err="1">
                <a:solidFill>
                  <a:prstClr val="black"/>
                </a:solidFill>
                <a:cs typeface="Calibri"/>
              </a:rPr>
              <a:t>bd</a:t>
            </a:r>
            <a:r>
              <a:rPr sz="2400" spc="-15" dirty="0" err="1">
                <a:solidFill>
                  <a:prstClr val="black"/>
                </a:solidFill>
                <a:cs typeface="Calibri"/>
              </a:rPr>
              <a:t>r</a:t>
            </a:r>
            <a:r>
              <a:rPr sz="2400" spc="-20" dirty="0" err="1">
                <a:solidFill>
                  <a:prstClr val="black"/>
                </a:solidFill>
                <a:cs typeface="Calibri"/>
              </a:rPr>
              <a:t>i</a:t>
            </a:r>
            <a:r>
              <a:rPr sz="2400" spc="-70" dirty="0" err="1">
                <a:solidFill>
                  <a:prstClr val="black"/>
                </a:solidFill>
                <a:cs typeface="Calibri"/>
              </a:rPr>
              <a:t>v</a:t>
            </a:r>
            <a:r>
              <a:rPr sz="2400" spc="-55" dirty="0" err="1">
                <a:solidFill>
                  <a:prstClr val="black"/>
                </a:solidFill>
                <a:cs typeface="Calibri"/>
              </a:rPr>
              <a:t>e</a:t>
            </a:r>
            <a:r>
              <a:rPr sz="2400" dirty="0" err="1">
                <a:solidFill>
                  <a:prstClr val="black"/>
                </a:solidFill>
                <a:cs typeface="Calibri"/>
              </a:rPr>
              <a:t>r</a:t>
            </a:r>
            <a:r>
              <a:rPr sz="2400" dirty="0">
                <a:solidFill>
                  <a:prstClr val="black"/>
                </a:solidFill>
                <a:cs typeface="Calibri"/>
              </a:rPr>
              <a:t> </a:t>
            </a:r>
            <a:endParaRPr lang="en-US" sz="2400" dirty="0" smtClean="0">
              <a:solidFill>
                <a:prstClr val="black"/>
              </a:solidFill>
              <a:cs typeface="Calibri"/>
            </a:endParaRPr>
          </a:p>
          <a:p>
            <a:pPr marL="12700" marR="2952750"/>
            <a:r>
              <a:rPr sz="2400" spc="-30" dirty="0" smtClean="0">
                <a:solidFill>
                  <a:prstClr val="black"/>
                </a:solidFill>
                <a:cs typeface="Calibri"/>
              </a:rPr>
              <a:t>i</a:t>
            </a:r>
            <a:r>
              <a:rPr sz="2400" spc="-120" dirty="0" smtClean="0">
                <a:solidFill>
                  <a:prstClr val="black"/>
                </a:solidFill>
                <a:cs typeface="Calibri"/>
              </a:rPr>
              <a:t>mp</a:t>
            </a:r>
            <a:r>
              <a:rPr sz="2400" spc="-90" dirty="0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5" dirty="0" smtClean="0">
                <a:solidFill>
                  <a:prstClr val="black"/>
                </a:solidFill>
                <a:cs typeface="Calibri"/>
              </a:rPr>
              <a:t>rt</a:t>
            </a:r>
            <a:r>
              <a:rPr sz="2400" spc="-9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me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2700"/>
            <a:r>
              <a:rPr sz="2400" spc="5" dirty="0">
                <a:solidFill>
                  <a:prstClr val="black"/>
                </a:solidFill>
                <a:cs typeface="Calibri"/>
              </a:rPr>
              <a:t>try: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222885" marR="2559050"/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33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w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bd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20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35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120" dirty="0">
                <a:solidFill>
                  <a:prstClr val="black"/>
                </a:solidFill>
                <a:cs typeface="Calibri"/>
              </a:rPr>
              <a:t>h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m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(</a:t>
            </a:r>
            <a:r>
              <a:rPr sz="2400" dirty="0">
                <a:solidFill>
                  <a:prstClr val="black"/>
                </a:solidFill>
                <a:cs typeface="Calibri"/>
              </a:rPr>
              <a:t>) 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20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75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250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t("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h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9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://127.0.0.1:5000")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222885" marR="1632585" algn="just"/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33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20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35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fi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135" dirty="0">
                <a:solidFill>
                  <a:prstClr val="black"/>
                </a:solidFill>
                <a:cs typeface="Calibri"/>
              </a:rPr>
              <a:t>_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m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135" dirty="0">
                <a:solidFill>
                  <a:prstClr val="black"/>
                </a:solidFill>
                <a:cs typeface="Calibri"/>
              </a:rPr>
              <a:t>_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b</a:t>
            </a:r>
            <a:r>
              <a:rPr sz="2400" spc="50" dirty="0">
                <a:solidFill>
                  <a:prstClr val="black"/>
                </a:solidFill>
                <a:cs typeface="Calibri"/>
              </a:rPr>
              <a:t>y_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ame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us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"</a:t>
            </a:r>
            <a:r>
              <a:rPr sz="2400" dirty="0">
                <a:solidFill>
                  <a:prstClr val="black"/>
                </a:solidFill>
                <a:cs typeface="Calibri"/>
              </a:rPr>
              <a:t>) </a:t>
            </a:r>
            <a:endParaRPr lang="en-US" sz="2400" dirty="0" smtClean="0">
              <a:solidFill>
                <a:prstClr val="black"/>
              </a:solidFill>
              <a:cs typeface="Calibri"/>
            </a:endParaRPr>
          </a:p>
          <a:p>
            <a:pPr marL="222885" marR="1632585" algn="just"/>
            <a:r>
              <a:rPr sz="2400" spc="-125" dirty="0" err="1" smtClean="0">
                <a:solidFill>
                  <a:prstClr val="black"/>
                </a:solidFill>
                <a:cs typeface="Calibri"/>
              </a:rPr>
              <a:t>p</a:t>
            </a:r>
            <a:r>
              <a:rPr sz="2400" spc="-30" dirty="0" err="1" smtClean="0">
                <a:solidFill>
                  <a:prstClr val="black"/>
                </a:solidFill>
                <a:cs typeface="Calibri"/>
              </a:rPr>
              <a:t>w</a:t>
            </a:r>
            <a:r>
              <a:rPr sz="2400" spc="-114" dirty="0" err="1" smtClean="0">
                <a:solidFill>
                  <a:prstClr val="black"/>
                </a:solidFill>
                <a:cs typeface="Calibri"/>
              </a:rPr>
              <a:t>d</a:t>
            </a:r>
            <a:r>
              <a:rPr sz="2400" spc="-335" dirty="0" smtClean="0">
                <a:solidFill>
                  <a:prstClr val="black"/>
                </a:solidFill>
                <a:cs typeface="Calibri"/>
              </a:rPr>
              <a:t>=</a:t>
            </a:r>
            <a:r>
              <a:rPr sz="2400" spc="-125" dirty="0" err="1" smtClean="0">
                <a:solidFill>
                  <a:prstClr val="black"/>
                </a:solidFill>
                <a:cs typeface="Calibri"/>
              </a:rPr>
              <a:t>d</a:t>
            </a:r>
            <a:r>
              <a:rPr sz="2400" spc="-15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z="2400" spc="-20" dirty="0" err="1" smtClean="0">
                <a:solidFill>
                  <a:prstClr val="black"/>
                </a:solidFill>
                <a:cs typeface="Calibri"/>
              </a:rPr>
              <a:t>i</a:t>
            </a:r>
            <a:r>
              <a:rPr sz="2400" spc="-75" dirty="0" err="1" smtClean="0">
                <a:solidFill>
                  <a:prstClr val="black"/>
                </a:solidFill>
                <a:cs typeface="Calibri"/>
              </a:rPr>
              <a:t>v</a:t>
            </a:r>
            <a:r>
              <a:rPr sz="2400" spc="-6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200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z="2400" spc="35" dirty="0" err="1" smtClean="0">
                <a:solidFill>
                  <a:prstClr val="black"/>
                </a:solidFill>
                <a:cs typeface="Calibri"/>
              </a:rPr>
              <a:t>.</a:t>
            </a:r>
            <a:r>
              <a:rPr sz="2400" spc="-35" dirty="0" err="1" smtClean="0">
                <a:solidFill>
                  <a:prstClr val="black"/>
                </a:solidFill>
                <a:cs typeface="Calibri"/>
              </a:rPr>
              <a:t>fi</a:t>
            </a:r>
            <a:r>
              <a:rPr sz="2400" spc="-75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 err="1" smtClean="0">
                <a:solidFill>
                  <a:prstClr val="black"/>
                </a:solidFill>
                <a:cs typeface="Calibri"/>
              </a:rPr>
              <a:t>d</a:t>
            </a:r>
            <a:r>
              <a:rPr sz="2400" spc="135" dirty="0" err="1" smtClean="0">
                <a:solidFill>
                  <a:prstClr val="black"/>
                </a:solidFill>
                <a:cs typeface="Calibri"/>
              </a:rPr>
              <a:t>_</a:t>
            </a:r>
            <a:r>
              <a:rPr sz="2400" spc="-6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30" dirty="0" err="1" smtClean="0">
                <a:solidFill>
                  <a:prstClr val="black"/>
                </a:solidFill>
                <a:cs typeface="Calibri"/>
              </a:rPr>
              <a:t>l</a:t>
            </a:r>
            <a:r>
              <a:rPr sz="2400" spc="-6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100" dirty="0" err="1" smtClean="0">
                <a:solidFill>
                  <a:prstClr val="black"/>
                </a:solidFill>
                <a:cs typeface="Calibri"/>
              </a:rPr>
              <a:t>m</a:t>
            </a:r>
            <a:r>
              <a:rPr sz="2400" spc="-4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110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60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85" dirty="0" err="1" smtClean="0">
                <a:solidFill>
                  <a:prstClr val="black"/>
                </a:solidFill>
                <a:cs typeface="Calibri"/>
              </a:rPr>
              <a:t>_</a:t>
            </a:r>
            <a:r>
              <a:rPr sz="2400" spc="-125" dirty="0" err="1" smtClean="0">
                <a:solidFill>
                  <a:prstClr val="black"/>
                </a:solidFill>
                <a:cs typeface="Calibri"/>
              </a:rPr>
              <a:t>b</a:t>
            </a:r>
            <a:r>
              <a:rPr sz="2400" spc="50" dirty="0" err="1" smtClean="0">
                <a:solidFill>
                  <a:prstClr val="black"/>
                </a:solidFill>
                <a:cs typeface="Calibri"/>
              </a:rPr>
              <a:t>y_</a:t>
            </a:r>
            <a:r>
              <a:rPr sz="2400" spc="-85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50" dirty="0" err="1" smtClean="0">
                <a:solidFill>
                  <a:prstClr val="black"/>
                </a:solidFill>
                <a:cs typeface="Calibri"/>
              </a:rPr>
              <a:t>ame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("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w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") 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m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ee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p</a:t>
            </a:r>
            <a:r>
              <a:rPr sz="2400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0.5)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222885" marR="3691254"/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20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.</a:t>
            </a:r>
            <a:r>
              <a:rPr sz="2400" b="1" spc="-10" dirty="0">
                <a:solidFill>
                  <a:srgbClr val="FF0000"/>
                </a:solidFill>
                <a:cs typeface="Calibri"/>
              </a:rPr>
              <a:t>s</a:t>
            </a:r>
            <a:r>
              <a:rPr sz="2400" b="1" spc="-60" dirty="0">
                <a:solidFill>
                  <a:srgbClr val="FF0000"/>
                </a:solidFill>
                <a:cs typeface="Calibri"/>
              </a:rPr>
              <a:t>e</a:t>
            </a:r>
            <a:r>
              <a:rPr sz="2400" b="1" spc="-85" dirty="0">
                <a:solidFill>
                  <a:srgbClr val="FF0000"/>
                </a:solidFill>
                <a:cs typeface="Calibri"/>
              </a:rPr>
              <a:t>n</a:t>
            </a:r>
            <a:r>
              <a:rPr sz="2400" b="1" spc="-125" dirty="0">
                <a:solidFill>
                  <a:srgbClr val="FF0000"/>
                </a:solidFill>
                <a:cs typeface="Calibri"/>
              </a:rPr>
              <a:t>d</a:t>
            </a:r>
            <a:r>
              <a:rPr sz="2400" b="1" spc="135" dirty="0">
                <a:solidFill>
                  <a:srgbClr val="FF0000"/>
                </a:solidFill>
                <a:cs typeface="Calibri"/>
              </a:rPr>
              <a:t>_</a:t>
            </a:r>
            <a:r>
              <a:rPr sz="2400" b="1" spc="-130" dirty="0">
                <a:solidFill>
                  <a:srgbClr val="FF0000"/>
                </a:solidFill>
                <a:cs typeface="Calibri"/>
              </a:rPr>
              <a:t>k</a:t>
            </a:r>
            <a:r>
              <a:rPr sz="2400" b="1" spc="-60" dirty="0">
                <a:solidFill>
                  <a:srgbClr val="FF0000"/>
                </a:solidFill>
                <a:cs typeface="Calibri"/>
              </a:rPr>
              <a:t>e</a:t>
            </a:r>
            <a:r>
              <a:rPr sz="2400" b="1" spc="-85" dirty="0">
                <a:solidFill>
                  <a:srgbClr val="FF0000"/>
                </a:solidFill>
                <a:cs typeface="Calibri"/>
              </a:rPr>
              <a:t>y</a:t>
            </a:r>
            <a:r>
              <a:rPr sz="2400" b="1" spc="-70" dirty="0">
                <a:solidFill>
                  <a:srgbClr val="FF0000"/>
                </a:solidFill>
                <a:cs typeface="Calibri"/>
              </a:rPr>
              <a:t>s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xx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") </a:t>
            </a:r>
            <a:endParaRPr lang="en-US" sz="2400" spc="5" dirty="0" smtClean="0">
              <a:solidFill>
                <a:prstClr val="black"/>
              </a:solidFill>
              <a:cs typeface="Calibri"/>
            </a:endParaRPr>
          </a:p>
          <a:p>
            <a:pPr marL="222885" marR="3691254"/>
            <a:r>
              <a:rPr sz="2400" spc="-20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-25" dirty="0" err="1" smtClean="0">
                <a:solidFill>
                  <a:prstClr val="black"/>
                </a:solidFill>
                <a:cs typeface="Calibri"/>
              </a:rPr>
              <a:t>i</a:t>
            </a:r>
            <a:r>
              <a:rPr sz="2400" spc="-100" dirty="0" err="1" smtClean="0">
                <a:solidFill>
                  <a:prstClr val="black"/>
                </a:solidFill>
                <a:cs typeface="Calibri"/>
              </a:rPr>
              <a:t>m</a:t>
            </a:r>
            <a:r>
              <a:rPr sz="2400" spc="-7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5" dirty="0" err="1" smtClean="0">
                <a:solidFill>
                  <a:prstClr val="black"/>
                </a:solidFill>
                <a:cs typeface="Calibri"/>
              </a:rPr>
              <a:t>.</a:t>
            </a:r>
            <a:r>
              <a:rPr sz="2400" spc="-10" dirty="0" err="1" smtClean="0">
                <a:solidFill>
                  <a:prstClr val="black"/>
                </a:solidFill>
                <a:cs typeface="Calibri"/>
              </a:rPr>
              <a:t>s</a:t>
            </a:r>
            <a:r>
              <a:rPr sz="2400" spc="-30" dirty="0" err="1" smtClean="0">
                <a:solidFill>
                  <a:prstClr val="black"/>
                </a:solidFill>
                <a:cs typeface="Calibri"/>
              </a:rPr>
              <a:t>l</a:t>
            </a:r>
            <a:r>
              <a:rPr sz="2400" spc="-60" dirty="0" err="1" smtClean="0">
                <a:solidFill>
                  <a:prstClr val="black"/>
                </a:solidFill>
                <a:cs typeface="Calibri"/>
              </a:rPr>
              <a:t>ee</a:t>
            </a:r>
            <a:r>
              <a:rPr sz="2400" spc="-125" dirty="0" err="1" smtClean="0">
                <a:solidFill>
                  <a:prstClr val="black"/>
                </a:solidFill>
                <a:cs typeface="Calibri"/>
              </a:rPr>
              <a:t>p</a:t>
            </a:r>
            <a:r>
              <a:rPr sz="2400" spc="5" dirty="0" smtClean="0">
                <a:solidFill>
                  <a:prstClr val="black"/>
                </a:solidFill>
                <a:cs typeface="Calibri"/>
              </a:rPr>
              <a:t>(</a:t>
            </a:r>
            <a:r>
              <a:rPr sz="2400" spc="-15" dirty="0" smtClean="0">
                <a:solidFill>
                  <a:prstClr val="black"/>
                </a:solidFill>
                <a:cs typeface="Calibri"/>
              </a:rPr>
              <a:t>0.5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)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 </a:t>
            </a:r>
            <a:endParaRPr lang="en-US" sz="2400" spc="-10" dirty="0" smtClean="0">
              <a:solidFill>
                <a:prstClr val="black"/>
              </a:solidFill>
              <a:cs typeface="Calibri"/>
            </a:endParaRPr>
          </a:p>
          <a:p>
            <a:pPr marL="222885" marR="3691254"/>
            <a:r>
              <a:rPr sz="2400" spc="-130" dirty="0" err="1" smtClean="0">
                <a:solidFill>
                  <a:prstClr val="black"/>
                </a:solidFill>
                <a:cs typeface="Calibri"/>
              </a:rPr>
              <a:t>p</a:t>
            </a:r>
            <a:r>
              <a:rPr sz="2400" spc="-35" dirty="0" err="1" smtClean="0">
                <a:solidFill>
                  <a:prstClr val="black"/>
                </a:solidFill>
                <a:cs typeface="Calibri"/>
              </a:rPr>
              <a:t>w</a:t>
            </a:r>
            <a:r>
              <a:rPr sz="2400" spc="-130" dirty="0" err="1" smtClean="0">
                <a:solidFill>
                  <a:prstClr val="black"/>
                </a:solidFill>
                <a:cs typeface="Calibri"/>
              </a:rPr>
              <a:t>d</a:t>
            </a:r>
            <a:r>
              <a:rPr sz="2400" spc="-5" dirty="0" err="1" smtClean="0">
                <a:solidFill>
                  <a:prstClr val="black"/>
                </a:solidFill>
                <a:cs typeface="Calibri"/>
              </a:rPr>
              <a:t>.</a:t>
            </a:r>
            <a:r>
              <a:rPr sz="2400" b="1" spc="-10" dirty="0" err="1" smtClean="0">
                <a:solidFill>
                  <a:srgbClr val="FF0000"/>
                </a:solidFill>
                <a:cs typeface="Calibri"/>
              </a:rPr>
              <a:t>s</a:t>
            </a:r>
            <a:r>
              <a:rPr sz="2400" b="1" spc="-55" dirty="0" err="1" smtClean="0">
                <a:solidFill>
                  <a:srgbClr val="FF0000"/>
                </a:solidFill>
                <a:cs typeface="Calibri"/>
              </a:rPr>
              <a:t>e</a:t>
            </a:r>
            <a:r>
              <a:rPr sz="2400" b="1" spc="-90" dirty="0" err="1" smtClean="0">
                <a:solidFill>
                  <a:srgbClr val="FF0000"/>
                </a:solidFill>
                <a:cs typeface="Calibri"/>
              </a:rPr>
              <a:t>n</a:t>
            </a:r>
            <a:r>
              <a:rPr sz="2400" b="1" spc="-130" dirty="0" err="1" smtClean="0">
                <a:solidFill>
                  <a:srgbClr val="FF0000"/>
                </a:solidFill>
                <a:cs typeface="Calibri"/>
              </a:rPr>
              <a:t>d</a:t>
            </a:r>
            <a:r>
              <a:rPr sz="2400" b="1" spc="140" dirty="0" err="1" smtClean="0">
                <a:solidFill>
                  <a:srgbClr val="FF0000"/>
                </a:solidFill>
                <a:cs typeface="Calibri"/>
              </a:rPr>
              <a:t>_</a:t>
            </a:r>
            <a:r>
              <a:rPr sz="2400" b="1" spc="-135" dirty="0" err="1" smtClean="0">
                <a:solidFill>
                  <a:srgbClr val="FF0000"/>
                </a:solidFill>
                <a:cs typeface="Calibri"/>
              </a:rPr>
              <a:t>k</a:t>
            </a:r>
            <a:r>
              <a:rPr sz="2400" b="1" spc="-55" dirty="0" err="1" smtClean="0">
                <a:solidFill>
                  <a:srgbClr val="FF0000"/>
                </a:solidFill>
                <a:cs typeface="Calibri"/>
              </a:rPr>
              <a:t>e</a:t>
            </a:r>
            <a:r>
              <a:rPr sz="2400" b="1" spc="-85" dirty="0" err="1" smtClean="0">
                <a:solidFill>
                  <a:srgbClr val="FF0000"/>
                </a:solidFill>
                <a:cs typeface="Calibri"/>
              </a:rPr>
              <a:t>y</a:t>
            </a:r>
            <a:r>
              <a:rPr sz="2400" b="1" spc="-70" dirty="0" err="1" smtClean="0">
                <a:solidFill>
                  <a:srgbClr val="FF0000"/>
                </a:solidFill>
                <a:cs typeface="Calibri"/>
              </a:rPr>
              <a:t>s</a:t>
            </a:r>
            <a:r>
              <a:rPr sz="2400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"1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2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3")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2700"/>
            <a:r>
              <a:rPr sz="2400" spc="-8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n 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as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rr: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222885"/>
            <a:r>
              <a:rPr sz="2400" spc="-13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t(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e</a:t>
            </a:r>
            <a:r>
              <a:rPr sz="240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sz="2400" dirty="0">
                <a:solidFill>
                  <a:prstClr val="black"/>
                </a:solidFill>
                <a:cs typeface="Calibri"/>
              </a:rPr>
              <a:t>)</a:t>
            </a:r>
          </a:p>
          <a:p>
            <a:pPr marL="12700" marR="2917825"/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t(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tr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k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y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k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y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fi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95" dirty="0">
                <a:solidFill>
                  <a:prstClr val="black"/>
                </a:solidFill>
                <a:cs typeface="Calibri"/>
              </a:rPr>
              <a:t>h</a:t>
            </a:r>
            <a:r>
              <a:rPr sz="2400" spc="55" dirty="0">
                <a:solidFill>
                  <a:prstClr val="black"/>
                </a:solidFill>
                <a:cs typeface="Calibri"/>
              </a:rPr>
              <a:t>..</a:t>
            </a:r>
            <a:r>
              <a:rPr sz="2400" spc="60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") </a:t>
            </a:r>
            <a:endParaRPr lang="en-US" sz="2400" spc="5" dirty="0" smtClean="0">
              <a:solidFill>
                <a:prstClr val="black"/>
              </a:solidFill>
              <a:cs typeface="Calibri"/>
            </a:endParaRPr>
          </a:p>
          <a:p>
            <a:pPr marL="12700" marR="2917825"/>
            <a:r>
              <a:rPr sz="2400" spc="-125" dirty="0" err="1" smtClean="0">
                <a:solidFill>
                  <a:prstClr val="black"/>
                </a:solidFill>
                <a:cs typeface="Calibri"/>
              </a:rPr>
              <a:t>d</a:t>
            </a:r>
            <a:r>
              <a:rPr sz="2400" spc="-15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z="2400" spc="-20" dirty="0" err="1" smtClean="0">
                <a:solidFill>
                  <a:prstClr val="black"/>
                </a:solidFill>
                <a:cs typeface="Calibri"/>
              </a:rPr>
              <a:t>i</a:t>
            </a:r>
            <a:r>
              <a:rPr sz="2400" spc="-70" dirty="0" err="1" smtClean="0">
                <a:solidFill>
                  <a:prstClr val="black"/>
                </a:solidFill>
                <a:cs typeface="Calibri"/>
              </a:rPr>
              <a:t>v</a:t>
            </a:r>
            <a:r>
              <a:rPr sz="2400" spc="-5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200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z="2400" spc="-10" dirty="0" err="1" smtClean="0">
                <a:solidFill>
                  <a:prstClr val="black"/>
                </a:solidFill>
                <a:cs typeface="Calibri"/>
              </a:rPr>
              <a:t>.</a:t>
            </a:r>
            <a:r>
              <a:rPr sz="2400" dirty="0" err="1" smtClean="0">
                <a:solidFill>
                  <a:prstClr val="black"/>
                </a:solidFill>
                <a:cs typeface="Calibri"/>
              </a:rPr>
              <a:t>c</a:t>
            </a:r>
            <a:r>
              <a:rPr sz="2400" spc="-30" dirty="0" err="1" smtClean="0">
                <a:solidFill>
                  <a:prstClr val="black"/>
                </a:solidFill>
                <a:cs typeface="Calibri"/>
              </a:rPr>
              <a:t>l</a:t>
            </a:r>
            <a:r>
              <a:rPr sz="2400" spc="-100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55" dirty="0" err="1" smtClean="0">
                <a:solidFill>
                  <a:prstClr val="black"/>
                </a:solidFill>
                <a:cs typeface="Calibri"/>
              </a:rPr>
              <a:t>s</a:t>
            </a:r>
            <a:r>
              <a:rPr sz="2400" spc="-7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(</a:t>
            </a:r>
            <a:r>
              <a:rPr sz="2400" dirty="0">
                <a:solidFill>
                  <a:prstClr val="black"/>
                </a:solidFill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4357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909955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256030" cy="680085"/>
          </a:xfrm>
          <a:custGeom>
            <a:avLst/>
            <a:gdLst/>
            <a:ahLst/>
            <a:cxnLst/>
            <a:rect l="l" t="t" r="r" b="b"/>
            <a:pathLst>
              <a:path w="1256030" h="680085">
                <a:moveTo>
                  <a:pt x="11424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1151556" y="679347"/>
                </a:lnTo>
                <a:lnTo>
                  <a:pt x="1192463" y="668132"/>
                </a:lnTo>
                <a:lnTo>
                  <a:pt x="1225553" y="643489"/>
                </a:lnTo>
                <a:lnTo>
                  <a:pt x="1247699" y="608543"/>
                </a:lnTo>
                <a:lnTo>
                  <a:pt x="1255776" y="566419"/>
                </a:lnTo>
                <a:lnTo>
                  <a:pt x="1255419" y="104219"/>
                </a:lnTo>
                <a:lnTo>
                  <a:pt x="1244204" y="63312"/>
                </a:lnTo>
                <a:lnTo>
                  <a:pt x="1219561" y="30222"/>
                </a:lnTo>
                <a:lnTo>
                  <a:pt x="1184615" y="8076"/>
                </a:lnTo>
                <a:lnTo>
                  <a:pt x="11424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2494" y="906388"/>
            <a:ext cx="280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10" dirty="0">
                <a:solidFill>
                  <a:srgbClr val="FFFFFF"/>
                </a:solidFill>
                <a:latin typeface="微软雅黑"/>
                <a:cs typeface="微软雅黑"/>
              </a:rPr>
              <a:t>4.</a:t>
            </a:r>
            <a:endParaRPr sz="24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953000" y="459659"/>
            <a:ext cx="7459471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spc="5" dirty="0">
                <a:solidFill>
                  <a:srgbClr val="EB5F55"/>
                </a:solidFill>
                <a:latin typeface="微软雅黑"/>
                <a:cs typeface="微软雅黑"/>
              </a:rPr>
              <a:t>鼠标点击动作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30729" y="1910214"/>
            <a:ext cx="8865871" cy="1746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/>
            <a:r>
              <a:rPr lang="en-US" sz="2400" spc="-5" dirty="0" smtClean="0">
                <a:solidFill>
                  <a:prstClr val="black"/>
                </a:solidFill>
                <a:latin typeface="宋体"/>
                <a:cs typeface="宋体"/>
              </a:rPr>
              <a:t>    </a:t>
            </a:r>
            <a:r>
              <a:rPr sz="2400" spc="-5" dirty="0" err="1" smtClean="0">
                <a:solidFill>
                  <a:prstClr val="black"/>
                </a:solidFill>
                <a:latin typeface="宋体"/>
                <a:cs typeface="宋体"/>
              </a:rPr>
              <a:t>很多</a:t>
            </a:r>
            <a:r>
              <a:rPr sz="2400" spc="-130" dirty="0" err="1">
                <a:solidFill>
                  <a:prstClr val="black"/>
                </a:solidFill>
                <a:cs typeface="Calibri"/>
              </a:rPr>
              <a:t>H</a:t>
            </a:r>
            <a:r>
              <a:rPr sz="2400" spc="-85" dirty="0" err="1">
                <a:solidFill>
                  <a:prstClr val="black"/>
                </a:solidFill>
                <a:cs typeface="Calibri"/>
              </a:rPr>
              <a:t>T</a:t>
            </a:r>
            <a:r>
              <a:rPr sz="2400" spc="-110" dirty="0" err="1">
                <a:solidFill>
                  <a:prstClr val="black"/>
                </a:solidFill>
                <a:cs typeface="Calibri"/>
              </a:rPr>
              <a:t>M</a:t>
            </a:r>
            <a:r>
              <a:rPr sz="2400" spc="-55" dirty="0" err="1">
                <a:solidFill>
                  <a:prstClr val="black"/>
                </a:solidFill>
                <a:cs typeface="Calibri"/>
              </a:rPr>
              <a:t>L</a:t>
            </a:r>
            <a:r>
              <a:rPr sz="2400" spc="-5" dirty="0" err="1">
                <a:solidFill>
                  <a:prstClr val="black"/>
                </a:solidFill>
                <a:latin typeface="宋体"/>
                <a:cs typeface="宋体"/>
              </a:rPr>
              <a:t>元素都有鼠标点击动作</a:t>
            </a:r>
            <a:r>
              <a:rPr sz="2400" spc="-5" dirty="0" err="1" smtClean="0">
                <a:solidFill>
                  <a:prstClr val="black"/>
                </a:solidFill>
                <a:latin typeface="宋体"/>
                <a:cs typeface="宋体"/>
              </a:rPr>
              <a:t>，例</a:t>
            </a:r>
            <a:r>
              <a:rPr sz="2400" dirty="0" err="1" smtClean="0">
                <a:solidFill>
                  <a:prstClr val="black"/>
                </a:solidFill>
                <a:latin typeface="宋体"/>
                <a:cs typeface="宋体"/>
              </a:rPr>
              <a:t>如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ty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b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m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i</a:t>
            </a:r>
            <a:r>
              <a:rPr sz="240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340" dirty="0">
                <a:solidFill>
                  <a:prstClr val="black"/>
                </a:solidFill>
                <a:cs typeface="Calibri"/>
              </a:rPr>
              <a:t>&gt;</a:t>
            </a:r>
            <a:r>
              <a:rPr sz="2400" dirty="0" err="1" smtClean="0">
                <a:solidFill>
                  <a:prstClr val="black"/>
                </a:solidFill>
                <a:latin typeface="宋体"/>
                <a:cs typeface="宋体"/>
              </a:rPr>
              <a:t>提交按钮点击后就提交表单</a:t>
            </a:r>
            <a:r>
              <a:rPr sz="2400" dirty="0" err="1">
                <a:solidFill>
                  <a:prstClr val="black"/>
                </a:solidFill>
                <a:latin typeface="宋体"/>
                <a:cs typeface="宋体"/>
              </a:rPr>
              <a:t>。</a:t>
            </a:r>
            <a:r>
              <a:rPr sz="2400" spc="-150" dirty="0" err="1">
                <a:solidFill>
                  <a:prstClr val="black"/>
                </a:solidFill>
                <a:cs typeface="Calibri"/>
              </a:rPr>
              <a:t>W</a:t>
            </a:r>
            <a:r>
              <a:rPr sz="2400" spc="-60" dirty="0" err="1">
                <a:solidFill>
                  <a:prstClr val="black"/>
                </a:solidFill>
                <a:cs typeface="Calibri"/>
              </a:rPr>
              <a:t>e</a:t>
            </a:r>
            <a:r>
              <a:rPr sz="2400" spc="-125" dirty="0" err="1">
                <a:solidFill>
                  <a:prstClr val="black"/>
                </a:solidFill>
                <a:cs typeface="Calibri"/>
              </a:rPr>
              <a:t>b</a:t>
            </a:r>
            <a:r>
              <a:rPr sz="2400" spc="-30" dirty="0" err="1">
                <a:solidFill>
                  <a:prstClr val="black"/>
                </a:solidFill>
                <a:cs typeface="Calibri"/>
              </a:rPr>
              <a:t>El</a:t>
            </a:r>
            <a:r>
              <a:rPr sz="2400" spc="-60" dirty="0" err="1">
                <a:solidFill>
                  <a:prstClr val="black"/>
                </a:solidFill>
                <a:cs typeface="Calibri"/>
              </a:rPr>
              <a:t>e</a:t>
            </a:r>
            <a:r>
              <a:rPr sz="2400" spc="-100" dirty="0" err="1">
                <a:solidFill>
                  <a:prstClr val="black"/>
                </a:solidFill>
                <a:cs typeface="Calibri"/>
              </a:rPr>
              <a:t>m</a:t>
            </a:r>
            <a:r>
              <a:rPr sz="2400" spc="-70" dirty="0" err="1">
                <a:solidFill>
                  <a:prstClr val="black"/>
                </a:solidFill>
                <a:cs typeface="Calibri"/>
              </a:rPr>
              <a:t>e</a:t>
            </a:r>
            <a:r>
              <a:rPr sz="2400" spc="-110" dirty="0" err="1">
                <a:solidFill>
                  <a:prstClr val="black"/>
                </a:solidFill>
                <a:cs typeface="Calibri"/>
              </a:rPr>
              <a:t>n</a:t>
            </a:r>
            <a:r>
              <a:rPr sz="2400" spc="-10" dirty="0" err="1">
                <a:solidFill>
                  <a:prstClr val="black"/>
                </a:solidFill>
                <a:cs typeface="Calibri"/>
              </a:rPr>
              <a:t>t</a:t>
            </a:r>
            <a:r>
              <a:rPr sz="2400" dirty="0" err="1">
                <a:solidFill>
                  <a:prstClr val="black"/>
                </a:solidFill>
                <a:latin typeface="宋体"/>
                <a:cs typeface="宋体"/>
              </a:rPr>
              <a:t>使用</a:t>
            </a:r>
            <a:r>
              <a:rPr sz="2400" b="1" spc="-70" dirty="0" err="1">
                <a:solidFill>
                  <a:srgbClr val="FF0000"/>
                </a:solidFill>
                <a:cs typeface="Calibri"/>
              </a:rPr>
              <a:t>c</a:t>
            </a:r>
            <a:r>
              <a:rPr sz="2400" b="1" spc="-30" dirty="0" err="1">
                <a:solidFill>
                  <a:srgbClr val="FF0000"/>
                </a:solidFill>
                <a:cs typeface="Calibri"/>
              </a:rPr>
              <a:t>li</a:t>
            </a:r>
            <a:r>
              <a:rPr sz="2400" b="1" spc="-70" dirty="0" err="1">
                <a:solidFill>
                  <a:srgbClr val="FF0000"/>
                </a:solidFill>
                <a:cs typeface="Calibri"/>
              </a:rPr>
              <a:t>c</a:t>
            </a:r>
            <a:r>
              <a:rPr sz="2400" b="1" spc="-30" dirty="0" err="1">
                <a:solidFill>
                  <a:srgbClr val="FF0000"/>
                </a:solidFill>
                <a:cs typeface="Calibri"/>
              </a:rPr>
              <a:t>k</a:t>
            </a:r>
            <a:r>
              <a:rPr sz="2400" b="1" spc="-30" dirty="0">
                <a:solidFill>
                  <a:srgbClr val="FF0000"/>
                </a:solidFill>
                <a:cs typeface="Calibri"/>
              </a:rPr>
              <a:t>(</a:t>
            </a:r>
            <a:r>
              <a:rPr sz="2400" b="1" spc="-10" dirty="0">
                <a:solidFill>
                  <a:srgbClr val="FF0000"/>
                </a:solidFill>
                <a:cs typeface="Calibri"/>
              </a:rPr>
              <a:t>)</a:t>
            </a:r>
            <a:r>
              <a:rPr sz="2400" dirty="0" err="1">
                <a:solidFill>
                  <a:prstClr val="black"/>
                </a:solidFill>
                <a:latin typeface="宋体"/>
                <a:cs typeface="宋体"/>
              </a:rPr>
              <a:t>函数实现</a:t>
            </a:r>
            <a:r>
              <a:rPr sz="2400" b="1" dirty="0" err="1">
                <a:solidFill>
                  <a:srgbClr val="FF0000"/>
                </a:solidFill>
                <a:latin typeface="宋体"/>
                <a:cs typeface="宋体"/>
              </a:rPr>
              <a:t>鼠标点击</a:t>
            </a:r>
            <a:r>
              <a:rPr sz="2400" dirty="0" err="1">
                <a:solidFill>
                  <a:prstClr val="black"/>
                </a:solidFill>
                <a:latin typeface="宋体"/>
                <a:cs typeface="宋体"/>
              </a:rPr>
              <a:t>，</a:t>
            </a:r>
            <a:r>
              <a:rPr sz="2400" dirty="0" err="1" smtClean="0">
                <a:solidFill>
                  <a:prstClr val="black"/>
                </a:solidFill>
                <a:latin typeface="宋体"/>
                <a:cs typeface="宋体"/>
              </a:rPr>
              <a:t>例如</a:t>
            </a:r>
            <a:r>
              <a:rPr sz="2400" dirty="0" smtClean="0">
                <a:solidFill>
                  <a:prstClr val="black"/>
                </a:solidFill>
                <a:latin typeface="宋体"/>
                <a:cs typeface="宋体"/>
              </a:rPr>
              <a:t>：</a:t>
            </a:r>
            <a:endParaRPr lang="en-US" sz="2400" dirty="0" smtClean="0">
              <a:solidFill>
                <a:prstClr val="black"/>
              </a:solidFill>
              <a:latin typeface="宋体"/>
              <a:cs typeface="宋体"/>
            </a:endParaRPr>
          </a:p>
          <a:p>
            <a:pPr marL="280670"/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  <a:p>
            <a:pPr marL="280670">
              <a:lnSpc>
                <a:spcPts val="2135"/>
              </a:lnSpc>
            </a:pPr>
            <a:r>
              <a:rPr sz="2400" spc="-130" dirty="0" err="1" smtClean="0">
                <a:solidFill>
                  <a:prstClr val="black"/>
                </a:solidFill>
                <a:cs typeface="Calibri"/>
              </a:rPr>
              <a:t>d</a:t>
            </a:r>
            <a:r>
              <a:rPr sz="2400" spc="-15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z="2400" spc="-25" dirty="0" err="1" smtClean="0">
                <a:solidFill>
                  <a:prstClr val="black"/>
                </a:solidFill>
                <a:cs typeface="Calibri"/>
              </a:rPr>
              <a:t>i</a:t>
            </a:r>
            <a:r>
              <a:rPr sz="2400" spc="-75" dirty="0" err="1" smtClean="0">
                <a:solidFill>
                  <a:prstClr val="black"/>
                </a:solidFill>
                <a:cs typeface="Calibri"/>
              </a:rPr>
              <a:t>v</a:t>
            </a:r>
            <a:r>
              <a:rPr sz="2400" spc="-5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200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z="2400" spc="35" dirty="0" err="1" smtClean="0">
                <a:solidFill>
                  <a:prstClr val="black"/>
                </a:solidFill>
                <a:cs typeface="Calibri"/>
              </a:rPr>
              <a:t>.</a:t>
            </a:r>
            <a:r>
              <a:rPr sz="2400" spc="-30" dirty="0" err="1" smtClean="0">
                <a:solidFill>
                  <a:prstClr val="black"/>
                </a:solidFill>
                <a:cs typeface="Calibri"/>
              </a:rPr>
              <a:t>fi</a:t>
            </a:r>
            <a:r>
              <a:rPr sz="2400" spc="-70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130" dirty="0" err="1" smtClean="0">
                <a:solidFill>
                  <a:prstClr val="black"/>
                </a:solidFill>
                <a:cs typeface="Calibri"/>
              </a:rPr>
              <a:t>d</a:t>
            </a:r>
            <a:r>
              <a:rPr sz="2400" spc="140" dirty="0" err="1" smtClean="0">
                <a:solidFill>
                  <a:prstClr val="black"/>
                </a:solidFill>
                <a:cs typeface="Calibri"/>
              </a:rPr>
              <a:t>_</a:t>
            </a:r>
            <a:r>
              <a:rPr sz="2400" spc="-5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 err="1" smtClean="0">
                <a:solidFill>
                  <a:prstClr val="black"/>
                </a:solidFill>
                <a:cs typeface="Calibri"/>
              </a:rPr>
              <a:t>l</a:t>
            </a:r>
            <a:r>
              <a:rPr sz="2400" spc="-5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100" dirty="0" err="1" smtClean="0">
                <a:solidFill>
                  <a:prstClr val="black"/>
                </a:solidFill>
                <a:cs typeface="Calibri"/>
              </a:rPr>
              <a:t>m</a:t>
            </a:r>
            <a:r>
              <a:rPr sz="2400" spc="-7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110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140" dirty="0" err="1" smtClean="0">
                <a:solidFill>
                  <a:prstClr val="black"/>
                </a:solidFill>
                <a:cs typeface="Calibri"/>
              </a:rPr>
              <a:t>_</a:t>
            </a:r>
            <a:r>
              <a:rPr sz="2400" spc="-130" dirty="0" err="1" smtClean="0">
                <a:solidFill>
                  <a:prstClr val="black"/>
                </a:solidFill>
                <a:cs typeface="Calibri"/>
              </a:rPr>
              <a:t>b</a:t>
            </a:r>
            <a:r>
              <a:rPr sz="2400" spc="-35" dirty="0" err="1" smtClean="0">
                <a:solidFill>
                  <a:prstClr val="black"/>
                </a:solidFill>
                <a:cs typeface="Calibri"/>
              </a:rPr>
              <a:t>y</a:t>
            </a:r>
            <a:r>
              <a:rPr sz="2400" spc="140" dirty="0" err="1" smtClean="0">
                <a:solidFill>
                  <a:prstClr val="black"/>
                </a:solidFill>
                <a:cs typeface="Calibri"/>
              </a:rPr>
              <a:t>_</a:t>
            </a:r>
            <a:r>
              <a:rPr sz="2400" spc="-65" dirty="0" err="1" smtClean="0">
                <a:solidFill>
                  <a:prstClr val="black"/>
                </a:solidFill>
                <a:cs typeface="Calibri"/>
              </a:rPr>
              <a:t>x</a:t>
            </a:r>
            <a:r>
              <a:rPr sz="2400" spc="-105" dirty="0" err="1" smtClean="0">
                <a:solidFill>
                  <a:prstClr val="black"/>
                </a:solidFill>
                <a:cs typeface="Calibri"/>
              </a:rPr>
              <a:t>p</a:t>
            </a:r>
            <a:r>
              <a:rPr sz="2400" spc="-80" dirty="0" err="1" smtClean="0">
                <a:solidFill>
                  <a:prstClr val="black"/>
                </a:solidFill>
                <a:cs typeface="Calibri"/>
              </a:rPr>
              <a:t>a</a:t>
            </a:r>
            <a:r>
              <a:rPr sz="2400" spc="-30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-65" dirty="0" err="1" smtClean="0">
                <a:solidFill>
                  <a:prstClr val="black"/>
                </a:solidFill>
                <a:cs typeface="Calibri"/>
              </a:rPr>
              <a:t>h</a:t>
            </a:r>
            <a:r>
              <a:rPr lang="en-US" sz="2400" spc="-65" dirty="0" smtClean="0">
                <a:solidFill>
                  <a:prstClr val="black"/>
                </a:solidFill>
                <a:cs typeface="Calibri"/>
              </a:rPr>
              <a:t>(</a:t>
            </a:r>
            <a:r>
              <a:rPr lang="en-US" sz="2400" dirty="0" smtClean="0">
                <a:solidFill>
                  <a:prstClr val="black"/>
                </a:solidFill>
                <a:cs typeface="Calibri"/>
              </a:rPr>
              <a:t>"//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input[@type='submit</a:t>
            </a:r>
            <a:r>
              <a:rPr lang="en-US" sz="2400" dirty="0" smtClean="0">
                <a:solidFill>
                  <a:prstClr val="black"/>
                </a:solidFill>
                <a:cs typeface="Calibri"/>
              </a:rPr>
              <a:t>']“).</a:t>
            </a:r>
            <a:r>
              <a:rPr sz="2400" b="1" spc="30" dirty="0" smtClean="0">
                <a:solidFill>
                  <a:srgbClr val="C00000"/>
                </a:solidFill>
                <a:cs typeface="Calibri"/>
              </a:rPr>
              <a:t>c</a:t>
            </a:r>
            <a:r>
              <a:rPr sz="2400" b="1" spc="-35" dirty="0" smtClean="0">
                <a:solidFill>
                  <a:srgbClr val="C00000"/>
                </a:solidFill>
                <a:cs typeface="Calibri"/>
              </a:rPr>
              <a:t>li</a:t>
            </a:r>
            <a:r>
              <a:rPr sz="2400" b="1" spc="-70" dirty="0" smtClean="0">
                <a:solidFill>
                  <a:srgbClr val="C00000"/>
                </a:solidFill>
                <a:cs typeface="Calibri"/>
              </a:rPr>
              <a:t>c</a:t>
            </a:r>
            <a:r>
              <a:rPr sz="2400" b="1" spc="-25" dirty="0" smtClean="0">
                <a:solidFill>
                  <a:srgbClr val="C00000"/>
                </a:solidFill>
                <a:cs typeface="Calibri"/>
              </a:rPr>
              <a:t>k</a:t>
            </a:r>
            <a:r>
              <a:rPr sz="2400" b="1" spc="-25" dirty="0">
                <a:solidFill>
                  <a:srgbClr val="C00000"/>
                </a:solidFill>
                <a:cs typeface="Calibri"/>
              </a:rPr>
              <a:t>()</a:t>
            </a:r>
            <a:endParaRPr sz="2400" b="1" dirty="0">
              <a:solidFill>
                <a:srgbClr val="C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7204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760221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023" y="23749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256030" cy="680085"/>
          </a:xfrm>
          <a:custGeom>
            <a:avLst/>
            <a:gdLst/>
            <a:ahLst/>
            <a:cxnLst/>
            <a:rect l="l" t="t" r="r" b="b"/>
            <a:pathLst>
              <a:path w="1256030" h="680085">
                <a:moveTo>
                  <a:pt x="11424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1151556" y="679347"/>
                </a:lnTo>
                <a:lnTo>
                  <a:pt x="1192463" y="668132"/>
                </a:lnTo>
                <a:lnTo>
                  <a:pt x="1225553" y="643489"/>
                </a:lnTo>
                <a:lnTo>
                  <a:pt x="1247699" y="608543"/>
                </a:lnTo>
                <a:lnTo>
                  <a:pt x="1255776" y="566419"/>
                </a:lnTo>
                <a:lnTo>
                  <a:pt x="1255419" y="104219"/>
                </a:lnTo>
                <a:lnTo>
                  <a:pt x="1244204" y="63312"/>
                </a:lnTo>
                <a:lnTo>
                  <a:pt x="1219561" y="30222"/>
                </a:lnTo>
                <a:lnTo>
                  <a:pt x="1184615" y="8076"/>
                </a:lnTo>
                <a:lnTo>
                  <a:pt x="11424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2494" y="906388"/>
            <a:ext cx="280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10" dirty="0">
                <a:solidFill>
                  <a:srgbClr val="FFFFFF"/>
                </a:solidFill>
                <a:latin typeface="微软雅黑"/>
                <a:cs typeface="微软雅黑"/>
              </a:rPr>
              <a:t>5.</a:t>
            </a:r>
            <a:endParaRPr sz="24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953000" y="325197"/>
            <a:ext cx="7459471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spc="5" dirty="0">
                <a:solidFill>
                  <a:srgbClr val="EB5F55"/>
                </a:solidFill>
                <a:latin typeface="微软雅黑"/>
                <a:cs typeface="微软雅黑"/>
              </a:rPr>
              <a:t>编写爬虫程序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92164" y="1062779"/>
            <a:ext cx="8933036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/>
            <a:r>
              <a:rPr sz="2400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1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)</a:t>
            </a:r>
            <a:r>
              <a:rPr sz="2400" dirty="0">
                <a:solidFill>
                  <a:srgbClr val="C00000"/>
                </a:solidFill>
                <a:latin typeface="宋体"/>
                <a:cs typeface="宋体"/>
              </a:rPr>
              <a:t>创建</a:t>
            </a:r>
            <a:r>
              <a:rPr sz="2400" dirty="0">
                <a:solidFill>
                  <a:prstClr val="black"/>
                </a:solidFill>
                <a:latin typeface="宋体"/>
                <a:cs typeface="宋体"/>
              </a:rPr>
              <a:t>一个</a:t>
            </a:r>
            <a:r>
              <a:rPr sz="2400" dirty="0">
                <a:solidFill>
                  <a:srgbClr val="C00000"/>
                </a:solidFill>
                <a:latin typeface="宋体"/>
                <a:cs typeface="宋体"/>
              </a:rPr>
              <a:t>浏览器对</a:t>
            </a:r>
            <a:r>
              <a:rPr sz="2400" spc="-20" dirty="0">
                <a:solidFill>
                  <a:srgbClr val="C00000"/>
                </a:solidFill>
                <a:latin typeface="宋体"/>
                <a:cs typeface="宋体"/>
              </a:rPr>
              <a:t>象</a:t>
            </a:r>
            <a:r>
              <a:rPr sz="2400" b="1" spc="-130" dirty="0">
                <a:solidFill>
                  <a:srgbClr val="3403BD"/>
                </a:solidFill>
                <a:cs typeface="Calibri"/>
              </a:rPr>
              <a:t>d</a:t>
            </a:r>
            <a:r>
              <a:rPr sz="2400" b="1" spc="-15" dirty="0">
                <a:solidFill>
                  <a:srgbClr val="3403BD"/>
                </a:solidFill>
                <a:cs typeface="Calibri"/>
              </a:rPr>
              <a:t>r</a:t>
            </a:r>
            <a:r>
              <a:rPr sz="2400" b="1" spc="-20" dirty="0">
                <a:solidFill>
                  <a:srgbClr val="3403BD"/>
                </a:solidFill>
                <a:cs typeface="Calibri"/>
              </a:rPr>
              <a:t>i</a:t>
            </a:r>
            <a:r>
              <a:rPr sz="2400" b="1" spc="-75" dirty="0">
                <a:solidFill>
                  <a:srgbClr val="3403BD"/>
                </a:solidFill>
                <a:cs typeface="Calibri"/>
              </a:rPr>
              <a:t>v</a:t>
            </a:r>
            <a:r>
              <a:rPr sz="2400" b="1" spc="-55" dirty="0">
                <a:solidFill>
                  <a:srgbClr val="3403BD"/>
                </a:solidFill>
                <a:cs typeface="Calibri"/>
              </a:rPr>
              <a:t>e</a:t>
            </a:r>
            <a:r>
              <a:rPr sz="2400" b="1" spc="-5" dirty="0">
                <a:solidFill>
                  <a:srgbClr val="3403BD"/>
                </a:solidFill>
                <a:cs typeface="Calibri"/>
              </a:rPr>
              <a:t>r</a:t>
            </a:r>
            <a:r>
              <a:rPr sz="2400" spc="-5" dirty="0">
                <a:solidFill>
                  <a:prstClr val="black"/>
                </a:solidFill>
                <a:latin typeface="宋体"/>
                <a:cs typeface="宋体"/>
              </a:rPr>
              <a:t>，使用这个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5" dirty="0">
                <a:solidFill>
                  <a:prstClr val="black"/>
                </a:solidFill>
                <a:latin typeface="宋体"/>
                <a:cs typeface="宋体"/>
              </a:rPr>
              <a:t>对象模拟浏览器。</a:t>
            </a: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  <a:p>
            <a:pPr>
              <a:spcBef>
                <a:spcPts val="34"/>
              </a:spcBef>
            </a:pP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5080" indent="267970"/>
            <a:r>
              <a:rPr sz="2400" spc="5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2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)</a:t>
            </a:r>
            <a:r>
              <a:rPr sz="2400" dirty="0">
                <a:solidFill>
                  <a:prstClr val="black"/>
                </a:solidFill>
                <a:latin typeface="宋体"/>
                <a:cs typeface="宋体"/>
              </a:rPr>
              <a:t>访</a:t>
            </a:r>
            <a:r>
              <a:rPr sz="2400" spc="-5" dirty="0">
                <a:solidFill>
                  <a:prstClr val="black"/>
                </a:solidFill>
                <a:latin typeface="宋体"/>
                <a:cs typeface="宋体"/>
              </a:rPr>
              <a:t>问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h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9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://127.0.0.1:500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0</a:t>
            </a:r>
            <a:r>
              <a:rPr sz="2400" dirty="0">
                <a:solidFill>
                  <a:prstClr val="black"/>
                </a:solidFill>
                <a:latin typeface="宋体"/>
                <a:cs typeface="宋体"/>
              </a:rPr>
              <a:t>网站，</a:t>
            </a:r>
            <a:r>
              <a:rPr sz="2400" dirty="0">
                <a:solidFill>
                  <a:srgbClr val="C00000"/>
                </a:solidFill>
                <a:latin typeface="宋体"/>
                <a:cs typeface="宋体"/>
              </a:rPr>
              <a:t>获</a:t>
            </a:r>
            <a:r>
              <a:rPr sz="2400" spc="-10" dirty="0">
                <a:solidFill>
                  <a:srgbClr val="C00000"/>
                </a:solidFill>
                <a:latin typeface="宋体"/>
                <a:cs typeface="宋体"/>
              </a:rPr>
              <a:t>取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typ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x</a:t>
            </a:r>
            <a:r>
              <a:rPr sz="2400" dirty="0">
                <a:solidFill>
                  <a:prstClr val="black"/>
                </a:solidFill>
                <a:cs typeface="Calibri"/>
              </a:rPr>
              <a:t>t" 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am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50" dirty="0">
                <a:solidFill>
                  <a:srgbClr val="C00000"/>
                </a:solidFill>
                <a:cs typeface="Calibri"/>
              </a:rPr>
              <a:t>u</a:t>
            </a:r>
            <a:r>
              <a:rPr sz="2400" spc="-70" dirty="0">
                <a:solidFill>
                  <a:srgbClr val="C00000"/>
                </a:solidFill>
                <a:cs typeface="Calibri"/>
              </a:rPr>
              <a:t>s</a:t>
            </a:r>
            <a:r>
              <a:rPr sz="2400" spc="-55" dirty="0">
                <a:solidFill>
                  <a:srgbClr val="C00000"/>
                </a:solidFill>
                <a:cs typeface="Calibri"/>
              </a:rPr>
              <a:t>e</a:t>
            </a:r>
            <a:r>
              <a:rPr sz="2400" spc="5" dirty="0">
                <a:solidFill>
                  <a:srgbClr val="C00000"/>
                </a:solidFill>
                <a:cs typeface="Calibri"/>
              </a:rPr>
              <a:t>r</a:t>
            </a:r>
            <a:r>
              <a:rPr sz="240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&gt;</a:t>
            </a:r>
            <a:r>
              <a:rPr sz="2400" spc="-5" dirty="0">
                <a:solidFill>
                  <a:prstClr val="black"/>
                </a:solidFill>
                <a:latin typeface="宋体"/>
                <a:cs typeface="宋体"/>
              </a:rPr>
              <a:t>与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2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ty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as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w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am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75" dirty="0">
                <a:solidFill>
                  <a:srgbClr val="C00000"/>
                </a:solidFill>
                <a:cs typeface="Calibri"/>
              </a:rPr>
              <a:t>p</a:t>
            </a:r>
            <a:r>
              <a:rPr sz="2400" spc="-35" dirty="0">
                <a:solidFill>
                  <a:srgbClr val="C00000"/>
                </a:solidFill>
                <a:cs typeface="Calibri"/>
              </a:rPr>
              <a:t>w</a:t>
            </a:r>
            <a:r>
              <a:rPr sz="2400" spc="-130" dirty="0">
                <a:solidFill>
                  <a:srgbClr val="C00000"/>
                </a:solidFill>
                <a:cs typeface="Calibri"/>
              </a:rPr>
              <a:t>d</a:t>
            </a:r>
            <a:r>
              <a:rPr sz="2400" spc="-12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210" dirty="0">
                <a:solidFill>
                  <a:prstClr val="black"/>
                </a:solidFill>
                <a:cs typeface="Calibri"/>
              </a:rPr>
              <a:t>&gt;</a:t>
            </a:r>
            <a:r>
              <a:rPr sz="2400" dirty="0" err="1">
                <a:solidFill>
                  <a:srgbClr val="C00000"/>
                </a:solidFill>
                <a:latin typeface="宋体"/>
                <a:cs typeface="宋体"/>
              </a:rPr>
              <a:t>元素对象</a:t>
            </a:r>
            <a:r>
              <a:rPr sz="2400" dirty="0" smtClean="0">
                <a:solidFill>
                  <a:prstClr val="black"/>
                </a:solidFill>
                <a:latin typeface="宋体"/>
                <a:cs typeface="宋体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宋体"/>
                <a:cs typeface="宋体"/>
              </a:rPr>
              <a:t>调用</a:t>
            </a:r>
            <a:r>
              <a:rPr lang="en-US" altLang="zh-CN" sz="2400" dirty="0" err="1" smtClean="0">
                <a:solidFill>
                  <a:prstClr val="black"/>
                </a:solidFill>
                <a:latin typeface="宋体"/>
                <a:cs typeface="宋体"/>
              </a:rPr>
              <a:t>send_keys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cs typeface="宋体"/>
              </a:rPr>
              <a:t>(</a:t>
            </a:r>
            <a:r>
              <a:rPr lang="en-US" altLang="zh-CN" sz="2400" b="1" spc="-15" dirty="0">
                <a:solidFill>
                  <a:srgbClr val="3403BD"/>
                </a:solidFill>
                <a:cs typeface="Calibri"/>
              </a:rPr>
              <a:t>"</a:t>
            </a:r>
            <a:r>
              <a:rPr lang="en-US" altLang="zh-CN" sz="2400" b="1" spc="-35" dirty="0">
                <a:solidFill>
                  <a:srgbClr val="3403BD"/>
                </a:solidFill>
                <a:cs typeface="Calibri"/>
              </a:rPr>
              <a:t>x</a:t>
            </a:r>
            <a:r>
              <a:rPr lang="en-US" altLang="zh-CN" sz="2400" b="1" spc="-65" dirty="0">
                <a:solidFill>
                  <a:srgbClr val="3403BD"/>
                </a:solidFill>
                <a:cs typeface="Calibri"/>
              </a:rPr>
              <a:t>xx</a:t>
            </a:r>
            <a:r>
              <a:rPr lang="en-US" altLang="zh-CN" sz="2400" b="1" spc="10" dirty="0" smtClean="0">
                <a:solidFill>
                  <a:srgbClr val="3403BD"/>
                </a:solidFill>
                <a:cs typeface="Calibri"/>
              </a:rPr>
              <a:t>"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cs typeface="宋体"/>
              </a:rPr>
              <a:t>),</a:t>
            </a:r>
            <a:r>
              <a:rPr lang="en-US" altLang="zh-CN" sz="2400" dirty="0">
                <a:solidFill>
                  <a:prstClr val="black"/>
                </a:solidFill>
                <a:latin typeface="宋体"/>
                <a:cs typeface="宋体"/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  <a:latin typeface="宋体"/>
                <a:cs typeface="宋体"/>
              </a:rPr>
              <a:t>send_keys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cs typeface="宋体"/>
              </a:rPr>
              <a:t>(</a:t>
            </a:r>
            <a:r>
              <a:rPr lang="en-US" altLang="zh-CN" sz="2400" b="1" spc="-15" dirty="0" smtClean="0">
                <a:solidFill>
                  <a:srgbClr val="3403BD"/>
                </a:solidFill>
                <a:cs typeface="Calibri"/>
              </a:rPr>
              <a:t>"</a:t>
            </a:r>
            <a:r>
              <a:rPr lang="zh-CN" altLang="en-US" sz="2400" b="1" spc="-30" dirty="0">
                <a:solidFill>
                  <a:srgbClr val="3403BD"/>
                </a:solidFill>
                <a:cs typeface="Calibri"/>
              </a:rPr>
              <a:t> </a:t>
            </a:r>
            <a:r>
              <a:rPr lang="en-US" altLang="zh-CN" sz="2400" b="1" spc="-30" dirty="0">
                <a:solidFill>
                  <a:srgbClr val="3403BD"/>
                </a:solidFill>
                <a:cs typeface="Calibri"/>
              </a:rPr>
              <a:t>123 </a:t>
            </a:r>
            <a:r>
              <a:rPr lang="en-US" altLang="zh-CN" sz="2400" b="1" spc="10" dirty="0" smtClean="0">
                <a:solidFill>
                  <a:srgbClr val="3403BD"/>
                </a:solidFill>
                <a:cs typeface="Calibri"/>
              </a:rPr>
              <a:t>"</a:t>
            </a:r>
            <a:r>
              <a:rPr lang="en-US" altLang="zh-CN" sz="2400" dirty="0" smtClean="0">
                <a:solidFill>
                  <a:prstClr val="black"/>
                </a:solidFill>
                <a:latin typeface="宋体"/>
                <a:cs typeface="宋体"/>
              </a:rPr>
              <a:t>),</a:t>
            </a:r>
            <a:r>
              <a:rPr sz="2400" dirty="0" smtClean="0">
                <a:solidFill>
                  <a:srgbClr val="C00000"/>
                </a:solidFill>
                <a:latin typeface="宋体"/>
                <a:cs typeface="宋体"/>
              </a:rPr>
              <a:t>模拟</a:t>
            </a:r>
            <a:r>
              <a:rPr sz="2400" dirty="0" smtClean="0">
                <a:solidFill>
                  <a:prstClr val="black"/>
                </a:solidFill>
                <a:latin typeface="宋体"/>
                <a:cs typeface="宋体"/>
              </a:rPr>
              <a:t>用户键盘输入名称</a:t>
            </a:r>
            <a:r>
              <a:rPr sz="2400" b="1" spc="-15" dirty="0" smtClean="0">
                <a:solidFill>
                  <a:srgbClr val="3403BD"/>
                </a:solidFill>
                <a:cs typeface="Calibri"/>
              </a:rPr>
              <a:t>"</a:t>
            </a:r>
            <a:r>
              <a:rPr sz="2400" b="1" spc="-35" dirty="0" smtClean="0">
                <a:solidFill>
                  <a:srgbClr val="3403BD"/>
                </a:solidFill>
                <a:cs typeface="Calibri"/>
              </a:rPr>
              <a:t>x</a:t>
            </a:r>
            <a:r>
              <a:rPr sz="2400" b="1" spc="-65" dirty="0" smtClean="0">
                <a:solidFill>
                  <a:srgbClr val="3403BD"/>
                </a:solidFill>
                <a:cs typeface="Calibri"/>
              </a:rPr>
              <a:t>xx</a:t>
            </a:r>
            <a:r>
              <a:rPr sz="2400" b="1" spc="10" dirty="0">
                <a:solidFill>
                  <a:srgbClr val="3403BD"/>
                </a:solidFill>
                <a:cs typeface="Calibri"/>
              </a:rPr>
              <a:t>"</a:t>
            </a:r>
            <a:r>
              <a:rPr sz="2400" dirty="0">
                <a:solidFill>
                  <a:prstClr val="black"/>
                </a:solidFill>
                <a:latin typeface="宋体"/>
                <a:cs typeface="宋体"/>
              </a:rPr>
              <a:t>与密码</a:t>
            </a:r>
            <a:r>
              <a:rPr sz="2400" b="1" spc="60" dirty="0">
                <a:solidFill>
                  <a:srgbClr val="3403BD"/>
                </a:solidFill>
                <a:cs typeface="Calibri"/>
              </a:rPr>
              <a:t>“</a:t>
            </a:r>
            <a:r>
              <a:rPr sz="2400" b="1" spc="-30" dirty="0">
                <a:solidFill>
                  <a:srgbClr val="3403BD"/>
                </a:solidFill>
                <a:cs typeface="Calibri"/>
              </a:rPr>
              <a:t>123”</a:t>
            </a:r>
            <a:r>
              <a:rPr sz="2400" dirty="0">
                <a:solidFill>
                  <a:prstClr val="black"/>
                </a:solidFill>
                <a:latin typeface="宋体"/>
                <a:cs typeface="宋体"/>
              </a:rPr>
              <a:t>。</a:t>
            </a:r>
          </a:p>
          <a:p>
            <a:pPr>
              <a:spcBef>
                <a:spcPts val="35"/>
              </a:spcBef>
            </a:pP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19050" indent="267970"/>
            <a:r>
              <a:rPr sz="2400" spc="5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3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)</a:t>
            </a:r>
            <a:r>
              <a:rPr sz="2400" b="1" dirty="0">
                <a:solidFill>
                  <a:srgbClr val="C00000"/>
                </a:solidFill>
                <a:latin typeface="宋体"/>
                <a:cs typeface="宋体"/>
              </a:rPr>
              <a:t>获</a:t>
            </a:r>
            <a:r>
              <a:rPr sz="2400" b="1" spc="-5" dirty="0">
                <a:solidFill>
                  <a:srgbClr val="C00000"/>
                </a:solidFill>
                <a:latin typeface="宋体"/>
                <a:cs typeface="宋体"/>
              </a:rPr>
              <a:t>取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ty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b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mi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35" dirty="0">
                <a:solidFill>
                  <a:prstClr val="black"/>
                </a:solidFill>
                <a:cs typeface="Calibri"/>
              </a:rPr>
              <a:t>ame</a:t>
            </a:r>
            <a:r>
              <a:rPr sz="2400" spc="-160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"</a:t>
            </a:r>
            <a:r>
              <a:rPr sz="2400" b="1" spc="-15" dirty="0">
                <a:solidFill>
                  <a:srgbClr val="C00000"/>
                </a:solidFill>
                <a:cs typeface="Calibri"/>
              </a:rPr>
              <a:t>l</a:t>
            </a:r>
            <a:r>
              <a:rPr sz="2400" b="1" spc="-105" dirty="0">
                <a:solidFill>
                  <a:srgbClr val="C00000"/>
                </a:solidFill>
                <a:cs typeface="Calibri"/>
              </a:rPr>
              <a:t>o</a:t>
            </a:r>
            <a:r>
              <a:rPr sz="2400" b="1" spc="-225" dirty="0">
                <a:solidFill>
                  <a:srgbClr val="C00000"/>
                </a:solidFill>
                <a:cs typeface="Calibri"/>
              </a:rPr>
              <a:t>g</a:t>
            </a:r>
            <a:r>
              <a:rPr sz="2400" b="1" spc="-30" dirty="0">
                <a:solidFill>
                  <a:srgbClr val="C00000"/>
                </a:solidFill>
                <a:cs typeface="Calibri"/>
              </a:rPr>
              <a:t>i</a:t>
            </a:r>
            <a:r>
              <a:rPr sz="2400" b="1" spc="-85" dirty="0">
                <a:solidFill>
                  <a:srgbClr val="C00000"/>
                </a:solidFill>
                <a:cs typeface="Calibri"/>
              </a:rPr>
              <a:t>n</a:t>
            </a:r>
            <a:r>
              <a:rPr sz="2400" spc="-12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210" dirty="0">
                <a:solidFill>
                  <a:prstClr val="black"/>
                </a:solidFill>
                <a:cs typeface="Calibri"/>
              </a:rPr>
              <a:t>&gt;</a:t>
            </a:r>
            <a:r>
              <a:rPr sz="2400" b="1" dirty="0">
                <a:solidFill>
                  <a:srgbClr val="C00000"/>
                </a:solidFill>
                <a:latin typeface="宋体"/>
                <a:cs typeface="宋体"/>
              </a:rPr>
              <a:t>按钮对象</a:t>
            </a:r>
            <a:r>
              <a:rPr sz="2400" dirty="0">
                <a:solidFill>
                  <a:prstClr val="black"/>
                </a:solidFill>
                <a:latin typeface="宋体"/>
                <a:cs typeface="宋体"/>
              </a:rPr>
              <a:t>，执行</a:t>
            </a:r>
            <a:r>
              <a:rPr sz="2400" b="1" spc="-70" dirty="0">
                <a:solidFill>
                  <a:srgbClr val="C00000"/>
                </a:solidFill>
                <a:cs typeface="Calibri"/>
              </a:rPr>
              <a:t>c</a:t>
            </a:r>
            <a:r>
              <a:rPr sz="2400" b="1" spc="-30" dirty="0">
                <a:solidFill>
                  <a:srgbClr val="C00000"/>
                </a:solidFill>
                <a:cs typeface="Calibri"/>
              </a:rPr>
              <a:t>li</a:t>
            </a:r>
            <a:r>
              <a:rPr sz="2400" b="1" spc="-70" dirty="0">
                <a:solidFill>
                  <a:srgbClr val="C00000"/>
                </a:solidFill>
                <a:cs typeface="Calibri"/>
              </a:rPr>
              <a:t>c</a:t>
            </a:r>
            <a:r>
              <a:rPr sz="2400" b="1" spc="-30" dirty="0">
                <a:solidFill>
                  <a:srgbClr val="C00000"/>
                </a:solidFill>
                <a:cs typeface="Calibri"/>
              </a:rPr>
              <a:t>k(</a:t>
            </a:r>
            <a:r>
              <a:rPr sz="2400" b="1" spc="-10" dirty="0">
                <a:solidFill>
                  <a:srgbClr val="C00000"/>
                </a:solidFill>
                <a:cs typeface="Calibri"/>
              </a:rPr>
              <a:t>)</a:t>
            </a:r>
            <a:r>
              <a:rPr sz="2400" dirty="0" err="1" smtClean="0">
                <a:solidFill>
                  <a:prstClr val="black"/>
                </a:solidFill>
                <a:latin typeface="宋体"/>
                <a:cs typeface="宋体"/>
              </a:rPr>
              <a:t>点击动作</a:t>
            </a:r>
            <a:r>
              <a:rPr sz="2400" dirty="0" err="1">
                <a:solidFill>
                  <a:prstClr val="black"/>
                </a:solidFill>
                <a:latin typeface="宋体"/>
                <a:cs typeface="宋体"/>
              </a:rPr>
              <a:t>，提交表单</a:t>
            </a:r>
            <a:r>
              <a:rPr sz="2400" dirty="0">
                <a:solidFill>
                  <a:prstClr val="black"/>
                </a:solidFill>
                <a:latin typeface="宋体"/>
                <a:cs typeface="宋体"/>
              </a:rPr>
              <a:t>。</a:t>
            </a:r>
          </a:p>
          <a:p>
            <a:pPr>
              <a:spcBef>
                <a:spcPts val="34"/>
              </a:spcBef>
            </a:pP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80670"/>
            <a:r>
              <a:rPr sz="2400" spc="5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4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)</a:t>
            </a:r>
            <a:r>
              <a:rPr sz="2400" dirty="0" err="1">
                <a:solidFill>
                  <a:prstClr val="black"/>
                </a:solidFill>
                <a:latin typeface="宋体"/>
                <a:cs typeface="宋体"/>
              </a:rPr>
              <a:t>服务器接收提交</a:t>
            </a:r>
            <a:r>
              <a:rPr sz="2400" spc="-15" dirty="0" err="1">
                <a:solidFill>
                  <a:prstClr val="black"/>
                </a:solidFill>
                <a:latin typeface="宋体"/>
                <a:cs typeface="宋体"/>
              </a:rPr>
              <a:t>的</a:t>
            </a:r>
            <a:r>
              <a:rPr sz="2400" spc="-85" dirty="0" err="1">
                <a:solidFill>
                  <a:prstClr val="black"/>
                </a:solidFill>
                <a:cs typeface="Calibri"/>
              </a:rPr>
              <a:t>u</a:t>
            </a:r>
            <a:r>
              <a:rPr sz="2400" spc="-70" dirty="0" err="1">
                <a:solidFill>
                  <a:prstClr val="black"/>
                </a:solidFill>
                <a:cs typeface="Calibri"/>
              </a:rPr>
              <a:t>s</a:t>
            </a:r>
            <a:r>
              <a:rPr sz="2400" spc="-60" dirty="0" err="1">
                <a:solidFill>
                  <a:prstClr val="black"/>
                </a:solidFill>
                <a:cs typeface="Calibri"/>
              </a:rPr>
              <a:t>e</a:t>
            </a:r>
            <a:r>
              <a:rPr sz="2400" spc="-5" dirty="0" err="1">
                <a:solidFill>
                  <a:prstClr val="black"/>
                </a:solidFill>
                <a:cs typeface="Calibri"/>
              </a:rPr>
              <a:t>r</a:t>
            </a:r>
            <a:r>
              <a:rPr sz="2400" dirty="0" err="1">
                <a:solidFill>
                  <a:prstClr val="black"/>
                </a:solidFill>
                <a:latin typeface="宋体"/>
                <a:cs typeface="宋体"/>
              </a:rPr>
              <a:t>与</a:t>
            </a:r>
            <a:r>
              <a:rPr sz="2400" spc="-125" dirty="0" err="1">
                <a:solidFill>
                  <a:prstClr val="black"/>
                </a:solidFill>
                <a:cs typeface="Calibri"/>
              </a:rPr>
              <a:t>p</a:t>
            </a:r>
            <a:r>
              <a:rPr sz="2400" spc="-30" dirty="0" err="1">
                <a:solidFill>
                  <a:prstClr val="black"/>
                </a:solidFill>
                <a:cs typeface="Calibri"/>
              </a:rPr>
              <a:t>w</a:t>
            </a:r>
            <a:r>
              <a:rPr sz="2400" spc="-130" dirty="0" err="1">
                <a:solidFill>
                  <a:prstClr val="black"/>
                </a:solidFill>
                <a:cs typeface="Calibri"/>
              </a:rPr>
              <a:t>d</a:t>
            </a:r>
            <a:r>
              <a:rPr sz="2400" dirty="0" err="1">
                <a:solidFill>
                  <a:prstClr val="black"/>
                </a:solidFill>
                <a:latin typeface="宋体"/>
                <a:cs typeface="宋体"/>
              </a:rPr>
              <a:t>数据，判断是否登录成功，</a:t>
            </a:r>
            <a:r>
              <a:rPr sz="2400" dirty="0" err="1" smtClean="0">
                <a:solidFill>
                  <a:prstClr val="black"/>
                </a:solidFill>
                <a:latin typeface="宋体"/>
                <a:cs typeface="宋体"/>
              </a:rPr>
              <a:t>如果登录</a:t>
            </a:r>
            <a:r>
              <a:rPr sz="2400" spc="-5" dirty="0" err="1" smtClean="0">
                <a:solidFill>
                  <a:prstClr val="black"/>
                </a:solidFill>
                <a:latin typeface="宋体"/>
                <a:cs typeface="宋体"/>
              </a:rPr>
              <a:t>成功就转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/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h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w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400" dirty="0">
                <a:solidFill>
                  <a:prstClr val="black"/>
                </a:solidFill>
                <a:latin typeface="宋体"/>
                <a:cs typeface="宋体"/>
              </a:rPr>
              <a:t>页面显示手机记录。</a:t>
            </a:r>
          </a:p>
          <a:p>
            <a:pPr>
              <a:spcBef>
                <a:spcPts val="35"/>
              </a:spcBef>
            </a:pP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80670"/>
            <a:r>
              <a:rPr sz="2400" spc="5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5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)</a:t>
            </a:r>
            <a:r>
              <a:rPr sz="2400" dirty="0">
                <a:solidFill>
                  <a:prstClr val="black"/>
                </a:solidFill>
                <a:latin typeface="宋体"/>
                <a:cs typeface="宋体"/>
              </a:rPr>
              <a:t>爬虫程序爬取数据记录。</a:t>
            </a:r>
          </a:p>
        </p:txBody>
      </p:sp>
    </p:spTree>
    <p:extLst>
      <p:ext uri="{BB962C8B-B14F-4D97-AF65-F5344CB8AC3E}">
        <p14:creationId xmlns:p14="http://schemas.microsoft.com/office/powerpoint/2010/main" val="2665071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9175" cy="234950"/>
          </a:xfrm>
          <a:custGeom>
            <a:avLst/>
            <a:gdLst/>
            <a:ahLst/>
            <a:cxnLst/>
            <a:rect l="l" t="t" r="r" b="b"/>
            <a:pathLst>
              <a:path w="2289175" h="234950">
                <a:moveTo>
                  <a:pt x="0" y="234696"/>
                </a:moveTo>
                <a:lnTo>
                  <a:pt x="2289048" y="234696"/>
                </a:lnTo>
                <a:lnTo>
                  <a:pt x="2289048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68879" y="0"/>
            <a:ext cx="2292350" cy="234950"/>
          </a:xfrm>
          <a:custGeom>
            <a:avLst/>
            <a:gdLst/>
            <a:ahLst/>
            <a:cxnLst/>
            <a:rect l="l" t="t" r="r" b="b"/>
            <a:pathLst>
              <a:path w="2292350" h="234950">
                <a:moveTo>
                  <a:pt x="0" y="234696"/>
                </a:moveTo>
                <a:lnTo>
                  <a:pt x="2292096" y="234696"/>
                </a:lnTo>
                <a:lnTo>
                  <a:pt x="229209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65191" y="0"/>
            <a:ext cx="2261870" cy="234950"/>
          </a:xfrm>
          <a:custGeom>
            <a:avLst/>
            <a:gdLst/>
            <a:ahLst/>
            <a:cxnLst/>
            <a:rect l="l" t="t" r="r" b="b"/>
            <a:pathLst>
              <a:path w="2261870" h="234950">
                <a:moveTo>
                  <a:pt x="0" y="234696"/>
                </a:moveTo>
                <a:lnTo>
                  <a:pt x="2261616" y="234696"/>
                </a:lnTo>
                <a:lnTo>
                  <a:pt x="226161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31023" y="0"/>
            <a:ext cx="2292350" cy="234950"/>
          </a:xfrm>
          <a:custGeom>
            <a:avLst/>
            <a:gdLst/>
            <a:ahLst/>
            <a:cxnLst/>
            <a:rect l="l" t="t" r="r" b="b"/>
            <a:pathLst>
              <a:path w="2292350" h="234950">
                <a:moveTo>
                  <a:pt x="0" y="234696"/>
                </a:moveTo>
                <a:lnTo>
                  <a:pt x="2292096" y="234696"/>
                </a:lnTo>
                <a:lnTo>
                  <a:pt x="229209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2952" y="0"/>
            <a:ext cx="2289175" cy="234950"/>
          </a:xfrm>
          <a:custGeom>
            <a:avLst/>
            <a:gdLst/>
            <a:ahLst/>
            <a:cxnLst/>
            <a:rect l="l" t="t" r="r" b="b"/>
            <a:pathLst>
              <a:path w="2289175" h="234950">
                <a:moveTo>
                  <a:pt x="0" y="234696"/>
                </a:moveTo>
                <a:lnTo>
                  <a:pt x="2289048" y="234696"/>
                </a:lnTo>
                <a:lnTo>
                  <a:pt x="2289048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2952" y="6227064"/>
            <a:ext cx="2289175" cy="631190"/>
          </a:xfrm>
          <a:custGeom>
            <a:avLst/>
            <a:gdLst/>
            <a:ahLst/>
            <a:cxnLst/>
            <a:rect l="l" t="t" r="r" b="b"/>
            <a:pathLst>
              <a:path w="2289175" h="631190">
                <a:moveTo>
                  <a:pt x="0" y="630936"/>
                </a:moveTo>
                <a:lnTo>
                  <a:pt x="2289048" y="630936"/>
                </a:lnTo>
                <a:lnTo>
                  <a:pt x="2289048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31023" y="6227064"/>
            <a:ext cx="2292350" cy="631190"/>
          </a:xfrm>
          <a:custGeom>
            <a:avLst/>
            <a:gdLst/>
            <a:ahLst/>
            <a:cxnLst/>
            <a:rect l="l" t="t" r="r" b="b"/>
            <a:pathLst>
              <a:path w="2292350" h="631190">
                <a:moveTo>
                  <a:pt x="0" y="630936"/>
                </a:moveTo>
                <a:lnTo>
                  <a:pt x="2292096" y="630936"/>
                </a:lnTo>
                <a:lnTo>
                  <a:pt x="229209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65191" y="6227064"/>
            <a:ext cx="2261870" cy="631190"/>
          </a:xfrm>
          <a:custGeom>
            <a:avLst/>
            <a:gdLst/>
            <a:ahLst/>
            <a:cxnLst/>
            <a:rect l="l" t="t" r="r" b="b"/>
            <a:pathLst>
              <a:path w="2261870" h="631190">
                <a:moveTo>
                  <a:pt x="0" y="630936"/>
                </a:moveTo>
                <a:lnTo>
                  <a:pt x="2261616" y="630936"/>
                </a:lnTo>
                <a:lnTo>
                  <a:pt x="226161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68879" y="6227064"/>
            <a:ext cx="2292350" cy="631190"/>
          </a:xfrm>
          <a:custGeom>
            <a:avLst/>
            <a:gdLst/>
            <a:ahLst/>
            <a:cxnLst/>
            <a:rect l="l" t="t" r="r" b="b"/>
            <a:pathLst>
              <a:path w="2292350" h="631190">
                <a:moveTo>
                  <a:pt x="0" y="630936"/>
                </a:moveTo>
                <a:lnTo>
                  <a:pt x="2292096" y="630936"/>
                </a:lnTo>
                <a:lnTo>
                  <a:pt x="229209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227064"/>
            <a:ext cx="2289175" cy="631190"/>
          </a:xfrm>
          <a:custGeom>
            <a:avLst/>
            <a:gdLst/>
            <a:ahLst/>
            <a:cxnLst/>
            <a:rect l="l" t="t" r="r" b="b"/>
            <a:pathLst>
              <a:path w="2289175" h="631190">
                <a:moveTo>
                  <a:pt x="0" y="630936"/>
                </a:moveTo>
                <a:lnTo>
                  <a:pt x="2289048" y="630936"/>
                </a:lnTo>
                <a:lnTo>
                  <a:pt x="2289048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4480" y="2308923"/>
            <a:ext cx="1493520" cy="1642745"/>
          </a:xfrm>
          <a:custGeom>
            <a:avLst/>
            <a:gdLst/>
            <a:ahLst/>
            <a:cxnLst/>
            <a:rect l="l" t="t" r="r" b="b"/>
            <a:pathLst>
              <a:path w="1493520" h="1642745">
                <a:moveTo>
                  <a:pt x="758189" y="0"/>
                </a:moveTo>
                <a:lnTo>
                  <a:pt x="712892" y="2074"/>
                </a:lnTo>
                <a:lnTo>
                  <a:pt x="667390" y="8298"/>
                </a:lnTo>
                <a:lnTo>
                  <a:pt x="623533" y="18670"/>
                </a:lnTo>
                <a:lnTo>
                  <a:pt x="152400" y="299402"/>
                </a:lnTo>
                <a:lnTo>
                  <a:pt x="113412" y="328984"/>
                </a:lnTo>
                <a:lnTo>
                  <a:pt x="79156" y="362107"/>
                </a:lnTo>
                <a:lnTo>
                  <a:pt x="50250" y="398143"/>
                </a:lnTo>
                <a:lnTo>
                  <a:pt x="27310" y="436467"/>
                </a:lnTo>
                <a:lnTo>
                  <a:pt x="10953" y="476453"/>
                </a:lnTo>
                <a:lnTo>
                  <a:pt x="1798" y="517475"/>
                </a:lnTo>
                <a:lnTo>
                  <a:pt x="0" y="1097724"/>
                </a:lnTo>
                <a:lnTo>
                  <a:pt x="453" y="1111532"/>
                </a:lnTo>
                <a:lnTo>
                  <a:pt x="7071" y="1152737"/>
                </a:lnTo>
                <a:lnTo>
                  <a:pt x="21098" y="1193122"/>
                </a:lnTo>
                <a:lnTo>
                  <a:pt x="41917" y="1232063"/>
                </a:lnTo>
                <a:lnTo>
                  <a:pt x="68911" y="1268931"/>
                </a:lnTo>
                <a:lnTo>
                  <a:pt x="101466" y="1303100"/>
                </a:lnTo>
                <a:lnTo>
                  <a:pt x="138965" y="1333943"/>
                </a:lnTo>
                <a:lnTo>
                  <a:pt x="609600" y="1619694"/>
                </a:lnTo>
                <a:lnTo>
                  <a:pt x="652496" y="1631450"/>
                </a:lnTo>
                <a:lnTo>
                  <a:pt x="697658" y="1639055"/>
                </a:lnTo>
                <a:lnTo>
                  <a:pt x="743233" y="1642511"/>
                </a:lnTo>
                <a:lnTo>
                  <a:pt x="758197" y="1642740"/>
                </a:lnTo>
                <a:lnTo>
                  <a:pt x="772933" y="1642508"/>
                </a:lnTo>
                <a:lnTo>
                  <a:pt x="815086" y="1639045"/>
                </a:lnTo>
                <a:lnTo>
                  <a:pt x="852719" y="1631429"/>
                </a:lnTo>
                <a:lnTo>
                  <a:pt x="1371600" y="1343342"/>
                </a:lnTo>
                <a:lnTo>
                  <a:pt x="1398826" y="1313760"/>
                </a:lnTo>
                <a:lnTo>
                  <a:pt x="1424818" y="1280637"/>
                </a:lnTo>
                <a:lnTo>
                  <a:pt x="1448341" y="1244601"/>
                </a:lnTo>
                <a:lnTo>
                  <a:pt x="1468160" y="1206277"/>
                </a:lnTo>
                <a:lnTo>
                  <a:pt x="1483042" y="1166291"/>
                </a:lnTo>
                <a:lnTo>
                  <a:pt x="1491752" y="1125269"/>
                </a:lnTo>
                <a:lnTo>
                  <a:pt x="1493520" y="545020"/>
                </a:lnTo>
                <a:lnTo>
                  <a:pt x="1493070" y="531212"/>
                </a:lnTo>
                <a:lnTo>
                  <a:pt x="1486691" y="490007"/>
                </a:lnTo>
                <a:lnTo>
                  <a:pt x="1473728" y="449622"/>
                </a:lnTo>
                <a:lnTo>
                  <a:pt x="1455412" y="410681"/>
                </a:lnTo>
                <a:lnTo>
                  <a:pt x="1432977" y="373813"/>
                </a:lnTo>
                <a:lnTo>
                  <a:pt x="1407657" y="339644"/>
                </a:lnTo>
                <a:lnTo>
                  <a:pt x="1380684" y="308801"/>
                </a:lnTo>
                <a:lnTo>
                  <a:pt x="883919" y="23050"/>
                </a:lnTo>
                <a:lnTo>
                  <a:pt x="840760" y="8298"/>
                </a:lnTo>
                <a:lnTo>
                  <a:pt x="801429" y="2074"/>
                </a:lnTo>
                <a:lnTo>
                  <a:pt x="758189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6335" y="2734055"/>
            <a:ext cx="890269" cy="841375"/>
          </a:xfrm>
          <a:custGeom>
            <a:avLst/>
            <a:gdLst/>
            <a:ahLst/>
            <a:cxnLst/>
            <a:rect l="l" t="t" r="r" b="b"/>
            <a:pathLst>
              <a:path w="890269" h="841375">
                <a:moveTo>
                  <a:pt x="890015" y="0"/>
                </a:moveTo>
                <a:lnTo>
                  <a:pt x="0" y="0"/>
                </a:lnTo>
                <a:lnTo>
                  <a:pt x="0" y="841248"/>
                </a:lnTo>
                <a:lnTo>
                  <a:pt x="131952" y="716153"/>
                </a:lnTo>
                <a:lnTo>
                  <a:pt x="131952" y="452501"/>
                </a:lnTo>
                <a:lnTo>
                  <a:pt x="412369" y="452501"/>
                </a:lnTo>
                <a:lnTo>
                  <a:pt x="543559" y="327406"/>
                </a:lnTo>
                <a:lnTo>
                  <a:pt x="131952" y="327406"/>
                </a:lnTo>
                <a:lnTo>
                  <a:pt x="131952" y="125095"/>
                </a:lnTo>
                <a:lnTo>
                  <a:pt x="757682" y="125095"/>
                </a:lnTo>
                <a:lnTo>
                  <a:pt x="890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259963" y="2655815"/>
            <a:ext cx="8077834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-245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sz="4800" b="1" spc="-13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sz="4800" b="1" spc="-330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sz="4800" b="1" spc="-2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800" b="1" spc="-3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4800" b="1" spc="-28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800" b="1" spc="-245" dirty="0">
                <a:solidFill>
                  <a:srgbClr val="000000"/>
                </a:solidFill>
                <a:latin typeface="Calibri"/>
                <a:cs typeface="Calibri"/>
              </a:rPr>
              <a:t>leniu</a:t>
            </a:r>
            <a:r>
              <a:rPr sz="4800" b="1" spc="-505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4800" b="1" spc="20" dirty="0">
                <a:solidFill>
                  <a:srgbClr val="000000"/>
                </a:solidFill>
                <a:latin typeface="Microsoft JhengHei"/>
                <a:cs typeface="Microsoft JhengHei"/>
              </a:rPr>
              <a:t>爬取</a:t>
            </a:r>
            <a:r>
              <a:rPr sz="4800" b="1" spc="-265" dirty="0">
                <a:solidFill>
                  <a:srgbClr val="000000"/>
                </a:solidFill>
                <a:latin typeface="Calibri"/>
                <a:cs typeface="Calibri"/>
              </a:rPr>
              <a:t>Aj</a:t>
            </a:r>
            <a:r>
              <a:rPr sz="4800" b="1" spc="-33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800" b="1" spc="-45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sz="4800" b="1" spc="20" dirty="0">
                <a:solidFill>
                  <a:srgbClr val="000000"/>
                </a:solidFill>
                <a:latin typeface="Microsoft JhengHei"/>
                <a:cs typeface="Microsoft JhengHei"/>
              </a:rPr>
              <a:t>网页数据</a:t>
            </a:r>
            <a:endParaRPr sz="480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8118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986155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256030" cy="680085"/>
          </a:xfrm>
          <a:custGeom>
            <a:avLst/>
            <a:gdLst/>
            <a:ahLst/>
            <a:cxnLst/>
            <a:rect l="l" t="t" r="r" b="b"/>
            <a:pathLst>
              <a:path w="1256030" h="680085">
                <a:moveTo>
                  <a:pt x="11424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1151556" y="679347"/>
                </a:lnTo>
                <a:lnTo>
                  <a:pt x="1192463" y="668132"/>
                </a:lnTo>
                <a:lnTo>
                  <a:pt x="1225553" y="643489"/>
                </a:lnTo>
                <a:lnTo>
                  <a:pt x="1247699" y="608543"/>
                </a:lnTo>
                <a:lnTo>
                  <a:pt x="1255776" y="566419"/>
                </a:lnTo>
                <a:lnTo>
                  <a:pt x="1255419" y="104219"/>
                </a:lnTo>
                <a:lnTo>
                  <a:pt x="1244204" y="63312"/>
                </a:lnTo>
                <a:lnTo>
                  <a:pt x="1219561" y="30222"/>
                </a:lnTo>
                <a:lnTo>
                  <a:pt x="1184615" y="8076"/>
                </a:lnTo>
                <a:lnTo>
                  <a:pt x="11424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12494" y="906388"/>
            <a:ext cx="2806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10" dirty="0" smtClean="0">
                <a:solidFill>
                  <a:srgbClr val="FFFFFF"/>
                </a:solidFill>
                <a:latin typeface="微软雅黑"/>
                <a:cs typeface="微软雅黑"/>
              </a:rPr>
              <a:t>4</a:t>
            </a:r>
            <a:r>
              <a:rPr sz="2400" spc="10" dirty="0" smtClean="0">
                <a:solidFill>
                  <a:srgbClr val="FFFFFF"/>
                </a:solidFill>
                <a:latin typeface="微软雅黑"/>
                <a:cs typeface="微软雅黑"/>
              </a:rPr>
              <a:t>.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8" name="object 4"/>
          <p:cNvSpPr txBox="1"/>
          <p:nvPr/>
        </p:nvSpPr>
        <p:spPr>
          <a:xfrm>
            <a:off x="5791200" y="463424"/>
            <a:ext cx="73914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solidFill>
                  <a:srgbClr val="EB5F55"/>
                </a:solidFill>
                <a:latin typeface="微软雅黑"/>
                <a:cs typeface="微软雅黑"/>
              </a:rPr>
              <a:t>网站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19" name="object 5"/>
          <p:cNvSpPr/>
          <p:nvPr/>
        </p:nvSpPr>
        <p:spPr>
          <a:xfrm>
            <a:off x="3486912" y="1470701"/>
            <a:ext cx="6086855" cy="3313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3486912" y="5105400"/>
            <a:ext cx="7459471" cy="1292662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b="1" spc="-265" dirty="0">
                <a:solidFill>
                  <a:srgbClr val="C00000"/>
                </a:solidFill>
                <a:latin typeface="Calibri"/>
                <a:cs typeface="Calibri"/>
              </a:rPr>
              <a:t>Aj</a:t>
            </a:r>
            <a:r>
              <a:rPr lang="en-US" altLang="zh-CN" b="1" spc="-33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lang="en-US" altLang="zh-CN" b="1" spc="-450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lang="zh-CN" altLang="en-US" b="1" spc="20" dirty="0">
                <a:solidFill>
                  <a:srgbClr val="C00000"/>
                </a:solidFill>
                <a:latin typeface="Microsoft JhengHei"/>
                <a:cs typeface="Microsoft JhengHei"/>
              </a:rPr>
              <a:t>网页</a:t>
            </a:r>
            <a:r>
              <a:rPr lang="zh-CN" altLang="en-US" b="1" spc="20" dirty="0" smtClean="0">
                <a:solidFill>
                  <a:srgbClr val="C00000"/>
                </a:solidFill>
                <a:latin typeface="Microsoft JhengHei"/>
                <a:cs typeface="Microsoft JhengHei"/>
              </a:rPr>
              <a:t>数据？</a:t>
            </a:r>
            <a:r>
              <a:rPr lang="en-US" altLang="zh-CN" b="1" spc="20" dirty="0" smtClean="0">
                <a:solidFill>
                  <a:srgbClr val="000000"/>
                </a:solidFill>
                <a:latin typeface="Microsoft JhengHei"/>
                <a:cs typeface="Microsoft JhengHei"/>
              </a:rPr>
              <a:t/>
            </a:r>
            <a:br>
              <a:rPr lang="en-US" altLang="zh-CN" b="1" spc="20" dirty="0" smtClean="0">
                <a:solidFill>
                  <a:srgbClr val="000000"/>
                </a:solidFill>
                <a:latin typeface="Microsoft JhengHei"/>
                <a:cs typeface="Microsoft JhengHei"/>
              </a:rPr>
            </a:br>
            <a:r>
              <a:rPr lang="zh-CN" altLang="en-US" kern="1200" dirty="0"/>
              <a:t>后台与服务器进行少量数据</a:t>
            </a:r>
            <a:r>
              <a:rPr lang="zh-CN" altLang="en-US" kern="1200" dirty="0" smtClean="0"/>
              <a:t>交换，</a:t>
            </a:r>
            <a:r>
              <a:rPr lang="en-US" altLang="zh-CN" kern="1200" dirty="0" smtClean="0"/>
              <a:t/>
            </a:r>
            <a:br>
              <a:rPr lang="en-US" altLang="zh-CN" kern="1200" dirty="0" smtClean="0"/>
            </a:br>
            <a:r>
              <a:rPr lang="zh-CN" altLang="en-US" kern="1200" dirty="0"/>
              <a:t>异步更新部分</a:t>
            </a:r>
            <a:r>
              <a:rPr lang="zh-CN" altLang="en-US" kern="1200" dirty="0" smtClean="0"/>
              <a:t>网页</a:t>
            </a:r>
            <a:r>
              <a:rPr lang="en-US" altLang="zh-CN" kern="1200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9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903731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256030" cy="680085"/>
          </a:xfrm>
          <a:custGeom>
            <a:avLst/>
            <a:gdLst/>
            <a:ahLst/>
            <a:cxnLst/>
            <a:rect l="l" t="t" r="r" b="b"/>
            <a:pathLst>
              <a:path w="1256030" h="680085">
                <a:moveTo>
                  <a:pt x="11424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1151556" y="679347"/>
                </a:lnTo>
                <a:lnTo>
                  <a:pt x="1192463" y="668132"/>
                </a:lnTo>
                <a:lnTo>
                  <a:pt x="1225553" y="643489"/>
                </a:lnTo>
                <a:lnTo>
                  <a:pt x="1247699" y="608543"/>
                </a:lnTo>
                <a:lnTo>
                  <a:pt x="1255776" y="566419"/>
                </a:lnTo>
                <a:lnTo>
                  <a:pt x="1255419" y="104219"/>
                </a:lnTo>
                <a:lnTo>
                  <a:pt x="1244204" y="63312"/>
                </a:lnTo>
                <a:lnTo>
                  <a:pt x="1219561" y="30222"/>
                </a:lnTo>
                <a:lnTo>
                  <a:pt x="1184615" y="8076"/>
                </a:lnTo>
                <a:lnTo>
                  <a:pt x="11424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12494" y="906388"/>
            <a:ext cx="280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微软雅黑"/>
                <a:cs typeface="微软雅黑"/>
              </a:rPr>
              <a:t>5.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732529" y="381000"/>
            <a:ext cx="7459471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spc="5" dirty="0"/>
              <a:t>普通爬</a:t>
            </a:r>
            <a:r>
              <a:rPr spc="10" dirty="0"/>
              <a:t>虫程序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895600" y="1679320"/>
            <a:ext cx="7494271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35" dirty="0">
                <a:latin typeface="Calibri"/>
                <a:cs typeface="Calibri"/>
              </a:rPr>
              <a:t>i</a:t>
            </a:r>
            <a:r>
              <a:rPr sz="2400" spc="-135" dirty="0">
                <a:latin typeface="Calibri"/>
                <a:cs typeface="Calibri"/>
              </a:rPr>
              <a:t>m</a:t>
            </a:r>
            <a:r>
              <a:rPr sz="2400" spc="-105" dirty="0">
                <a:latin typeface="Calibri"/>
                <a:cs typeface="Calibri"/>
              </a:rPr>
              <a:t>p</a:t>
            </a:r>
            <a:r>
              <a:rPr sz="2400" spc="-1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rt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85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l</a:t>
            </a:r>
            <a:r>
              <a:rPr sz="2400" spc="-35" dirty="0">
                <a:latin typeface="Calibri"/>
                <a:cs typeface="Calibri"/>
              </a:rPr>
              <a:t>li</a:t>
            </a:r>
            <a:r>
              <a:rPr sz="2400" spc="-125" dirty="0">
                <a:latin typeface="Calibri"/>
                <a:cs typeface="Calibri"/>
              </a:rPr>
              <a:t>b</a:t>
            </a:r>
            <a:r>
              <a:rPr sz="2400" spc="20" dirty="0">
                <a:latin typeface="Calibri"/>
                <a:cs typeface="Calibri"/>
              </a:rPr>
              <a:t>.</a:t>
            </a:r>
            <a:r>
              <a:rPr sz="2400" spc="15" dirty="0">
                <a:latin typeface="Calibri"/>
                <a:cs typeface="Calibri"/>
              </a:rPr>
              <a:t>r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125" dirty="0">
                <a:latin typeface="Calibri"/>
                <a:cs typeface="Calibri"/>
              </a:rPr>
              <a:t>q</a:t>
            </a:r>
            <a:r>
              <a:rPr sz="2400" spc="-85" dirty="0">
                <a:latin typeface="Calibri"/>
                <a:cs typeface="Calibri"/>
              </a:rPr>
              <a:t>u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9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-125" dirty="0">
                <a:latin typeface="Calibri"/>
                <a:cs typeface="Calibri"/>
              </a:rPr>
              <a:t>p</a:t>
            </a:r>
            <a:r>
              <a:rPr sz="2400" spc="-345" dirty="0">
                <a:latin typeface="Calibri"/>
                <a:cs typeface="Calibri"/>
              </a:rPr>
              <a:t>=</a:t>
            </a:r>
            <a:r>
              <a:rPr sz="2400" spc="-85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l</a:t>
            </a:r>
            <a:r>
              <a:rPr sz="2400" spc="-30" dirty="0">
                <a:latin typeface="Calibri"/>
                <a:cs typeface="Calibri"/>
              </a:rPr>
              <a:t>li</a:t>
            </a:r>
            <a:r>
              <a:rPr sz="2400" spc="-125" dirty="0">
                <a:latin typeface="Calibri"/>
                <a:cs typeface="Calibri"/>
              </a:rPr>
              <a:t>b</a:t>
            </a:r>
            <a:r>
              <a:rPr sz="2400" spc="20" dirty="0">
                <a:latin typeface="Calibri"/>
                <a:cs typeface="Calibri"/>
              </a:rPr>
              <a:t>.</a:t>
            </a:r>
            <a:r>
              <a:rPr sz="2400" spc="15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125" dirty="0">
                <a:latin typeface="Calibri"/>
                <a:cs typeface="Calibri"/>
              </a:rPr>
              <a:t>q</a:t>
            </a:r>
            <a:r>
              <a:rPr sz="2400" spc="-65" dirty="0">
                <a:latin typeface="Calibri"/>
                <a:cs typeface="Calibri"/>
              </a:rPr>
              <a:t>u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95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t.</a:t>
            </a:r>
            <a:r>
              <a:rPr sz="2400" spc="-25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l</a:t>
            </a:r>
            <a:r>
              <a:rPr sz="2400" spc="-80" dirty="0">
                <a:latin typeface="Calibri"/>
                <a:cs typeface="Calibri"/>
              </a:rPr>
              <a:t>o</a:t>
            </a:r>
            <a:r>
              <a:rPr sz="2400" spc="-12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8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spc="30" dirty="0">
                <a:latin typeface="Calibri"/>
                <a:cs typeface="Calibri"/>
              </a:rPr>
              <a:t>"</a:t>
            </a:r>
            <a:r>
              <a:rPr sz="2400" spc="-110" dirty="0">
                <a:latin typeface="Calibri"/>
                <a:cs typeface="Calibri"/>
              </a:rPr>
              <a:t>h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spc="-7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://127.0.0.1:5000")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10" dirty="0">
                <a:latin typeface="Calibri"/>
                <a:cs typeface="Calibri"/>
              </a:rPr>
              <a:t>h</a:t>
            </a:r>
            <a:r>
              <a:rPr sz="2400" spc="-60" dirty="0">
                <a:latin typeface="Calibri"/>
                <a:cs typeface="Calibri"/>
              </a:rPr>
              <a:t>tm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-345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-125" dirty="0">
                <a:latin typeface="Calibri"/>
                <a:cs typeface="Calibri"/>
              </a:rPr>
              <a:t>p</a:t>
            </a:r>
            <a:r>
              <a:rPr sz="2400" spc="20" dirty="0">
                <a:latin typeface="Calibri"/>
                <a:cs typeface="Calibri"/>
              </a:rPr>
              <a:t>.</a:t>
            </a:r>
            <a:r>
              <a:rPr sz="2400" spc="15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8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()</a:t>
            </a:r>
            <a:r>
              <a:rPr sz="2400" spc="-20" dirty="0">
                <a:latin typeface="Calibri"/>
                <a:cs typeface="Calibri"/>
              </a:rPr>
              <a:t>.</a:t>
            </a:r>
            <a:r>
              <a:rPr sz="2400" spc="-50" dirty="0">
                <a:latin typeface="Calibri"/>
                <a:cs typeface="Calibri"/>
              </a:rPr>
              <a:t>d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95" dirty="0">
                <a:latin typeface="Calibri"/>
                <a:cs typeface="Calibri"/>
              </a:rPr>
              <a:t>c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125" dirty="0">
                <a:latin typeface="Calibri"/>
                <a:cs typeface="Calibri"/>
              </a:rPr>
              <a:t>d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sz="2400" spc="-13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11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t(</a:t>
            </a:r>
            <a:r>
              <a:rPr sz="2400" spc="-75" dirty="0">
                <a:latin typeface="Calibri"/>
                <a:cs typeface="Calibri"/>
              </a:rPr>
              <a:t>h</a:t>
            </a:r>
            <a:r>
              <a:rPr sz="2400" spc="-60" dirty="0">
                <a:latin typeface="Calibri"/>
                <a:cs typeface="Calibri"/>
              </a:rPr>
              <a:t>tm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666429" y="5571743"/>
            <a:ext cx="68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脚本生成的并加载的信息完全无法获得。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6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909955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256030" cy="680085"/>
          </a:xfrm>
          <a:custGeom>
            <a:avLst/>
            <a:gdLst/>
            <a:ahLst/>
            <a:cxnLst/>
            <a:rect l="l" t="t" r="r" b="b"/>
            <a:pathLst>
              <a:path w="1256030" h="680085">
                <a:moveTo>
                  <a:pt x="11424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1151556" y="679347"/>
                </a:lnTo>
                <a:lnTo>
                  <a:pt x="1192463" y="668132"/>
                </a:lnTo>
                <a:lnTo>
                  <a:pt x="1225553" y="643489"/>
                </a:lnTo>
                <a:lnTo>
                  <a:pt x="1247699" y="608543"/>
                </a:lnTo>
                <a:lnTo>
                  <a:pt x="1255776" y="566419"/>
                </a:lnTo>
                <a:lnTo>
                  <a:pt x="1255419" y="104219"/>
                </a:lnTo>
                <a:lnTo>
                  <a:pt x="1244204" y="63312"/>
                </a:lnTo>
                <a:lnTo>
                  <a:pt x="1219561" y="30222"/>
                </a:lnTo>
                <a:lnTo>
                  <a:pt x="1184615" y="8076"/>
                </a:lnTo>
                <a:lnTo>
                  <a:pt x="11424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12494" y="906388"/>
            <a:ext cx="280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微软雅黑"/>
                <a:cs typeface="微软雅黑"/>
              </a:rPr>
              <a:t>6.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543552" y="431356"/>
            <a:ext cx="7459471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spc="5" dirty="0"/>
              <a:t>编写爬虫程序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82722" y="1053273"/>
            <a:ext cx="8718678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00" dirty="0">
                <a:latin typeface="Calibri"/>
                <a:cs typeface="Calibri"/>
              </a:rPr>
              <a:t>o</a:t>
            </a:r>
            <a:r>
              <a:rPr sz="2400" spc="-110" dirty="0">
                <a:latin typeface="Calibri"/>
                <a:cs typeface="Calibri"/>
              </a:rPr>
              <a:t>m 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9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i</a:t>
            </a:r>
            <a:r>
              <a:rPr sz="2400" spc="-90" dirty="0">
                <a:latin typeface="Calibri"/>
                <a:cs typeface="Calibri"/>
              </a:rPr>
              <a:t>u</a:t>
            </a:r>
            <a:r>
              <a:rPr sz="2400" spc="-110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i</a:t>
            </a:r>
            <a:r>
              <a:rPr sz="2400" spc="-135" dirty="0">
                <a:latin typeface="Calibri"/>
                <a:cs typeface="Calibri"/>
              </a:rPr>
              <a:t>m</a:t>
            </a:r>
            <a:r>
              <a:rPr sz="2400" spc="-105" dirty="0">
                <a:latin typeface="Calibri"/>
                <a:cs typeface="Calibri"/>
              </a:rPr>
              <a:t>p</a:t>
            </a:r>
            <a:r>
              <a:rPr sz="2400" spc="-1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rt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130" dirty="0">
                <a:latin typeface="Calibri"/>
                <a:cs typeface="Calibri"/>
              </a:rPr>
              <a:t>bd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75" dirty="0">
                <a:latin typeface="Calibri"/>
                <a:cs typeface="Calibri"/>
              </a:rPr>
              <a:t>v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</a:p>
          <a:p>
            <a:pPr marL="12700" marR="461645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114" dirty="0">
                <a:latin typeface="Calibri"/>
                <a:cs typeface="Calibri"/>
              </a:rPr>
              <a:t>m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8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80" dirty="0">
                <a:latin typeface="Calibri"/>
                <a:cs typeface="Calibri"/>
              </a:rPr>
              <a:t>.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125" dirty="0">
                <a:latin typeface="Calibri"/>
                <a:cs typeface="Calibri"/>
              </a:rPr>
              <a:t>bd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20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85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100" dirty="0">
                <a:latin typeface="Calibri"/>
                <a:cs typeface="Calibri"/>
              </a:rPr>
              <a:t>m</a:t>
            </a:r>
            <a:r>
              <a:rPr sz="2400" spc="-7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.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spc="-125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-60" dirty="0">
                <a:latin typeface="Calibri"/>
                <a:cs typeface="Calibri"/>
              </a:rPr>
              <a:t>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135" dirty="0">
                <a:latin typeface="Calibri"/>
                <a:cs typeface="Calibri"/>
              </a:rPr>
              <a:t>m</a:t>
            </a:r>
            <a:r>
              <a:rPr sz="2400" spc="-105" dirty="0">
                <a:latin typeface="Calibri"/>
                <a:cs typeface="Calibri"/>
              </a:rPr>
              <a:t>po</a:t>
            </a:r>
            <a:r>
              <a:rPr sz="2400" spc="-5" dirty="0">
                <a:latin typeface="Calibri"/>
                <a:cs typeface="Calibri"/>
              </a:rPr>
              <a:t>rt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65" dirty="0">
                <a:latin typeface="Calibri"/>
                <a:cs typeface="Calibri"/>
              </a:rPr>
              <a:t>O</a:t>
            </a:r>
            <a:r>
              <a:rPr sz="2400" spc="-125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-60" dirty="0">
                <a:latin typeface="Calibri"/>
                <a:cs typeface="Calibri"/>
              </a:rPr>
              <a:t>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70" dirty="0">
                <a:latin typeface="Calibri"/>
                <a:cs typeface="Calibri"/>
              </a:rPr>
              <a:t>c</a:t>
            </a:r>
            <a:r>
              <a:rPr sz="2400" spc="-85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100" dirty="0">
                <a:latin typeface="Calibri"/>
                <a:cs typeface="Calibri"/>
              </a:rPr>
              <a:t>m</a:t>
            </a:r>
            <a:r>
              <a:rPr sz="2400" spc="-70" dirty="0">
                <a:latin typeface="Calibri"/>
                <a:cs typeface="Calibri"/>
              </a:rPr>
              <a:t>e</a:t>
            </a:r>
            <a:r>
              <a:rPr sz="2400" spc="135" dirty="0">
                <a:latin typeface="Calibri"/>
                <a:cs typeface="Calibri"/>
              </a:rPr>
              <a:t>_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125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-60" dirty="0">
                <a:latin typeface="Calibri"/>
                <a:cs typeface="Calibri"/>
              </a:rPr>
              <a:t>s </a:t>
            </a:r>
            <a:r>
              <a:rPr sz="2400" spc="-335" dirty="0">
                <a:latin typeface="Calibri"/>
                <a:cs typeface="Calibri"/>
              </a:rPr>
              <a:t>=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65" dirty="0">
                <a:latin typeface="Calibri"/>
                <a:cs typeface="Calibri"/>
              </a:rPr>
              <a:t>O</a:t>
            </a:r>
            <a:r>
              <a:rPr sz="2400" spc="-125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) </a:t>
            </a:r>
            <a:endParaRPr lang="en-US" sz="2400" dirty="0" smtClean="0">
              <a:latin typeface="Calibri"/>
              <a:cs typeface="Calibri"/>
            </a:endParaRPr>
          </a:p>
          <a:p>
            <a:pPr marL="12700" marR="461645">
              <a:lnSpc>
                <a:spcPct val="100000"/>
              </a:lnSpc>
            </a:pPr>
            <a:r>
              <a:rPr sz="2400" spc="-70" dirty="0" err="1" smtClean="0">
                <a:latin typeface="Calibri"/>
                <a:cs typeface="Calibri"/>
              </a:rPr>
              <a:t>c</a:t>
            </a:r>
            <a:r>
              <a:rPr sz="2400" spc="-90" dirty="0" err="1" smtClean="0">
                <a:latin typeface="Calibri"/>
                <a:cs typeface="Calibri"/>
              </a:rPr>
              <a:t>h</a:t>
            </a:r>
            <a:r>
              <a:rPr sz="2400" spc="-30" dirty="0" err="1" smtClean="0">
                <a:latin typeface="Calibri"/>
                <a:cs typeface="Calibri"/>
              </a:rPr>
              <a:t>r</a:t>
            </a:r>
            <a:r>
              <a:rPr sz="2400" spc="-100" dirty="0" err="1" smtClean="0">
                <a:latin typeface="Calibri"/>
                <a:cs typeface="Calibri"/>
              </a:rPr>
              <a:t>om</a:t>
            </a:r>
            <a:r>
              <a:rPr sz="2400" spc="-70" dirty="0" err="1" smtClean="0">
                <a:latin typeface="Calibri"/>
                <a:cs typeface="Calibri"/>
              </a:rPr>
              <a:t>e</a:t>
            </a:r>
            <a:r>
              <a:rPr sz="2400" spc="140" dirty="0" err="1" smtClean="0">
                <a:latin typeface="Calibri"/>
                <a:cs typeface="Calibri"/>
              </a:rPr>
              <a:t>_</a:t>
            </a:r>
            <a:r>
              <a:rPr sz="2400" spc="-100" dirty="0" err="1" smtClean="0">
                <a:latin typeface="Calibri"/>
                <a:cs typeface="Calibri"/>
              </a:rPr>
              <a:t>o</a:t>
            </a:r>
            <a:r>
              <a:rPr sz="2400" spc="-130" dirty="0" err="1" smtClean="0">
                <a:latin typeface="Calibri"/>
                <a:cs typeface="Calibri"/>
              </a:rPr>
              <a:t>p</a:t>
            </a:r>
            <a:r>
              <a:rPr sz="2400" spc="-20" dirty="0" err="1" smtClean="0">
                <a:latin typeface="Calibri"/>
                <a:cs typeface="Calibri"/>
              </a:rPr>
              <a:t>t</a:t>
            </a:r>
            <a:r>
              <a:rPr sz="2400" spc="-25" dirty="0" err="1" smtClean="0">
                <a:latin typeface="Calibri"/>
                <a:cs typeface="Calibri"/>
              </a:rPr>
              <a:t>i</a:t>
            </a:r>
            <a:r>
              <a:rPr sz="2400" spc="-100" dirty="0" err="1" smtClean="0">
                <a:latin typeface="Calibri"/>
                <a:cs typeface="Calibri"/>
              </a:rPr>
              <a:t>o</a:t>
            </a:r>
            <a:r>
              <a:rPr sz="2400" spc="-90" dirty="0" err="1" smtClean="0">
                <a:latin typeface="Calibri"/>
                <a:cs typeface="Calibri"/>
              </a:rPr>
              <a:t>n</a:t>
            </a:r>
            <a:r>
              <a:rPr sz="2400" spc="-70" dirty="0" err="1" smtClean="0">
                <a:latin typeface="Calibri"/>
                <a:cs typeface="Calibri"/>
              </a:rPr>
              <a:t>s</a:t>
            </a:r>
            <a:r>
              <a:rPr sz="2400" spc="-35" dirty="0" err="1" smtClean="0">
                <a:latin typeface="Calibri"/>
                <a:cs typeface="Calibri"/>
              </a:rPr>
              <a:t>.a</a:t>
            </a:r>
            <a:r>
              <a:rPr sz="2400" spc="-60" dirty="0" err="1" smtClean="0">
                <a:latin typeface="Calibri"/>
                <a:cs typeface="Calibri"/>
              </a:rPr>
              <a:t>d</a:t>
            </a:r>
            <a:r>
              <a:rPr sz="2400" spc="-130" dirty="0" err="1" smtClean="0">
                <a:latin typeface="Calibri"/>
                <a:cs typeface="Calibri"/>
              </a:rPr>
              <a:t>d</a:t>
            </a:r>
            <a:r>
              <a:rPr sz="2400" spc="140" dirty="0" err="1" smtClean="0">
                <a:latin typeface="Calibri"/>
                <a:cs typeface="Calibri"/>
              </a:rPr>
              <a:t>_</a:t>
            </a:r>
            <a:r>
              <a:rPr sz="2400" spc="-35" dirty="0" err="1" smtClean="0">
                <a:latin typeface="Calibri"/>
                <a:cs typeface="Calibri"/>
              </a:rPr>
              <a:t>a</a:t>
            </a:r>
            <a:r>
              <a:rPr sz="2400" spc="-55" dirty="0" err="1" smtClean="0">
                <a:latin typeface="Calibri"/>
                <a:cs typeface="Calibri"/>
              </a:rPr>
              <a:t>r</a:t>
            </a:r>
            <a:r>
              <a:rPr sz="2400" spc="-225" dirty="0" err="1" smtClean="0">
                <a:latin typeface="Calibri"/>
                <a:cs typeface="Calibri"/>
              </a:rPr>
              <a:t>g</a:t>
            </a:r>
            <a:r>
              <a:rPr sz="2400" spc="-90" dirty="0" err="1" smtClean="0">
                <a:latin typeface="Calibri"/>
                <a:cs typeface="Calibri"/>
              </a:rPr>
              <a:t>u</a:t>
            </a:r>
            <a:r>
              <a:rPr sz="2400" spc="-100" dirty="0" err="1" smtClean="0">
                <a:latin typeface="Calibri"/>
                <a:cs typeface="Calibri"/>
              </a:rPr>
              <a:t>m</a:t>
            </a:r>
            <a:r>
              <a:rPr sz="2400" spc="-70" dirty="0" err="1" smtClean="0">
                <a:latin typeface="Calibri"/>
                <a:cs typeface="Calibri"/>
              </a:rPr>
              <a:t>e</a:t>
            </a:r>
            <a:r>
              <a:rPr sz="2400" spc="-110" dirty="0" err="1" smtClean="0">
                <a:latin typeface="Calibri"/>
                <a:cs typeface="Calibri"/>
              </a:rPr>
              <a:t>n</a:t>
            </a:r>
            <a:r>
              <a:rPr sz="2400" spc="-5" dirty="0" err="1" smtClean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'</a:t>
            </a:r>
            <a:r>
              <a:rPr sz="2400" spc="-170" dirty="0">
                <a:latin typeface="Calibri"/>
                <a:cs typeface="Calibri"/>
              </a:rPr>
              <a:t>--</a:t>
            </a:r>
            <a:r>
              <a:rPr sz="2400" spc="-90" dirty="0">
                <a:latin typeface="Calibri"/>
                <a:cs typeface="Calibri"/>
              </a:rPr>
              <a:t>h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130" dirty="0">
                <a:latin typeface="Calibri"/>
                <a:cs typeface="Calibri"/>
              </a:rPr>
              <a:t>d</a:t>
            </a:r>
            <a:r>
              <a:rPr sz="2400" spc="-35" dirty="0">
                <a:latin typeface="Calibri"/>
                <a:cs typeface="Calibri"/>
              </a:rPr>
              <a:t>le</a:t>
            </a:r>
            <a:r>
              <a:rPr sz="2400" spc="-70" dirty="0">
                <a:latin typeface="Calibri"/>
                <a:cs typeface="Calibri"/>
              </a:rPr>
              <a:t>ss</a:t>
            </a:r>
            <a:r>
              <a:rPr sz="2400" spc="-15" dirty="0">
                <a:latin typeface="Calibri"/>
                <a:cs typeface="Calibri"/>
              </a:rPr>
              <a:t>'</a:t>
            </a:r>
            <a:r>
              <a:rPr sz="2400" dirty="0">
                <a:latin typeface="Calibri"/>
                <a:cs typeface="Calibri"/>
              </a:rPr>
              <a:t>) </a:t>
            </a:r>
            <a:r>
              <a:rPr sz="2400" spc="-70" dirty="0">
                <a:latin typeface="Calibri"/>
                <a:cs typeface="Calibri"/>
              </a:rPr>
              <a:t>c</a:t>
            </a:r>
            <a:r>
              <a:rPr sz="2400" spc="-85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100" dirty="0">
                <a:latin typeface="Calibri"/>
                <a:cs typeface="Calibri"/>
              </a:rPr>
              <a:t>m</a:t>
            </a:r>
            <a:r>
              <a:rPr sz="2400" spc="-70" dirty="0">
                <a:latin typeface="Calibri"/>
                <a:cs typeface="Calibri"/>
              </a:rPr>
              <a:t>e</a:t>
            </a:r>
            <a:r>
              <a:rPr sz="2400" spc="135" dirty="0">
                <a:latin typeface="Calibri"/>
                <a:cs typeface="Calibri"/>
              </a:rPr>
              <a:t>_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125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-60" dirty="0">
                <a:latin typeface="Calibri"/>
                <a:cs typeface="Calibri"/>
              </a:rPr>
              <a:t>.ad</a:t>
            </a:r>
            <a:r>
              <a:rPr sz="2400" spc="-85" dirty="0">
                <a:latin typeface="Calibri"/>
                <a:cs typeface="Calibri"/>
              </a:rPr>
              <a:t>d</a:t>
            </a:r>
            <a:r>
              <a:rPr sz="2400" spc="135" dirty="0">
                <a:latin typeface="Calibri"/>
                <a:cs typeface="Calibri"/>
              </a:rPr>
              <a:t>_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225" dirty="0">
                <a:latin typeface="Calibri"/>
                <a:cs typeface="Calibri"/>
              </a:rPr>
              <a:t>g</a:t>
            </a:r>
            <a:r>
              <a:rPr sz="2400" spc="-85" dirty="0">
                <a:latin typeface="Calibri"/>
                <a:cs typeface="Calibri"/>
              </a:rPr>
              <a:t>u</a:t>
            </a:r>
            <a:r>
              <a:rPr sz="2400" spc="-100" dirty="0">
                <a:latin typeface="Calibri"/>
                <a:cs typeface="Calibri"/>
              </a:rPr>
              <a:t>m</a:t>
            </a:r>
            <a:r>
              <a:rPr sz="2400" spc="-70" dirty="0">
                <a:latin typeface="Calibri"/>
                <a:cs typeface="Calibri"/>
              </a:rPr>
              <a:t>e</a:t>
            </a:r>
            <a:r>
              <a:rPr sz="2400" spc="-1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'</a:t>
            </a:r>
            <a:r>
              <a:rPr sz="2400" spc="-170" dirty="0">
                <a:latin typeface="Calibri"/>
                <a:cs typeface="Calibri"/>
              </a:rPr>
              <a:t>--</a:t>
            </a:r>
            <a:r>
              <a:rPr sz="2400" spc="-12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125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145" dirty="0">
                <a:latin typeface="Calibri"/>
                <a:cs typeface="Calibri"/>
              </a:rPr>
              <a:t>-</a:t>
            </a:r>
            <a:r>
              <a:rPr sz="2400" spc="-225" dirty="0">
                <a:latin typeface="Calibri"/>
                <a:cs typeface="Calibri"/>
              </a:rPr>
              <a:t>g</a:t>
            </a:r>
            <a:r>
              <a:rPr sz="2400" spc="-105" dirty="0">
                <a:latin typeface="Calibri"/>
                <a:cs typeface="Calibri"/>
              </a:rPr>
              <a:t>p</a:t>
            </a:r>
            <a:r>
              <a:rPr sz="2400" spc="-8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')</a:t>
            </a:r>
          </a:p>
          <a:p>
            <a:pPr marL="12700">
              <a:lnSpc>
                <a:spcPct val="100000"/>
              </a:lnSpc>
            </a:pPr>
            <a:r>
              <a:rPr sz="2400" spc="-13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75" dirty="0">
                <a:latin typeface="Calibri"/>
                <a:cs typeface="Calibri"/>
              </a:rPr>
              <a:t>v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35" dirty="0">
                <a:latin typeface="Calibri"/>
                <a:cs typeface="Calibri"/>
              </a:rPr>
              <a:t>=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130" dirty="0">
                <a:latin typeface="Calibri"/>
                <a:cs typeface="Calibri"/>
              </a:rPr>
              <a:t>bd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75" dirty="0">
                <a:latin typeface="Calibri"/>
                <a:cs typeface="Calibri"/>
              </a:rPr>
              <a:t>v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200" dirty="0">
                <a:latin typeface="Calibri"/>
                <a:cs typeface="Calibri"/>
              </a:rPr>
              <a:t>r</a:t>
            </a:r>
            <a:r>
              <a:rPr sz="2400" spc="35" dirty="0">
                <a:latin typeface="Calibri"/>
                <a:cs typeface="Calibri"/>
              </a:rPr>
              <a:t>.</a:t>
            </a:r>
            <a:r>
              <a:rPr sz="2400" spc="-125" dirty="0">
                <a:latin typeface="Calibri"/>
                <a:cs typeface="Calibri"/>
              </a:rPr>
              <a:t>Ch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100" dirty="0">
                <a:latin typeface="Calibri"/>
                <a:cs typeface="Calibri"/>
              </a:rPr>
              <a:t>om</a:t>
            </a:r>
            <a:r>
              <a:rPr sz="2400" spc="-7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spc="-70" dirty="0">
                <a:latin typeface="Calibri"/>
                <a:cs typeface="Calibri"/>
              </a:rPr>
              <a:t>c</a:t>
            </a:r>
            <a:r>
              <a:rPr sz="2400" spc="-90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100" dirty="0">
                <a:latin typeface="Calibri"/>
                <a:cs typeface="Calibri"/>
              </a:rPr>
              <a:t>om</a:t>
            </a:r>
            <a:r>
              <a:rPr sz="2400" spc="-70" dirty="0">
                <a:latin typeface="Calibri"/>
                <a:cs typeface="Calibri"/>
              </a:rPr>
              <a:t>e</a:t>
            </a:r>
            <a:r>
              <a:rPr sz="2400" spc="140" dirty="0">
                <a:latin typeface="Calibri"/>
                <a:cs typeface="Calibri"/>
              </a:rPr>
              <a:t>_</a:t>
            </a:r>
            <a:r>
              <a:rPr sz="2400" spc="-100" dirty="0">
                <a:latin typeface="Calibri"/>
                <a:cs typeface="Calibri"/>
              </a:rPr>
              <a:t>o</a:t>
            </a:r>
            <a:r>
              <a:rPr sz="2400" spc="-130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100" dirty="0">
                <a:latin typeface="Calibri"/>
                <a:cs typeface="Calibri"/>
              </a:rPr>
              <a:t>o</a:t>
            </a:r>
            <a:r>
              <a:rPr sz="2400" spc="-90" dirty="0">
                <a:latin typeface="Calibri"/>
                <a:cs typeface="Calibri"/>
              </a:rPr>
              <a:t>n</a:t>
            </a:r>
            <a:r>
              <a:rPr sz="2400" spc="-60" dirty="0">
                <a:latin typeface="Calibri"/>
                <a:cs typeface="Calibri"/>
              </a:rPr>
              <a:t>s</a:t>
            </a:r>
            <a:r>
              <a:rPr sz="2400" spc="-345" dirty="0">
                <a:latin typeface="Calibri"/>
                <a:cs typeface="Calibri"/>
              </a:rPr>
              <a:t>=</a:t>
            </a:r>
            <a:r>
              <a:rPr sz="2400" spc="-65" dirty="0">
                <a:latin typeface="Calibri"/>
                <a:cs typeface="Calibri"/>
              </a:rPr>
              <a:t>c</a:t>
            </a:r>
            <a:r>
              <a:rPr sz="2400" spc="-85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9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me</a:t>
            </a:r>
            <a:r>
              <a:rPr sz="2400" spc="-20" dirty="0">
                <a:latin typeface="Calibri"/>
                <a:cs typeface="Calibri"/>
              </a:rPr>
              <a:t>_</a:t>
            </a:r>
            <a:r>
              <a:rPr sz="2400" spc="-95" dirty="0">
                <a:latin typeface="Calibri"/>
                <a:cs typeface="Calibri"/>
              </a:rPr>
              <a:t>o</a:t>
            </a:r>
            <a:r>
              <a:rPr sz="2400" spc="-125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75" dirty="0">
                <a:latin typeface="Calibri"/>
                <a:cs typeface="Calibri"/>
              </a:rPr>
              <a:t>o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-9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12700" marR="2558415">
              <a:lnSpc>
                <a:spcPct val="100000"/>
              </a:lnSpc>
            </a:pPr>
            <a:r>
              <a:rPr sz="2400" spc="-125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75" dirty="0">
                <a:latin typeface="Calibri"/>
                <a:cs typeface="Calibri"/>
              </a:rPr>
              <a:t>v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200" dirty="0">
                <a:latin typeface="Calibri"/>
                <a:cs typeface="Calibri"/>
              </a:rPr>
              <a:t>r</a:t>
            </a:r>
            <a:r>
              <a:rPr sz="2400" spc="-40" dirty="0">
                <a:latin typeface="Calibri"/>
                <a:cs typeface="Calibri"/>
              </a:rPr>
              <a:t>.m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x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85" dirty="0">
                <a:latin typeface="Calibri"/>
                <a:cs typeface="Calibri"/>
              </a:rPr>
              <a:t>mi</a:t>
            </a:r>
            <a:r>
              <a:rPr sz="2400" spc="-114" dirty="0">
                <a:latin typeface="Calibri"/>
                <a:cs typeface="Calibri"/>
              </a:rPr>
              <a:t>z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135" dirty="0">
                <a:latin typeface="Calibri"/>
                <a:cs typeface="Calibri"/>
              </a:rPr>
              <a:t>_</a:t>
            </a:r>
            <a:r>
              <a:rPr sz="2400" spc="-10" dirty="0">
                <a:latin typeface="Calibri"/>
                <a:cs typeface="Calibri"/>
              </a:rPr>
              <a:t>w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-125" dirty="0">
                <a:latin typeface="Calibri"/>
                <a:cs typeface="Calibri"/>
              </a:rPr>
              <a:t>d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5" dirty="0">
                <a:latin typeface="Calibri"/>
                <a:cs typeface="Calibri"/>
              </a:rPr>
              <a:t>() </a:t>
            </a:r>
            <a:endParaRPr lang="en-US" sz="2400" spc="5" dirty="0" smtClean="0">
              <a:latin typeface="Calibri"/>
              <a:cs typeface="Calibri"/>
            </a:endParaRPr>
          </a:p>
          <a:p>
            <a:pPr marL="12700" marR="2558415">
              <a:lnSpc>
                <a:spcPct val="100000"/>
              </a:lnSpc>
            </a:pPr>
            <a:endParaRPr lang="en-US" sz="2400" spc="5" dirty="0">
              <a:latin typeface="Calibri"/>
              <a:cs typeface="Calibri"/>
            </a:endParaRPr>
          </a:p>
          <a:p>
            <a:pPr marL="12700" marR="2558415">
              <a:lnSpc>
                <a:spcPct val="100000"/>
              </a:lnSpc>
            </a:pPr>
            <a:r>
              <a:rPr sz="2400" spc="-125" dirty="0" err="1" smtClean="0">
                <a:latin typeface="Calibri"/>
                <a:cs typeface="Calibri"/>
              </a:rPr>
              <a:t>d</a:t>
            </a:r>
            <a:r>
              <a:rPr sz="2400" spc="-15" dirty="0" err="1" smtClean="0">
                <a:latin typeface="Calibri"/>
                <a:cs typeface="Calibri"/>
              </a:rPr>
              <a:t>r</a:t>
            </a:r>
            <a:r>
              <a:rPr sz="2400" spc="-20" dirty="0" err="1" smtClean="0">
                <a:latin typeface="Calibri"/>
                <a:cs typeface="Calibri"/>
              </a:rPr>
              <a:t>i</a:t>
            </a:r>
            <a:r>
              <a:rPr sz="2400" spc="-75" dirty="0" err="1" smtClean="0">
                <a:latin typeface="Calibri"/>
                <a:cs typeface="Calibri"/>
              </a:rPr>
              <a:t>v</a:t>
            </a:r>
            <a:r>
              <a:rPr sz="2400" spc="-60" dirty="0" err="1" smtClean="0">
                <a:latin typeface="Calibri"/>
                <a:cs typeface="Calibri"/>
              </a:rPr>
              <a:t>e</a:t>
            </a:r>
            <a:r>
              <a:rPr sz="2400" spc="-200" dirty="0" err="1" smtClean="0">
                <a:latin typeface="Calibri"/>
                <a:cs typeface="Calibri"/>
              </a:rPr>
              <a:t>r</a:t>
            </a:r>
            <a:r>
              <a:rPr sz="2400" spc="75" dirty="0" err="1" smtClean="0">
                <a:latin typeface="Calibri"/>
                <a:cs typeface="Calibri"/>
              </a:rPr>
              <a:t>.</a:t>
            </a:r>
            <a:r>
              <a:rPr sz="2400" spc="-250" dirty="0" err="1" smtClean="0">
                <a:latin typeface="Calibri"/>
                <a:cs typeface="Calibri"/>
              </a:rPr>
              <a:t>g</a:t>
            </a:r>
            <a:r>
              <a:rPr sz="2400" spc="-60" dirty="0" err="1" smtClean="0">
                <a:latin typeface="Calibri"/>
                <a:cs typeface="Calibri"/>
              </a:rPr>
              <a:t>e</a:t>
            </a:r>
            <a:r>
              <a:rPr sz="2400" spc="-10" dirty="0" err="1" smtClean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spc="-25" dirty="0">
                <a:latin typeface="Calibri"/>
                <a:cs typeface="Calibri"/>
              </a:rPr>
              <a:t>"</a:t>
            </a:r>
            <a:r>
              <a:rPr sz="2400" spc="-70" dirty="0">
                <a:latin typeface="Calibri"/>
                <a:cs typeface="Calibri"/>
              </a:rPr>
              <a:t>h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spc="-9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://127.0.0.1:5000")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13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11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t(</a:t>
            </a:r>
            <a:r>
              <a:rPr sz="2400" b="1" spc="-13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7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20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spc="-1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18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140" dirty="0">
                <a:solidFill>
                  <a:srgbClr val="C00000"/>
                </a:solidFill>
                <a:latin typeface="Calibri"/>
                <a:cs typeface="Calibri"/>
              </a:rPr>
              <a:t>_</a:t>
            </a:r>
            <a:r>
              <a:rPr sz="2400" b="1" spc="-7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10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9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7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) </a:t>
            </a:r>
            <a:endParaRPr lang="en-US" sz="2400" b="1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2558415">
              <a:lnSpc>
                <a:spcPct val="100000"/>
              </a:lnSpc>
            </a:pPr>
            <a:endParaRPr lang="en-US" sz="2400" b="1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2558415">
              <a:lnSpc>
                <a:spcPct val="100000"/>
              </a:lnSpc>
            </a:pPr>
            <a:r>
              <a:rPr sz="2400" spc="-125" dirty="0" err="1" smtClean="0">
                <a:latin typeface="Calibri"/>
                <a:cs typeface="Calibri"/>
              </a:rPr>
              <a:t>d</a:t>
            </a:r>
            <a:r>
              <a:rPr sz="2400" spc="-15" dirty="0" err="1" smtClean="0">
                <a:latin typeface="Calibri"/>
                <a:cs typeface="Calibri"/>
              </a:rPr>
              <a:t>r</a:t>
            </a:r>
            <a:r>
              <a:rPr sz="2400" spc="-20" dirty="0" err="1" smtClean="0">
                <a:latin typeface="Calibri"/>
                <a:cs typeface="Calibri"/>
              </a:rPr>
              <a:t>i</a:t>
            </a:r>
            <a:r>
              <a:rPr sz="2400" spc="-75" dirty="0" err="1" smtClean="0">
                <a:latin typeface="Calibri"/>
                <a:cs typeface="Calibri"/>
              </a:rPr>
              <a:t>v</a:t>
            </a:r>
            <a:r>
              <a:rPr sz="2400" spc="-60" dirty="0" err="1" smtClean="0">
                <a:latin typeface="Calibri"/>
                <a:cs typeface="Calibri"/>
              </a:rPr>
              <a:t>e</a:t>
            </a:r>
            <a:r>
              <a:rPr sz="2400" spc="-200" dirty="0" err="1" smtClean="0">
                <a:latin typeface="Calibri"/>
                <a:cs typeface="Calibri"/>
              </a:rPr>
              <a:t>r</a:t>
            </a:r>
            <a:r>
              <a:rPr sz="2400" spc="-10" dirty="0" err="1" smtClean="0">
                <a:latin typeface="Calibri"/>
                <a:cs typeface="Calibri"/>
              </a:rPr>
              <a:t>.</a:t>
            </a:r>
            <a:r>
              <a:rPr sz="2400" dirty="0" err="1" smtClean="0">
                <a:latin typeface="Calibri"/>
                <a:cs typeface="Calibri"/>
              </a:rPr>
              <a:t>c</a:t>
            </a:r>
            <a:r>
              <a:rPr sz="2400" spc="-30" dirty="0" err="1" smtClean="0">
                <a:latin typeface="Calibri"/>
                <a:cs typeface="Calibri"/>
              </a:rPr>
              <a:t>l</a:t>
            </a:r>
            <a:r>
              <a:rPr sz="2400" spc="-105" dirty="0" err="1" smtClean="0">
                <a:latin typeface="Calibri"/>
                <a:cs typeface="Calibri"/>
              </a:rPr>
              <a:t>o</a:t>
            </a:r>
            <a:r>
              <a:rPr sz="2400" spc="-70" dirty="0" err="1" smtClean="0">
                <a:latin typeface="Calibri"/>
                <a:cs typeface="Calibri"/>
              </a:rPr>
              <a:t>s</a:t>
            </a:r>
            <a:r>
              <a:rPr sz="2400" spc="-55" dirty="0" err="1" smtClean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()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2722" y="5953388"/>
            <a:ext cx="68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AJAX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动态交互之后的数据无法获得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8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909955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256030" cy="680085"/>
          </a:xfrm>
          <a:custGeom>
            <a:avLst/>
            <a:gdLst/>
            <a:ahLst/>
            <a:cxnLst/>
            <a:rect l="l" t="t" r="r" b="b"/>
            <a:pathLst>
              <a:path w="1256030" h="680085">
                <a:moveTo>
                  <a:pt x="11424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1151556" y="679347"/>
                </a:lnTo>
                <a:lnTo>
                  <a:pt x="1192463" y="668132"/>
                </a:lnTo>
                <a:lnTo>
                  <a:pt x="1225553" y="643489"/>
                </a:lnTo>
                <a:lnTo>
                  <a:pt x="1247699" y="608543"/>
                </a:lnTo>
                <a:lnTo>
                  <a:pt x="1255776" y="566419"/>
                </a:lnTo>
                <a:lnTo>
                  <a:pt x="1255419" y="104219"/>
                </a:lnTo>
                <a:lnTo>
                  <a:pt x="1244204" y="63312"/>
                </a:lnTo>
                <a:lnTo>
                  <a:pt x="1219561" y="30222"/>
                </a:lnTo>
                <a:lnTo>
                  <a:pt x="1184615" y="8076"/>
                </a:lnTo>
                <a:lnTo>
                  <a:pt x="11424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12494" y="906388"/>
            <a:ext cx="280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微软雅黑"/>
                <a:cs typeface="微软雅黑"/>
              </a:rPr>
              <a:t>6.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652583" y="454010"/>
            <a:ext cx="7459471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spc="5" dirty="0"/>
              <a:t>编写爬虫程序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79574" y="1012840"/>
            <a:ext cx="9555226" cy="584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130" dirty="0" smtClean="0">
                <a:cs typeface="Calibri"/>
              </a:rPr>
              <a:t>from selenium import </a:t>
            </a:r>
            <a:r>
              <a:rPr lang="en-US" sz="2000" spc="-130" dirty="0" err="1" smtClean="0">
                <a:cs typeface="Calibri"/>
              </a:rPr>
              <a:t>webdriver</a:t>
            </a:r>
            <a:endParaRPr lang="en-US" sz="2000" spc="-130" dirty="0" smtClean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130" dirty="0" smtClean="0">
                <a:cs typeface="Calibri"/>
              </a:rPr>
              <a:t>from </a:t>
            </a:r>
            <a:r>
              <a:rPr lang="en-US" sz="2000" spc="-130" dirty="0" err="1" smtClean="0">
                <a:cs typeface="Calibri"/>
              </a:rPr>
              <a:t>selenium.webdriver.chrome.options</a:t>
            </a:r>
            <a:r>
              <a:rPr lang="en-US" sz="2000" spc="-130" dirty="0" smtClean="0">
                <a:cs typeface="Calibri"/>
              </a:rPr>
              <a:t> import Options</a:t>
            </a:r>
          </a:p>
          <a:p>
            <a:pPr marL="12700">
              <a:lnSpc>
                <a:spcPct val="100000"/>
              </a:lnSpc>
            </a:pPr>
            <a:r>
              <a:rPr lang="en-US" sz="2000" spc="-130" dirty="0" smtClean="0">
                <a:cs typeface="Calibri"/>
              </a:rPr>
              <a:t>import time</a:t>
            </a:r>
          </a:p>
          <a:p>
            <a:pPr marL="12700">
              <a:lnSpc>
                <a:spcPct val="100000"/>
              </a:lnSpc>
            </a:pPr>
            <a:r>
              <a:rPr lang="en-US" sz="2000" spc="-130" dirty="0" err="1" smtClean="0">
                <a:cs typeface="Calibri"/>
              </a:rPr>
              <a:t>def</a:t>
            </a:r>
            <a:r>
              <a:rPr lang="en-US" sz="2000" spc="-130" dirty="0" smtClean="0">
                <a:cs typeface="Calibri"/>
              </a:rPr>
              <a:t> </a:t>
            </a:r>
            <a:r>
              <a:rPr lang="en-US" sz="2000" b="1" spc="-130" dirty="0">
                <a:solidFill>
                  <a:srgbClr val="C00000"/>
                </a:solidFill>
                <a:cs typeface="Calibri"/>
              </a:rPr>
              <a:t>spider(index):</a:t>
            </a:r>
          </a:p>
          <a:p>
            <a:pPr marL="12700">
              <a:lnSpc>
                <a:spcPct val="100000"/>
              </a:lnSpc>
            </a:pPr>
            <a:r>
              <a:rPr lang="en-US" sz="2000" spc="-130" dirty="0">
                <a:cs typeface="Calibri"/>
              </a:rPr>
              <a:t>    # print(</a:t>
            </a:r>
            <a:r>
              <a:rPr lang="en-US" sz="2000" spc="-130" dirty="0" err="1">
                <a:cs typeface="Calibri"/>
              </a:rPr>
              <a:t>driver.current_url</a:t>
            </a:r>
            <a:r>
              <a:rPr lang="en-US" sz="2000" spc="-130" dirty="0">
                <a:cs typeface="Calibri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lang="en-US" sz="2000" spc="-130" dirty="0">
                <a:cs typeface="Calibri"/>
              </a:rPr>
              <a:t>    </a:t>
            </a:r>
            <a:r>
              <a:rPr lang="en-US" sz="2000" spc="-130" dirty="0" err="1">
                <a:cs typeface="Calibri"/>
              </a:rPr>
              <a:t>trs</a:t>
            </a:r>
            <a:r>
              <a:rPr lang="en-US" sz="2000" spc="-130" dirty="0">
                <a:cs typeface="Calibri"/>
              </a:rPr>
              <a:t>=</a:t>
            </a:r>
            <a:r>
              <a:rPr lang="en-US" sz="2000" spc="-130" dirty="0" err="1">
                <a:cs typeface="Calibri"/>
              </a:rPr>
              <a:t>driver.find_elements_by_tag_name</a:t>
            </a:r>
            <a:r>
              <a:rPr lang="en-US" sz="2000" spc="-130" dirty="0">
                <a:cs typeface="Calibri"/>
              </a:rPr>
              <a:t>("</a:t>
            </a:r>
            <a:r>
              <a:rPr lang="en-US" sz="2000" spc="-130" dirty="0" err="1">
                <a:cs typeface="Calibri"/>
              </a:rPr>
              <a:t>tr</a:t>
            </a:r>
            <a:r>
              <a:rPr lang="en-US" sz="2000" spc="-130" dirty="0">
                <a:cs typeface="Calibri"/>
              </a:rPr>
              <a:t>")</a:t>
            </a:r>
          </a:p>
          <a:p>
            <a:pPr marL="12700">
              <a:lnSpc>
                <a:spcPct val="100000"/>
              </a:lnSpc>
            </a:pPr>
            <a:r>
              <a:rPr lang="en-US" sz="2000" spc="-130" dirty="0">
                <a:cs typeface="Calibri"/>
              </a:rPr>
              <a:t>    for </a:t>
            </a:r>
            <a:r>
              <a:rPr lang="en-US" sz="2000" spc="-130" dirty="0" err="1">
                <a:cs typeface="Calibri"/>
              </a:rPr>
              <a:t>i</a:t>
            </a:r>
            <a:r>
              <a:rPr lang="en-US" sz="2000" spc="-130" dirty="0">
                <a:cs typeface="Calibri"/>
              </a:rPr>
              <a:t> in range(1,len(</a:t>
            </a:r>
            <a:r>
              <a:rPr lang="en-US" sz="2000" spc="-130" dirty="0" err="1">
                <a:cs typeface="Calibri"/>
              </a:rPr>
              <a:t>trs</a:t>
            </a:r>
            <a:r>
              <a:rPr lang="en-US" sz="2000" spc="-130" dirty="0">
                <a:cs typeface="Calibri"/>
              </a:rPr>
              <a:t>)):#</a:t>
            </a:r>
            <a:r>
              <a:rPr lang="zh-CN" altLang="en-US" sz="2000" spc="-130" dirty="0">
                <a:cs typeface="Calibri"/>
              </a:rPr>
              <a:t>从第二行开始查找和提取</a:t>
            </a:r>
          </a:p>
          <a:p>
            <a:pPr marL="12700">
              <a:lnSpc>
                <a:spcPct val="100000"/>
              </a:lnSpc>
            </a:pPr>
            <a:r>
              <a:rPr lang="zh-CN" altLang="en-US" sz="2000" spc="-130" dirty="0">
                <a:cs typeface="Calibri"/>
              </a:rPr>
              <a:t>        </a:t>
            </a:r>
            <a:r>
              <a:rPr lang="en-US" altLang="zh-CN" sz="2000" spc="-130" dirty="0">
                <a:cs typeface="Calibri"/>
              </a:rPr>
              <a:t># </a:t>
            </a:r>
            <a:r>
              <a:rPr lang="en-US" sz="2000" spc="-130" dirty="0">
                <a:cs typeface="Calibri"/>
              </a:rPr>
              <a:t>print(</a:t>
            </a:r>
            <a:r>
              <a:rPr lang="en-US" sz="2000" spc="-130" dirty="0" err="1">
                <a:cs typeface="Calibri"/>
              </a:rPr>
              <a:t>i</a:t>
            </a:r>
            <a:r>
              <a:rPr lang="en-US" sz="2000" spc="-130" dirty="0">
                <a:cs typeface="Calibri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lang="en-US" sz="2000" spc="-130" dirty="0">
                <a:cs typeface="Calibri"/>
              </a:rPr>
              <a:t>        </a:t>
            </a:r>
            <a:r>
              <a:rPr lang="en-US" sz="2000" spc="-130" dirty="0" err="1">
                <a:cs typeface="Calibri"/>
              </a:rPr>
              <a:t>tds</a:t>
            </a:r>
            <a:r>
              <a:rPr lang="en-US" sz="2000" spc="-130" dirty="0">
                <a:cs typeface="Calibri"/>
              </a:rPr>
              <a:t>=</a:t>
            </a:r>
            <a:r>
              <a:rPr lang="en-US" sz="2000" spc="-130" dirty="0" err="1">
                <a:cs typeface="Calibri"/>
              </a:rPr>
              <a:t>trs</a:t>
            </a:r>
            <a:r>
              <a:rPr lang="en-US" sz="2000" spc="-130" dirty="0">
                <a:cs typeface="Calibri"/>
              </a:rPr>
              <a:t>[</a:t>
            </a:r>
            <a:r>
              <a:rPr lang="en-US" sz="2000" spc="-130" dirty="0" err="1">
                <a:cs typeface="Calibri"/>
              </a:rPr>
              <a:t>i</a:t>
            </a:r>
            <a:r>
              <a:rPr lang="en-US" sz="2000" spc="-130" dirty="0">
                <a:cs typeface="Calibri"/>
              </a:rPr>
              <a:t>].</a:t>
            </a:r>
            <a:r>
              <a:rPr lang="en-US" sz="2000" spc="-130" dirty="0" err="1">
                <a:cs typeface="Calibri"/>
              </a:rPr>
              <a:t>find_elements_by_tag_name</a:t>
            </a:r>
            <a:r>
              <a:rPr lang="en-US" sz="2000" spc="-130" dirty="0">
                <a:cs typeface="Calibri"/>
              </a:rPr>
              <a:t>("td")</a:t>
            </a:r>
          </a:p>
          <a:p>
            <a:pPr marL="12700">
              <a:lnSpc>
                <a:spcPct val="100000"/>
              </a:lnSpc>
            </a:pPr>
            <a:r>
              <a:rPr lang="en-US" sz="2000" spc="-130" dirty="0">
                <a:cs typeface="Calibri"/>
              </a:rPr>
              <a:t>        model = </a:t>
            </a:r>
            <a:r>
              <a:rPr lang="en-US" sz="2000" spc="-130" dirty="0" err="1">
                <a:cs typeface="Calibri"/>
              </a:rPr>
              <a:t>tds</a:t>
            </a:r>
            <a:r>
              <a:rPr lang="en-US" sz="2000" spc="-130" dirty="0">
                <a:cs typeface="Calibri"/>
              </a:rPr>
              <a:t>[0].text</a:t>
            </a:r>
          </a:p>
          <a:p>
            <a:pPr marL="12700">
              <a:lnSpc>
                <a:spcPct val="100000"/>
              </a:lnSpc>
            </a:pPr>
            <a:r>
              <a:rPr lang="en-US" sz="2000" spc="-130" dirty="0">
                <a:cs typeface="Calibri"/>
              </a:rPr>
              <a:t>        price = </a:t>
            </a:r>
            <a:r>
              <a:rPr lang="en-US" sz="2000" spc="-130" dirty="0" err="1">
                <a:cs typeface="Calibri"/>
              </a:rPr>
              <a:t>tds</a:t>
            </a:r>
            <a:r>
              <a:rPr lang="en-US" sz="2000" spc="-130" dirty="0">
                <a:cs typeface="Calibri"/>
              </a:rPr>
              <a:t>[1].text</a:t>
            </a:r>
          </a:p>
          <a:p>
            <a:pPr marL="12700">
              <a:lnSpc>
                <a:spcPct val="100000"/>
              </a:lnSpc>
            </a:pPr>
            <a:r>
              <a:rPr lang="en-US" sz="2000" spc="-130" dirty="0">
                <a:cs typeface="Calibri"/>
              </a:rPr>
              <a:t>        print("%-16s%-16s" % (model, price))</a:t>
            </a:r>
          </a:p>
          <a:p>
            <a:pPr marL="12700">
              <a:lnSpc>
                <a:spcPct val="100000"/>
              </a:lnSpc>
            </a:pPr>
            <a:r>
              <a:rPr lang="en-US" sz="2000" b="1" spc="-130" dirty="0">
                <a:solidFill>
                  <a:srgbClr val="C00000"/>
                </a:solidFill>
                <a:cs typeface="Calibri"/>
              </a:rPr>
              <a:t>    </a:t>
            </a:r>
            <a:r>
              <a:rPr lang="en-US" sz="2000" b="1" spc="-130" dirty="0">
                <a:solidFill>
                  <a:srgbClr val="3403BD"/>
                </a:solidFill>
                <a:cs typeface="Calibri"/>
              </a:rPr>
              <a:t>select </a:t>
            </a:r>
            <a:r>
              <a:rPr lang="en-US" sz="2000" spc="-130" dirty="0">
                <a:cs typeface="Calibri"/>
              </a:rPr>
              <a:t>= </a:t>
            </a:r>
            <a:r>
              <a:rPr lang="en-US" sz="2000" spc="-130" dirty="0" err="1">
                <a:cs typeface="Calibri"/>
              </a:rPr>
              <a:t>driver.find_element_by_id</a:t>
            </a:r>
            <a:r>
              <a:rPr lang="en-US" sz="2000" spc="-130" dirty="0">
                <a:cs typeface="Calibri"/>
              </a:rPr>
              <a:t>("marks")</a:t>
            </a:r>
          </a:p>
          <a:p>
            <a:pPr marL="12700">
              <a:lnSpc>
                <a:spcPct val="100000"/>
              </a:lnSpc>
            </a:pPr>
            <a:r>
              <a:rPr lang="en-US" sz="2000" b="1" spc="-130" dirty="0">
                <a:solidFill>
                  <a:srgbClr val="C00000"/>
                </a:solidFill>
                <a:cs typeface="Calibri"/>
              </a:rPr>
              <a:t>    options </a:t>
            </a:r>
            <a:r>
              <a:rPr lang="en-US" sz="2000" spc="-130" dirty="0">
                <a:cs typeface="Calibri"/>
              </a:rPr>
              <a:t>= </a:t>
            </a:r>
            <a:r>
              <a:rPr lang="en-US" sz="2000" b="1" spc="-130" dirty="0" err="1">
                <a:solidFill>
                  <a:srgbClr val="3403BD"/>
                </a:solidFill>
                <a:cs typeface="Calibri"/>
              </a:rPr>
              <a:t>select</a:t>
            </a:r>
            <a:r>
              <a:rPr lang="en-US" sz="2000" spc="-130" dirty="0" err="1">
                <a:cs typeface="Calibri"/>
              </a:rPr>
              <a:t>.find_elements_by_tag_name</a:t>
            </a:r>
            <a:r>
              <a:rPr lang="en-US" sz="2000" spc="-130" dirty="0">
                <a:cs typeface="Calibri"/>
              </a:rPr>
              <a:t>("option")</a:t>
            </a:r>
          </a:p>
          <a:p>
            <a:pPr marL="12700">
              <a:lnSpc>
                <a:spcPct val="100000"/>
              </a:lnSpc>
            </a:pPr>
            <a:r>
              <a:rPr lang="en-US" sz="2000" spc="-130" dirty="0">
                <a:cs typeface="Calibri"/>
              </a:rPr>
              <a:t>    if index &lt; </a:t>
            </a:r>
            <a:r>
              <a:rPr lang="en-US" sz="2000" spc="-130" dirty="0" err="1">
                <a:cs typeface="Calibri"/>
              </a:rPr>
              <a:t>len</a:t>
            </a:r>
            <a:r>
              <a:rPr lang="en-US" sz="2000" spc="-130" dirty="0">
                <a:cs typeface="Calibri"/>
              </a:rPr>
              <a:t>(options) - 1:</a:t>
            </a:r>
          </a:p>
          <a:p>
            <a:pPr marL="12700">
              <a:lnSpc>
                <a:spcPct val="100000"/>
              </a:lnSpc>
            </a:pPr>
            <a:r>
              <a:rPr lang="en-US" sz="2000" spc="-130" dirty="0">
                <a:cs typeface="Calibri"/>
              </a:rPr>
              <a:t>        index += 1</a:t>
            </a:r>
          </a:p>
          <a:p>
            <a:pPr marL="12700">
              <a:lnSpc>
                <a:spcPct val="100000"/>
              </a:lnSpc>
            </a:pPr>
            <a:r>
              <a:rPr lang="en-US" sz="2000" spc="-130" dirty="0">
                <a:cs typeface="Calibri"/>
              </a:rPr>
              <a:t>        </a:t>
            </a:r>
            <a:r>
              <a:rPr lang="en-US" sz="2000" b="1" spc="-130" dirty="0">
                <a:solidFill>
                  <a:srgbClr val="C00000"/>
                </a:solidFill>
                <a:cs typeface="Calibri"/>
              </a:rPr>
              <a:t>options[index].click()</a:t>
            </a:r>
          </a:p>
          <a:p>
            <a:pPr marL="12700">
              <a:lnSpc>
                <a:spcPct val="100000"/>
              </a:lnSpc>
            </a:pPr>
            <a:r>
              <a:rPr lang="en-US" sz="2000" spc="-130" dirty="0">
                <a:cs typeface="Calibri"/>
              </a:rPr>
              <a:t>        </a:t>
            </a:r>
            <a:r>
              <a:rPr lang="en-US" sz="2000" spc="-130" dirty="0" err="1">
                <a:cs typeface="Calibri"/>
              </a:rPr>
              <a:t>time.sleep</a:t>
            </a:r>
            <a:r>
              <a:rPr lang="en-US" sz="2000" spc="-130" dirty="0">
                <a:cs typeface="Calibri"/>
              </a:rPr>
              <a:t>(3)</a:t>
            </a:r>
          </a:p>
          <a:p>
            <a:pPr marL="12700">
              <a:lnSpc>
                <a:spcPct val="100000"/>
              </a:lnSpc>
            </a:pPr>
            <a:r>
              <a:rPr lang="en-US" sz="2000" b="1" spc="-130" dirty="0">
                <a:solidFill>
                  <a:srgbClr val="C00000"/>
                </a:solidFill>
                <a:cs typeface="Calibri"/>
              </a:rPr>
              <a:t>        spider(index)</a:t>
            </a:r>
            <a:endParaRPr sz="2000" b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00799" y="5791200"/>
            <a:ext cx="5602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模拟浏览器对下拉选项的点击选择，获得动态交互加载出更新后的网页数据。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262377" y="803594"/>
            <a:ext cx="7667244" cy="430887"/>
          </a:xfrm>
        </p:spPr>
        <p:txBody>
          <a:bodyPr/>
          <a:lstStyle/>
          <a:p>
            <a:pPr algn="ctr"/>
            <a:r>
              <a:rPr lang="en-US" altLang="zh-CN" b="1" dirty="0" smtClean="0"/>
              <a:t>Selenium-</a:t>
            </a:r>
            <a:r>
              <a:rPr lang="en-US" altLang="zh-CN" b="1" dirty="0"/>
              <a:t> </a:t>
            </a:r>
            <a:r>
              <a:rPr lang="en-US" altLang="zh-CN" b="1" dirty="0" smtClean="0"/>
              <a:t>WebDriver</a:t>
            </a:r>
            <a:r>
              <a:rPr lang="zh-CN" altLang="en-US" b="1" dirty="0" smtClean="0"/>
              <a:t>工作原理 </a:t>
            </a:r>
            <a:endParaRPr lang="zh-CN" altLang="en-US" dirty="0"/>
          </a:p>
        </p:txBody>
      </p:sp>
      <p:pic>
        <p:nvPicPr>
          <p:cNvPr id="2050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1041733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28600" y="4114800"/>
            <a:ext cx="10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2.</a:t>
            </a:r>
            <a:r>
              <a:rPr lang="zh-CN" altLang="en-US" b="1" dirty="0" smtClean="0">
                <a:solidFill>
                  <a:srgbClr val="C00000"/>
                </a:solidFill>
              </a:rPr>
              <a:t>解析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600" y="2819400"/>
            <a:ext cx="104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4.</a:t>
            </a:r>
            <a:r>
              <a:rPr lang="zh-CN" altLang="en-US" b="1" dirty="0" smtClean="0">
                <a:solidFill>
                  <a:srgbClr val="C00000"/>
                </a:solidFill>
              </a:rPr>
              <a:t>执行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47800" y="3505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3.</a:t>
            </a:r>
            <a:r>
              <a:rPr lang="zh-CN" altLang="en-US" b="1" dirty="0" smtClean="0">
                <a:solidFill>
                  <a:srgbClr val="C00000"/>
                </a:solidFill>
              </a:rPr>
              <a:t>操控浏览器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29000" y="3505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5.</a:t>
            </a:r>
            <a:r>
              <a:rPr lang="zh-CN" altLang="en-US" b="1" dirty="0" smtClean="0">
                <a:solidFill>
                  <a:srgbClr val="C00000"/>
                </a:solidFill>
              </a:rPr>
              <a:t>结果返回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81200" y="4686300"/>
            <a:ext cx="123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1.</a:t>
            </a:r>
            <a:r>
              <a:rPr lang="zh-CN" altLang="en-US" b="1" dirty="0" smtClean="0">
                <a:solidFill>
                  <a:srgbClr val="C00000"/>
                </a:solidFill>
              </a:rPr>
              <a:t>请求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42446" y="4686300"/>
            <a:ext cx="151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6.</a:t>
            </a:r>
            <a:r>
              <a:rPr lang="zh-CN" altLang="en-US" b="1" dirty="0" smtClean="0">
                <a:solidFill>
                  <a:srgbClr val="C00000"/>
                </a:solidFill>
              </a:rPr>
              <a:t>结果</a:t>
            </a:r>
            <a:r>
              <a:rPr lang="zh-CN" altLang="en-US" b="1" dirty="0">
                <a:solidFill>
                  <a:srgbClr val="C00000"/>
                </a:solidFill>
              </a:rPr>
              <a:t>返回</a:t>
            </a:r>
          </a:p>
          <a:p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7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/>
      <p:bldP spid="12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3493" y="909955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256030" cy="680085"/>
          </a:xfrm>
          <a:custGeom>
            <a:avLst/>
            <a:gdLst/>
            <a:ahLst/>
            <a:cxnLst/>
            <a:rect l="l" t="t" r="r" b="b"/>
            <a:pathLst>
              <a:path w="1256030" h="680085">
                <a:moveTo>
                  <a:pt x="11424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1151556" y="679347"/>
                </a:lnTo>
                <a:lnTo>
                  <a:pt x="1192463" y="668132"/>
                </a:lnTo>
                <a:lnTo>
                  <a:pt x="1225553" y="643489"/>
                </a:lnTo>
                <a:lnTo>
                  <a:pt x="1247699" y="608543"/>
                </a:lnTo>
                <a:lnTo>
                  <a:pt x="1255776" y="566419"/>
                </a:lnTo>
                <a:lnTo>
                  <a:pt x="1255419" y="104219"/>
                </a:lnTo>
                <a:lnTo>
                  <a:pt x="1244204" y="63312"/>
                </a:lnTo>
                <a:lnTo>
                  <a:pt x="1219561" y="30222"/>
                </a:lnTo>
                <a:lnTo>
                  <a:pt x="1184615" y="8076"/>
                </a:lnTo>
                <a:lnTo>
                  <a:pt x="11424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12494" y="906388"/>
            <a:ext cx="280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微软雅黑"/>
                <a:cs typeface="微软雅黑"/>
              </a:rPr>
              <a:t>6.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808729" y="442849"/>
            <a:ext cx="7459471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spc="5" dirty="0"/>
              <a:t>编写爬虫程序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590800" y="1582467"/>
            <a:ext cx="9067800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67790">
              <a:lnSpc>
                <a:spcPct val="100000"/>
              </a:lnSpc>
            </a:pPr>
            <a:r>
              <a:rPr lang="en-US" sz="2400" dirty="0" err="1">
                <a:cs typeface="Calibri"/>
              </a:rPr>
              <a:t>chrome_options</a:t>
            </a:r>
            <a:r>
              <a:rPr lang="en-US" sz="2400" dirty="0">
                <a:cs typeface="Calibri"/>
              </a:rPr>
              <a:t> = Options()</a:t>
            </a:r>
          </a:p>
          <a:p>
            <a:pPr marL="12700" marR="1367790">
              <a:lnSpc>
                <a:spcPct val="100000"/>
              </a:lnSpc>
            </a:pPr>
            <a:r>
              <a:rPr lang="en-US" sz="2400" dirty="0">
                <a:cs typeface="Calibri"/>
              </a:rPr>
              <a:t># </a:t>
            </a:r>
            <a:r>
              <a:rPr lang="en-US" sz="2400" dirty="0" err="1">
                <a:cs typeface="Calibri"/>
              </a:rPr>
              <a:t>chrome_options.add_argument</a:t>
            </a:r>
            <a:r>
              <a:rPr lang="en-US" sz="2400" dirty="0">
                <a:cs typeface="Calibri"/>
              </a:rPr>
              <a:t>('--headless')</a:t>
            </a:r>
          </a:p>
          <a:p>
            <a:pPr marL="12700" marR="1367790">
              <a:lnSpc>
                <a:spcPct val="100000"/>
              </a:lnSpc>
            </a:pPr>
            <a:r>
              <a:rPr lang="en-US" sz="2400" dirty="0">
                <a:cs typeface="Calibri"/>
              </a:rPr>
              <a:t># </a:t>
            </a:r>
            <a:r>
              <a:rPr lang="en-US" sz="2400" dirty="0" err="1">
                <a:cs typeface="Calibri"/>
              </a:rPr>
              <a:t>chrome_options.add_argument</a:t>
            </a:r>
            <a:r>
              <a:rPr lang="en-US" sz="2400" dirty="0">
                <a:cs typeface="Calibri"/>
              </a:rPr>
              <a:t>('--disable-</a:t>
            </a:r>
            <a:r>
              <a:rPr lang="en-US" sz="2400" dirty="0" err="1">
                <a:cs typeface="Calibri"/>
              </a:rPr>
              <a:t>gpu</a:t>
            </a:r>
            <a:r>
              <a:rPr lang="en-US" sz="2400" dirty="0">
                <a:cs typeface="Calibri"/>
              </a:rPr>
              <a:t>')</a:t>
            </a:r>
          </a:p>
          <a:p>
            <a:pPr marL="12700" marR="1367790">
              <a:lnSpc>
                <a:spcPct val="100000"/>
              </a:lnSpc>
            </a:pPr>
            <a:r>
              <a:rPr lang="en-US" sz="2400" dirty="0">
                <a:cs typeface="Calibri"/>
              </a:rPr>
              <a:t># driver = </a:t>
            </a:r>
            <a:r>
              <a:rPr lang="en-US" sz="2400" dirty="0" err="1">
                <a:cs typeface="Calibri"/>
              </a:rPr>
              <a:t>webdriver.Chrome</a:t>
            </a:r>
            <a:r>
              <a:rPr lang="en-US" sz="2400" dirty="0">
                <a:cs typeface="Calibri"/>
              </a:rPr>
              <a:t>(</a:t>
            </a:r>
            <a:r>
              <a:rPr lang="en-US" sz="2400" dirty="0" err="1">
                <a:cs typeface="Calibri"/>
              </a:rPr>
              <a:t>chrome_options</a:t>
            </a:r>
            <a:r>
              <a:rPr lang="en-US" sz="2400" dirty="0">
                <a:cs typeface="Calibri"/>
              </a:rPr>
              <a:t>=</a:t>
            </a:r>
            <a:r>
              <a:rPr lang="en-US" sz="2400" dirty="0" err="1">
                <a:cs typeface="Calibri"/>
              </a:rPr>
              <a:t>chrome_options</a:t>
            </a:r>
            <a:r>
              <a:rPr lang="en-US" sz="2400" dirty="0" smtClean="0">
                <a:cs typeface="Calibri"/>
              </a:rPr>
              <a:t>)</a:t>
            </a:r>
          </a:p>
          <a:p>
            <a:pPr marL="12700" marR="1367790">
              <a:lnSpc>
                <a:spcPct val="100000"/>
              </a:lnSpc>
            </a:pPr>
            <a:endParaRPr lang="en-US" sz="2400" dirty="0">
              <a:cs typeface="Calibri"/>
            </a:endParaRPr>
          </a:p>
          <a:p>
            <a:pPr marL="12700" marR="1367790">
              <a:lnSpc>
                <a:spcPct val="100000"/>
              </a:lnSpc>
            </a:pPr>
            <a:endParaRPr lang="en-US" sz="2400" dirty="0">
              <a:cs typeface="Calibri"/>
            </a:endParaRPr>
          </a:p>
          <a:p>
            <a:pPr marL="12700" marR="1367790">
              <a:lnSpc>
                <a:spcPct val="100000"/>
              </a:lnSpc>
            </a:pPr>
            <a:r>
              <a:rPr lang="en-US" sz="2400" dirty="0">
                <a:cs typeface="Calibri"/>
              </a:rPr>
              <a:t>driver =  </a:t>
            </a:r>
            <a:r>
              <a:rPr lang="en-US" sz="2400" dirty="0" err="1">
                <a:cs typeface="Calibri"/>
              </a:rPr>
              <a:t>webdriver.Chrome</a:t>
            </a:r>
            <a:r>
              <a:rPr lang="en-US" sz="2400" dirty="0">
                <a:cs typeface="Calibri"/>
              </a:rPr>
              <a:t>()</a:t>
            </a:r>
          </a:p>
          <a:p>
            <a:pPr marL="12700" marR="1367790">
              <a:lnSpc>
                <a:spcPct val="100000"/>
              </a:lnSpc>
            </a:pPr>
            <a:r>
              <a:rPr lang="en-US" sz="2400" dirty="0" err="1">
                <a:cs typeface="Calibri"/>
              </a:rPr>
              <a:t>driver.get</a:t>
            </a:r>
            <a:r>
              <a:rPr lang="en-US" sz="2400" dirty="0">
                <a:cs typeface="Calibri"/>
              </a:rPr>
              <a:t>("http://127.0.0.1:5000")</a:t>
            </a:r>
          </a:p>
          <a:p>
            <a:pPr marL="12700" marR="1367790">
              <a:lnSpc>
                <a:spcPct val="100000"/>
              </a:lnSpc>
            </a:pPr>
            <a:r>
              <a:rPr lang="en-US" sz="2400" b="1" dirty="0">
                <a:solidFill>
                  <a:srgbClr val="C00000"/>
                </a:solidFill>
                <a:cs typeface="Calibri"/>
              </a:rPr>
              <a:t>spider(0)</a:t>
            </a:r>
          </a:p>
          <a:p>
            <a:pPr marL="12700" marR="1367790">
              <a:lnSpc>
                <a:spcPct val="100000"/>
              </a:lnSpc>
            </a:pPr>
            <a:r>
              <a:rPr lang="en-US" sz="2400" dirty="0" err="1">
                <a:cs typeface="Calibri"/>
              </a:rPr>
              <a:t>driver.close</a:t>
            </a:r>
            <a:r>
              <a:rPr lang="en-US" sz="2400" dirty="0">
                <a:cs typeface="Calibri"/>
              </a:rPr>
              <a:t>()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41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5893" y="833755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256030" cy="680085"/>
          </a:xfrm>
          <a:custGeom>
            <a:avLst/>
            <a:gdLst/>
            <a:ahLst/>
            <a:cxnLst/>
            <a:rect l="l" t="t" r="r" b="b"/>
            <a:pathLst>
              <a:path w="1256030" h="680085">
                <a:moveTo>
                  <a:pt x="11424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1151556" y="679347"/>
                </a:lnTo>
                <a:lnTo>
                  <a:pt x="1192463" y="668132"/>
                </a:lnTo>
                <a:lnTo>
                  <a:pt x="1225553" y="643489"/>
                </a:lnTo>
                <a:lnTo>
                  <a:pt x="1247699" y="608543"/>
                </a:lnTo>
                <a:lnTo>
                  <a:pt x="1255776" y="566419"/>
                </a:lnTo>
                <a:lnTo>
                  <a:pt x="1255419" y="104219"/>
                </a:lnTo>
                <a:lnTo>
                  <a:pt x="1244204" y="63312"/>
                </a:lnTo>
                <a:lnTo>
                  <a:pt x="1219561" y="30222"/>
                </a:lnTo>
                <a:lnTo>
                  <a:pt x="1184615" y="8076"/>
                </a:lnTo>
                <a:lnTo>
                  <a:pt x="11424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12494" y="906388"/>
            <a:ext cx="280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微软雅黑"/>
                <a:cs typeface="微软雅黑"/>
              </a:rPr>
              <a:t>7.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961129" y="390167"/>
            <a:ext cx="7459471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spc="5" dirty="0"/>
              <a:t>爬虫程序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23860" y="1514626"/>
            <a:ext cx="10161272" cy="3316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sz="2400" dirty="0">
                <a:latin typeface="Calibri"/>
                <a:cs typeface="Calibri"/>
              </a:rPr>
              <a:t>(</a:t>
            </a:r>
            <a:r>
              <a:rPr sz="2400" spc="-30" dirty="0">
                <a:latin typeface="Calibri"/>
                <a:cs typeface="Calibri"/>
              </a:rPr>
              <a:t>1)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宋体"/>
                <a:cs typeface="宋体"/>
              </a:rPr>
              <a:t>创建一个浏览器对</a:t>
            </a:r>
            <a:r>
              <a:rPr sz="2400" dirty="0">
                <a:latin typeface="宋体"/>
                <a:cs typeface="宋体"/>
              </a:rPr>
              <a:t>象</a:t>
            </a:r>
            <a:r>
              <a:rPr sz="2400" spc="-13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75" dirty="0">
                <a:latin typeface="Calibri"/>
                <a:cs typeface="Calibri"/>
              </a:rPr>
              <a:t>v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宋体"/>
                <a:cs typeface="宋体"/>
              </a:rPr>
              <a:t>，使用这</a:t>
            </a:r>
            <a:r>
              <a:rPr sz="2400" spc="-10" dirty="0">
                <a:latin typeface="宋体"/>
                <a:cs typeface="宋体"/>
              </a:rPr>
              <a:t>个</a:t>
            </a:r>
            <a:r>
              <a:rPr sz="2400" spc="-13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75" dirty="0">
                <a:latin typeface="Calibri"/>
                <a:cs typeface="Calibri"/>
              </a:rPr>
              <a:t>v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5" dirty="0">
                <a:latin typeface="宋体"/>
                <a:cs typeface="宋体"/>
              </a:rPr>
              <a:t>对象模拟浏览器。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sz="2400" spc="5" dirty="0">
                <a:latin typeface="Calibri"/>
                <a:cs typeface="Calibri"/>
              </a:rPr>
              <a:t>(</a:t>
            </a:r>
            <a:r>
              <a:rPr sz="2400" spc="-30" dirty="0">
                <a:latin typeface="Calibri"/>
                <a:cs typeface="Calibri"/>
              </a:rPr>
              <a:t>2)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宋体"/>
                <a:cs typeface="宋体"/>
              </a:rPr>
              <a:t>访问</a:t>
            </a:r>
            <a:r>
              <a:rPr sz="2400" spc="-110" dirty="0">
                <a:latin typeface="Calibri"/>
                <a:cs typeface="Calibri"/>
              </a:rPr>
              <a:t>h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spc="-9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://127.0.0.1:500</a:t>
            </a:r>
            <a:r>
              <a:rPr sz="2400" spc="-30" dirty="0">
                <a:latin typeface="Calibri"/>
                <a:cs typeface="Calibri"/>
              </a:rPr>
              <a:t>0</a:t>
            </a:r>
            <a:r>
              <a:rPr sz="2400" dirty="0">
                <a:latin typeface="宋体"/>
                <a:cs typeface="宋体"/>
              </a:rPr>
              <a:t>网站，爬取第一个页面的手机数据。</a:t>
            </a:r>
          </a:p>
          <a:p>
            <a:pPr marL="127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sz="2400" spc="5" dirty="0">
                <a:latin typeface="Calibri"/>
                <a:cs typeface="Calibri"/>
              </a:rPr>
              <a:t>(</a:t>
            </a:r>
            <a:r>
              <a:rPr sz="2400" spc="-30" dirty="0">
                <a:latin typeface="Calibri"/>
                <a:cs typeface="Calibri"/>
              </a:rPr>
              <a:t>3)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宋体"/>
                <a:cs typeface="宋体"/>
              </a:rPr>
              <a:t>从第一个页面中获取</a:t>
            </a:r>
            <a:r>
              <a:rPr sz="2400" spc="-345" dirty="0">
                <a:latin typeface="Calibri"/>
                <a:cs typeface="Calibri"/>
              </a:rPr>
              <a:t>&lt;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c</a:t>
            </a:r>
            <a:r>
              <a:rPr sz="2400" spc="-114" dirty="0">
                <a:latin typeface="Calibri"/>
                <a:cs typeface="Calibri"/>
              </a:rPr>
              <a:t>t</a:t>
            </a:r>
            <a:r>
              <a:rPr sz="2400" spc="-240" dirty="0">
                <a:latin typeface="Calibri"/>
                <a:cs typeface="Calibri"/>
              </a:rPr>
              <a:t>&gt;</a:t>
            </a:r>
            <a:r>
              <a:rPr sz="2400" dirty="0">
                <a:latin typeface="宋体"/>
                <a:cs typeface="宋体"/>
              </a:rPr>
              <a:t>中所有的选择项目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125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-65" dirty="0">
                <a:latin typeface="Calibri"/>
                <a:cs typeface="Calibri"/>
              </a:rPr>
              <a:t>s</a:t>
            </a:r>
            <a:r>
              <a:rPr sz="2400" dirty="0">
                <a:latin typeface="宋体"/>
                <a:cs typeface="宋体"/>
              </a:rPr>
              <a:t>。</a:t>
            </a:r>
          </a:p>
          <a:p>
            <a:pPr marL="127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sz="2400" dirty="0">
                <a:latin typeface="Calibri"/>
                <a:cs typeface="Calibri"/>
              </a:rPr>
              <a:t>(</a:t>
            </a:r>
            <a:r>
              <a:rPr sz="2400" spc="-30" dirty="0">
                <a:latin typeface="Calibri"/>
                <a:cs typeface="Calibri"/>
              </a:rPr>
              <a:t>4)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 err="1" smtClean="0">
                <a:latin typeface="宋体"/>
                <a:cs typeface="宋体"/>
              </a:rPr>
              <a:t>循环</a:t>
            </a:r>
            <a:r>
              <a:rPr sz="2400" spc="-100" dirty="0" err="1" smtClean="0">
                <a:latin typeface="Calibri"/>
                <a:cs typeface="Calibri"/>
              </a:rPr>
              <a:t>o</a:t>
            </a:r>
            <a:r>
              <a:rPr sz="2400" spc="-130" dirty="0" err="1" smtClean="0">
                <a:latin typeface="Calibri"/>
                <a:cs typeface="Calibri"/>
              </a:rPr>
              <a:t>p</a:t>
            </a:r>
            <a:r>
              <a:rPr sz="2400" spc="-20" dirty="0" err="1" smtClean="0">
                <a:latin typeface="Calibri"/>
                <a:cs typeface="Calibri"/>
              </a:rPr>
              <a:t>t</a:t>
            </a:r>
            <a:r>
              <a:rPr sz="2400" spc="-25" dirty="0" err="1" smtClean="0">
                <a:latin typeface="Calibri"/>
                <a:cs typeface="Calibri"/>
              </a:rPr>
              <a:t>i</a:t>
            </a:r>
            <a:r>
              <a:rPr sz="2400" spc="-100" dirty="0" err="1" smtClean="0">
                <a:latin typeface="Calibri"/>
                <a:cs typeface="Calibri"/>
              </a:rPr>
              <a:t>o</a:t>
            </a:r>
            <a:r>
              <a:rPr sz="2400" spc="-90" dirty="0" err="1" smtClean="0">
                <a:latin typeface="Calibri"/>
                <a:cs typeface="Calibri"/>
              </a:rPr>
              <a:t>n</a:t>
            </a:r>
            <a:r>
              <a:rPr sz="2400" spc="-70" dirty="0" err="1" smtClean="0">
                <a:latin typeface="Calibri"/>
                <a:cs typeface="Calibri"/>
              </a:rPr>
              <a:t>s</a:t>
            </a:r>
            <a:r>
              <a:rPr sz="2400" spc="-5" dirty="0" err="1" smtClean="0">
                <a:latin typeface="宋体"/>
                <a:cs typeface="宋体"/>
              </a:rPr>
              <a:t>中的每个</a:t>
            </a:r>
            <a:r>
              <a:rPr sz="2400" spc="-100" dirty="0" err="1">
                <a:latin typeface="Calibri"/>
                <a:cs typeface="Calibri"/>
              </a:rPr>
              <a:t>o</a:t>
            </a:r>
            <a:r>
              <a:rPr sz="2400" spc="-130" dirty="0" err="1">
                <a:latin typeface="Calibri"/>
                <a:cs typeface="Calibri"/>
              </a:rPr>
              <a:t>p</a:t>
            </a:r>
            <a:r>
              <a:rPr sz="2400" spc="-20" dirty="0" err="1">
                <a:latin typeface="Calibri"/>
                <a:cs typeface="Calibri"/>
              </a:rPr>
              <a:t>t</a:t>
            </a:r>
            <a:r>
              <a:rPr sz="2400" spc="-25" dirty="0" err="1">
                <a:latin typeface="Calibri"/>
                <a:cs typeface="Calibri"/>
              </a:rPr>
              <a:t>i</a:t>
            </a:r>
            <a:r>
              <a:rPr sz="2400" spc="-100" dirty="0" err="1">
                <a:latin typeface="Calibri"/>
                <a:cs typeface="Calibri"/>
              </a:rPr>
              <a:t>o</a:t>
            </a:r>
            <a:r>
              <a:rPr sz="2400" spc="-90" dirty="0" err="1">
                <a:latin typeface="Calibri"/>
                <a:cs typeface="Calibri"/>
              </a:rPr>
              <a:t>n</a:t>
            </a:r>
            <a:r>
              <a:rPr sz="2400" spc="65" dirty="0" err="1">
                <a:latin typeface="Calibri"/>
                <a:cs typeface="Calibri"/>
              </a:rPr>
              <a:t>,</a:t>
            </a:r>
            <a:r>
              <a:rPr sz="2400" spc="-5" dirty="0" err="1">
                <a:latin typeface="宋体"/>
                <a:cs typeface="宋体"/>
              </a:rPr>
              <a:t>并模拟这个</a:t>
            </a:r>
            <a:r>
              <a:rPr sz="2400" spc="-100" dirty="0" err="1">
                <a:latin typeface="Calibri"/>
                <a:cs typeface="Calibri"/>
              </a:rPr>
              <a:t>o</a:t>
            </a:r>
            <a:r>
              <a:rPr sz="2400" spc="-130" dirty="0" err="1">
                <a:latin typeface="Calibri"/>
                <a:cs typeface="Calibri"/>
              </a:rPr>
              <a:t>p</a:t>
            </a:r>
            <a:r>
              <a:rPr sz="2400" spc="-20" dirty="0" err="1">
                <a:latin typeface="Calibri"/>
                <a:cs typeface="Calibri"/>
              </a:rPr>
              <a:t>t</a:t>
            </a:r>
            <a:r>
              <a:rPr sz="2400" spc="-25" dirty="0" err="1">
                <a:latin typeface="Calibri"/>
                <a:cs typeface="Calibri"/>
              </a:rPr>
              <a:t>i</a:t>
            </a:r>
            <a:r>
              <a:rPr sz="2400" spc="-100" dirty="0" err="1">
                <a:latin typeface="Calibri"/>
                <a:cs typeface="Calibri"/>
              </a:rPr>
              <a:t>o</a:t>
            </a:r>
            <a:r>
              <a:rPr sz="2400" spc="-85" dirty="0" err="1">
                <a:latin typeface="Calibri"/>
                <a:cs typeface="Calibri"/>
              </a:rPr>
              <a:t>n</a:t>
            </a:r>
            <a:r>
              <a:rPr sz="2400" spc="-5" dirty="0" err="1">
                <a:latin typeface="宋体"/>
                <a:cs typeface="宋体"/>
              </a:rPr>
              <a:t>的</a:t>
            </a:r>
            <a:r>
              <a:rPr sz="2400" spc="-70" dirty="0" err="1">
                <a:latin typeface="Calibri"/>
                <a:cs typeface="Calibri"/>
              </a:rPr>
              <a:t>c</a:t>
            </a:r>
            <a:r>
              <a:rPr sz="2400" spc="-35" dirty="0" err="1">
                <a:latin typeface="Calibri"/>
                <a:cs typeface="Calibri"/>
              </a:rPr>
              <a:t>li</a:t>
            </a:r>
            <a:r>
              <a:rPr sz="2400" spc="-70" dirty="0" err="1">
                <a:latin typeface="Calibri"/>
                <a:cs typeface="Calibri"/>
              </a:rPr>
              <a:t>c</a:t>
            </a:r>
            <a:r>
              <a:rPr sz="2400" spc="-75" dirty="0" err="1">
                <a:latin typeface="Calibri"/>
                <a:cs typeface="Calibri"/>
              </a:rPr>
              <a:t>k</a:t>
            </a:r>
            <a:r>
              <a:rPr sz="2400" spc="-5" dirty="0" err="1">
                <a:latin typeface="宋体"/>
                <a:cs typeface="宋体"/>
              </a:rPr>
              <a:t>点击动作，</a:t>
            </a:r>
            <a:r>
              <a:rPr sz="2400" spc="-5" dirty="0" err="1" smtClean="0">
                <a:latin typeface="宋体"/>
                <a:cs typeface="宋体"/>
              </a:rPr>
              <a:t>触发</a:t>
            </a:r>
            <a:endParaRPr sz="2400" dirty="0" smtClean="0">
              <a:latin typeface="宋体"/>
              <a:cs typeface="宋体"/>
            </a:endParaRPr>
          </a:p>
          <a:p>
            <a:pPr marL="127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sz="2400" spc="-105" dirty="0" err="1" smtClean="0">
                <a:latin typeface="Calibri"/>
                <a:cs typeface="Calibri"/>
              </a:rPr>
              <a:t>o</a:t>
            </a:r>
            <a:r>
              <a:rPr sz="2400" spc="-85" dirty="0" err="1" smtClean="0">
                <a:latin typeface="Calibri"/>
                <a:cs typeface="Calibri"/>
              </a:rPr>
              <a:t>n</a:t>
            </a:r>
            <a:r>
              <a:rPr sz="2400" spc="-70" dirty="0" err="1" smtClean="0">
                <a:latin typeface="Calibri"/>
                <a:cs typeface="Calibri"/>
              </a:rPr>
              <a:t>c</a:t>
            </a:r>
            <a:r>
              <a:rPr sz="2400" spc="-85" dirty="0" err="1" smtClean="0">
                <a:latin typeface="Calibri"/>
                <a:cs typeface="Calibri"/>
              </a:rPr>
              <a:t>h</a:t>
            </a:r>
            <a:r>
              <a:rPr sz="2400" spc="-65" dirty="0" err="1" smtClean="0">
                <a:latin typeface="Calibri"/>
                <a:cs typeface="Calibri"/>
              </a:rPr>
              <a:t>a</a:t>
            </a:r>
            <a:r>
              <a:rPr sz="2400" spc="-80" dirty="0" err="1" smtClean="0">
                <a:latin typeface="Calibri"/>
                <a:cs typeface="Calibri"/>
              </a:rPr>
              <a:t>n</a:t>
            </a:r>
            <a:r>
              <a:rPr sz="2400" spc="-250" dirty="0" err="1" smtClean="0">
                <a:latin typeface="Calibri"/>
                <a:cs typeface="Calibri"/>
              </a:rPr>
              <a:t>g</a:t>
            </a:r>
            <a:r>
              <a:rPr sz="2400" spc="-50" dirty="0" err="1" smtClean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3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833755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6669" y="906388"/>
            <a:ext cx="2800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微软雅黑"/>
                <a:cs typeface="微软雅黑"/>
              </a:rPr>
              <a:t>1.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105400" y="328295"/>
            <a:ext cx="7459471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创建</a:t>
            </a:r>
            <a:r>
              <a:rPr spc="-10" dirty="0">
                <a:latin typeface="微软雅黑"/>
                <a:cs typeface="微软雅黑"/>
              </a:rPr>
              <a:t>A</a:t>
            </a:r>
            <a:r>
              <a:rPr spc="-5" dirty="0">
                <a:latin typeface="微软雅黑"/>
                <a:cs typeface="微软雅黑"/>
              </a:rPr>
              <a:t>ja</a:t>
            </a:r>
            <a:r>
              <a:rPr spc="-10" dirty="0">
                <a:latin typeface="微软雅黑"/>
                <a:cs typeface="微软雅黑"/>
              </a:rPr>
              <a:t>x</a:t>
            </a:r>
            <a:r>
              <a:rPr spc="5" dirty="0"/>
              <a:t>网站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508355" y="1102380"/>
            <a:ext cx="8937287" cy="4459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426585">
              <a:lnSpc>
                <a:spcPct val="100000"/>
              </a:lnSpc>
            </a:pPr>
            <a:r>
              <a:rPr sz="2400" spc="-345" dirty="0">
                <a:latin typeface="+mn-ea"/>
                <a:cs typeface="Calibri"/>
              </a:rPr>
              <a:t>&lt;</a:t>
            </a:r>
            <a:r>
              <a:rPr sz="2400" spc="-70" dirty="0">
                <a:latin typeface="+mn-ea"/>
                <a:cs typeface="Calibri"/>
              </a:rPr>
              <a:t>sc</a:t>
            </a:r>
            <a:r>
              <a:rPr sz="2400" spc="-15" dirty="0">
                <a:latin typeface="+mn-ea"/>
                <a:cs typeface="Calibri"/>
              </a:rPr>
              <a:t>r</a:t>
            </a:r>
            <a:r>
              <a:rPr sz="2400" spc="-20" dirty="0">
                <a:latin typeface="+mn-ea"/>
                <a:cs typeface="Calibri"/>
              </a:rPr>
              <a:t>i</a:t>
            </a:r>
            <a:r>
              <a:rPr sz="2400" spc="-125" dirty="0">
                <a:latin typeface="+mn-ea"/>
                <a:cs typeface="Calibri"/>
              </a:rPr>
              <a:t>p</a:t>
            </a:r>
            <a:r>
              <a:rPr sz="2400" spc="-175" dirty="0">
                <a:latin typeface="+mn-ea"/>
                <a:cs typeface="Calibri"/>
              </a:rPr>
              <a:t>t&gt;</a:t>
            </a:r>
            <a:endParaRPr sz="2400" dirty="0">
              <a:latin typeface="+mn-ea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2400" b="1" spc="-40" dirty="0">
                <a:solidFill>
                  <a:srgbClr val="C00000"/>
                </a:solidFill>
                <a:latin typeface="+mn-ea"/>
                <a:cs typeface="Calibri"/>
              </a:rPr>
              <a:t>f</a:t>
            </a:r>
            <a:r>
              <a:rPr sz="2400" b="1" spc="-65" dirty="0">
                <a:solidFill>
                  <a:srgbClr val="C00000"/>
                </a:solidFill>
                <a:latin typeface="+mn-ea"/>
                <a:cs typeface="Calibri"/>
              </a:rPr>
              <a:t>u</a:t>
            </a:r>
            <a:r>
              <a:rPr sz="2400" b="1" spc="-90" dirty="0">
                <a:solidFill>
                  <a:srgbClr val="C00000"/>
                </a:solidFill>
                <a:latin typeface="+mn-ea"/>
                <a:cs typeface="Calibri"/>
              </a:rPr>
              <a:t>n</a:t>
            </a:r>
            <a:r>
              <a:rPr sz="2400" b="1" spc="-70" dirty="0">
                <a:solidFill>
                  <a:srgbClr val="C00000"/>
                </a:solidFill>
                <a:latin typeface="+mn-ea"/>
                <a:cs typeface="Calibri"/>
              </a:rPr>
              <a:t>c</a:t>
            </a:r>
            <a:r>
              <a:rPr sz="2400" b="1" spc="-20" dirty="0">
                <a:solidFill>
                  <a:srgbClr val="C00000"/>
                </a:solidFill>
                <a:latin typeface="+mn-ea"/>
                <a:cs typeface="Calibri"/>
              </a:rPr>
              <a:t>t</a:t>
            </a:r>
            <a:r>
              <a:rPr sz="2400" b="1" spc="-25" dirty="0">
                <a:solidFill>
                  <a:srgbClr val="C00000"/>
                </a:solidFill>
                <a:latin typeface="+mn-ea"/>
                <a:cs typeface="Calibri"/>
              </a:rPr>
              <a:t>i</a:t>
            </a:r>
            <a:r>
              <a:rPr sz="2400" b="1" spc="-100" dirty="0">
                <a:solidFill>
                  <a:srgbClr val="C00000"/>
                </a:solidFill>
                <a:latin typeface="+mn-ea"/>
                <a:cs typeface="Calibri"/>
              </a:rPr>
              <a:t>o</a:t>
            </a:r>
            <a:r>
              <a:rPr sz="2400" b="1" spc="-75" dirty="0">
                <a:solidFill>
                  <a:srgbClr val="C00000"/>
                </a:solidFill>
                <a:latin typeface="+mn-ea"/>
                <a:cs typeface="Calibri"/>
              </a:rPr>
              <a:t>n </a:t>
            </a:r>
            <a:r>
              <a:rPr sz="2400" b="1" spc="-35" dirty="0">
                <a:solidFill>
                  <a:srgbClr val="C00000"/>
                </a:solidFill>
                <a:latin typeface="+mn-ea"/>
                <a:cs typeface="Calibri"/>
              </a:rPr>
              <a:t>i</a:t>
            </a:r>
            <a:r>
              <a:rPr sz="2400" b="1" spc="-90" dirty="0">
                <a:solidFill>
                  <a:srgbClr val="C00000"/>
                </a:solidFill>
                <a:latin typeface="+mn-ea"/>
                <a:cs typeface="Calibri"/>
              </a:rPr>
              <a:t>n</a:t>
            </a:r>
            <a:r>
              <a:rPr sz="2400" b="1" spc="-35" dirty="0">
                <a:solidFill>
                  <a:srgbClr val="C00000"/>
                </a:solidFill>
                <a:latin typeface="+mn-ea"/>
                <a:cs typeface="Calibri"/>
              </a:rPr>
              <a:t>i</a:t>
            </a:r>
            <a:r>
              <a:rPr sz="2400" b="1" spc="-5" dirty="0">
                <a:solidFill>
                  <a:srgbClr val="C00000"/>
                </a:solidFill>
                <a:latin typeface="+mn-ea"/>
                <a:cs typeface="Calibri"/>
              </a:rPr>
              <a:t>t()</a:t>
            </a:r>
            <a:endParaRPr sz="2400" b="1" dirty="0">
              <a:solidFill>
                <a:srgbClr val="C00000"/>
              </a:solidFill>
              <a:latin typeface="+mn-ea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2400" spc="20" dirty="0">
                <a:latin typeface="+mn-ea"/>
                <a:cs typeface="Calibri"/>
              </a:rPr>
              <a:t>{</a:t>
            </a:r>
            <a:endParaRPr sz="2400" dirty="0">
              <a:latin typeface="+mn-ea"/>
              <a:cs typeface="Calibri"/>
            </a:endParaRPr>
          </a:p>
          <a:p>
            <a:pPr marL="377825" marR="508000">
              <a:lnSpc>
                <a:spcPct val="98900"/>
              </a:lnSpc>
              <a:spcBef>
                <a:spcPts val="70"/>
              </a:spcBef>
            </a:pPr>
            <a:r>
              <a:rPr sz="2400" spc="-75" dirty="0">
                <a:latin typeface="+mn-ea"/>
                <a:cs typeface="Calibri"/>
              </a:rPr>
              <a:t>v</a:t>
            </a:r>
            <a:r>
              <a:rPr sz="2400" spc="-30" dirty="0">
                <a:latin typeface="+mn-ea"/>
                <a:cs typeface="Calibri"/>
              </a:rPr>
              <a:t>ar</a:t>
            </a:r>
            <a:r>
              <a:rPr sz="2400" spc="-90" dirty="0">
                <a:latin typeface="+mn-ea"/>
                <a:cs typeface="Calibri"/>
              </a:rPr>
              <a:t> </a:t>
            </a:r>
            <a:r>
              <a:rPr sz="2400" spc="-65" dirty="0">
                <a:latin typeface="+mn-ea"/>
                <a:cs typeface="Calibri"/>
              </a:rPr>
              <a:t>mar</a:t>
            </a:r>
            <a:r>
              <a:rPr sz="2400" spc="-80" dirty="0">
                <a:latin typeface="+mn-ea"/>
                <a:cs typeface="Calibri"/>
              </a:rPr>
              <a:t>k</a:t>
            </a:r>
            <a:r>
              <a:rPr sz="2400" spc="-70" dirty="0">
                <a:latin typeface="+mn-ea"/>
                <a:cs typeface="Calibri"/>
              </a:rPr>
              <a:t>s</a:t>
            </a:r>
            <a:r>
              <a:rPr sz="2400" spc="-345" dirty="0">
                <a:latin typeface="+mn-ea"/>
                <a:cs typeface="Calibri"/>
              </a:rPr>
              <a:t>=</a:t>
            </a:r>
            <a:r>
              <a:rPr sz="2400" spc="-85" dirty="0">
                <a:latin typeface="+mn-ea"/>
                <a:cs typeface="Calibri"/>
              </a:rPr>
              <a:t>n</a:t>
            </a:r>
            <a:r>
              <a:rPr sz="2400" spc="-55" dirty="0">
                <a:latin typeface="+mn-ea"/>
                <a:cs typeface="Calibri"/>
              </a:rPr>
              <a:t>e</a:t>
            </a:r>
            <a:r>
              <a:rPr sz="2400" spc="-15" dirty="0">
                <a:latin typeface="+mn-ea"/>
                <a:cs typeface="Calibri"/>
              </a:rPr>
              <a:t>w</a:t>
            </a:r>
            <a:r>
              <a:rPr sz="2400" spc="-55" dirty="0">
                <a:latin typeface="+mn-ea"/>
                <a:cs typeface="Calibri"/>
              </a:rPr>
              <a:t> </a:t>
            </a:r>
            <a:r>
              <a:rPr sz="2400" spc="-130" dirty="0">
                <a:latin typeface="+mn-ea"/>
                <a:cs typeface="Calibri"/>
              </a:rPr>
              <a:t>A</a:t>
            </a:r>
            <a:r>
              <a:rPr sz="2400" dirty="0">
                <a:latin typeface="+mn-ea"/>
                <a:cs typeface="Calibri"/>
              </a:rPr>
              <a:t>r</a:t>
            </a:r>
            <a:r>
              <a:rPr sz="2400" spc="-55" dirty="0">
                <a:latin typeface="+mn-ea"/>
                <a:cs typeface="Calibri"/>
              </a:rPr>
              <a:t>r</a:t>
            </a:r>
            <a:r>
              <a:rPr sz="2400" spc="-80" dirty="0">
                <a:latin typeface="+mn-ea"/>
                <a:cs typeface="Calibri"/>
              </a:rPr>
              <a:t>a</a:t>
            </a:r>
            <a:r>
              <a:rPr sz="2400" spc="-35" dirty="0">
                <a:latin typeface="+mn-ea"/>
                <a:cs typeface="Calibri"/>
              </a:rPr>
              <a:t>y</a:t>
            </a:r>
            <a:r>
              <a:rPr sz="2400" spc="-20" dirty="0">
                <a:latin typeface="+mn-ea"/>
                <a:cs typeface="Calibri"/>
              </a:rPr>
              <a:t>(</a:t>
            </a:r>
            <a:r>
              <a:rPr sz="2400" spc="-10" dirty="0">
                <a:latin typeface="+mn-ea"/>
                <a:cs typeface="Calibri"/>
              </a:rPr>
              <a:t>"</a:t>
            </a:r>
            <a:r>
              <a:rPr sz="2400" spc="-5" dirty="0">
                <a:latin typeface="+mn-ea"/>
                <a:cs typeface="宋体"/>
              </a:rPr>
              <a:t>华为</a:t>
            </a:r>
            <a:r>
              <a:rPr sz="2400" spc="30" dirty="0">
                <a:latin typeface="+mn-ea"/>
                <a:cs typeface="Calibri"/>
              </a:rPr>
              <a:t>","</a:t>
            </a:r>
            <a:r>
              <a:rPr sz="2400" spc="-5" dirty="0">
                <a:latin typeface="+mn-ea"/>
                <a:cs typeface="宋体"/>
              </a:rPr>
              <a:t>苹果</a:t>
            </a:r>
            <a:r>
              <a:rPr sz="2400" spc="30" dirty="0">
                <a:latin typeface="+mn-ea"/>
                <a:cs typeface="Calibri"/>
              </a:rPr>
              <a:t>","</a:t>
            </a:r>
            <a:r>
              <a:rPr sz="2400" spc="-5" dirty="0">
                <a:latin typeface="+mn-ea"/>
                <a:cs typeface="宋体"/>
              </a:rPr>
              <a:t>三星</a:t>
            </a:r>
            <a:r>
              <a:rPr sz="2400" spc="35" dirty="0">
                <a:latin typeface="+mn-ea"/>
                <a:cs typeface="Calibri"/>
              </a:rPr>
              <a:t>"); </a:t>
            </a:r>
            <a:endParaRPr lang="en-US" sz="2400" spc="35" dirty="0" smtClean="0">
              <a:latin typeface="+mn-ea"/>
              <a:cs typeface="Calibri"/>
            </a:endParaRPr>
          </a:p>
          <a:p>
            <a:pPr marL="377825" marR="508000">
              <a:lnSpc>
                <a:spcPct val="98900"/>
              </a:lnSpc>
              <a:spcBef>
                <a:spcPts val="70"/>
              </a:spcBef>
            </a:pPr>
            <a:r>
              <a:rPr sz="2400" spc="-75" dirty="0" err="1" smtClean="0">
                <a:latin typeface="+mn-ea"/>
                <a:cs typeface="Calibri"/>
              </a:rPr>
              <a:t>v</a:t>
            </a:r>
            <a:r>
              <a:rPr sz="2400" spc="-30" dirty="0" err="1" smtClean="0">
                <a:latin typeface="+mn-ea"/>
                <a:cs typeface="Calibri"/>
              </a:rPr>
              <a:t>ar</a:t>
            </a:r>
            <a:r>
              <a:rPr sz="2400" spc="-90" dirty="0" smtClean="0">
                <a:latin typeface="+mn-ea"/>
                <a:cs typeface="Calibri"/>
              </a:rPr>
              <a:t> </a:t>
            </a:r>
            <a:r>
              <a:rPr sz="2400" spc="-60" dirty="0">
                <a:latin typeface="+mn-ea"/>
                <a:cs typeface="Calibri"/>
              </a:rPr>
              <a:t>sel</a:t>
            </a:r>
            <a:r>
              <a:rPr sz="2400" spc="-105" dirty="0">
                <a:latin typeface="+mn-ea"/>
                <a:cs typeface="Calibri"/>
              </a:rPr>
              <a:t>m</a:t>
            </a:r>
            <a:r>
              <a:rPr sz="2400" spc="-345" dirty="0">
                <a:latin typeface="+mn-ea"/>
                <a:cs typeface="Calibri"/>
              </a:rPr>
              <a:t>=</a:t>
            </a:r>
            <a:r>
              <a:rPr sz="2400" spc="-125" dirty="0">
                <a:latin typeface="+mn-ea"/>
                <a:cs typeface="Calibri"/>
              </a:rPr>
              <a:t>d</a:t>
            </a:r>
            <a:r>
              <a:rPr sz="2400" spc="-105" dirty="0">
                <a:latin typeface="+mn-ea"/>
                <a:cs typeface="Calibri"/>
              </a:rPr>
              <a:t>o</a:t>
            </a:r>
            <a:r>
              <a:rPr sz="2400" spc="-70" dirty="0">
                <a:latin typeface="+mn-ea"/>
                <a:cs typeface="Calibri"/>
              </a:rPr>
              <a:t>c</a:t>
            </a:r>
            <a:r>
              <a:rPr sz="2400" spc="-85" dirty="0">
                <a:latin typeface="+mn-ea"/>
                <a:cs typeface="Calibri"/>
              </a:rPr>
              <a:t>u</a:t>
            </a:r>
            <a:r>
              <a:rPr sz="2400" spc="-100" dirty="0">
                <a:latin typeface="+mn-ea"/>
                <a:cs typeface="Calibri"/>
              </a:rPr>
              <a:t>m</a:t>
            </a:r>
            <a:r>
              <a:rPr sz="2400" spc="-70" dirty="0">
                <a:latin typeface="+mn-ea"/>
                <a:cs typeface="Calibri"/>
              </a:rPr>
              <a:t>e</a:t>
            </a:r>
            <a:r>
              <a:rPr sz="2400" spc="-110" dirty="0">
                <a:latin typeface="+mn-ea"/>
                <a:cs typeface="Calibri"/>
              </a:rPr>
              <a:t>n</a:t>
            </a:r>
            <a:r>
              <a:rPr sz="2400" spc="30" dirty="0">
                <a:latin typeface="+mn-ea"/>
                <a:cs typeface="Calibri"/>
              </a:rPr>
              <a:t>t</a:t>
            </a:r>
            <a:r>
              <a:rPr sz="2400" spc="35" dirty="0">
                <a:latin typeface="+mn-ea"/>
                <a:cs typeface="Calibri"/>
              </a:rPr>
              <a:t>.</a:t>
            </a:r>
            <a:r>
              <a:rPr sz="2400" spc="-250" dirty="0">
                <a:latin typeface="+mn-ea"/>
                <a:cs typeface="Calibri"/>
              </a:rPr>
              <a:t>g</a:t>
            </a:r>
            <a:r>
              <a:rPr sz="2400" spc="-60" dirty="0">
                <a:latin typeface="+mn-ea"/>
                <a:cs typeface="Calibri"/>
              </a:rPr>
              <a:t>e</a:t>
            </a:r>
            <a:r>
              <a:rPr sz="2400" spc="-20" dirty="0">
                <a:latin typeface="+mn-ea"/>
                <a:cs typeface="Calibri"/>
              </a:rPr>
              <a:t>tE</a:t>
            </a:r>
            <a:r>
              <a:rPr sz="2400" spc="-30" dirty="0">
                <a:latin typeface="+mn-ea"/>
                <a:cs typeface="Calibri"/>
              </a:rPr>
              <a:t>l</a:t>
            </a:r>
            <a:r>
              <a:rPr sz="2400" spc="-60" dirty="0">
                <a:latin typeface="+mn-ea"/>
                <a:cs typeface="Calibri"/>
              </a:rPr>
              <a:t>e</a:t>
            </a:r>
            <a:r>
              <a:rPr sz="2400" spc="-100" dirty="0">
                <a:latin typeface="+mn-ea"/>
                <a:cs typeface="Calibri"/>
              </a:rPr>
              <a:t>m</a:t>
            </a:r>
            <a:r>
              <a:rPr sz="2400" spc="-70" dirty="0">
                <a:latin typeface="+mn-ea"/>
                <a:cs typeface="Calibri"/>
              </a:rPr>
              <a:t>e</a:t>
            </a:r>
            <a:r>
              <a:rPr sz="2400" spc="-110" dirty="0">
                <a:latin typeface="+mn-ea"/>
                <a:cs typeface="Calibri"/>
              </a:rPr>
              <a:t>n</a:t>
            </a:r>
            <a:r>
              <a:rPr sz="2400" spc="-25" dirty="0">
                <a:latin typeface="+mn-ea"/>
                <a:cs typeface="Calibri"/>
              </a:rPr>
              <a:t>t</a:t>
            </a:r>
            <a:r>
              <a:rPr sz="2400" spc="-65" dirty="0">
                <a:latin typeface="+mn-ea"/>
                <a:cs typeface="Calibri"/>
              </a:rPr>
              <a:t>B</a:t>
            </a:r>
            <a:r>
              <a:rPr sz="2400" spc="-55" dirty="0">
                <a:latin typeface="+mn-ea"/>
                <a:cs typeface="Calibri"/>
              </a:rPr>
              <a:t>yI</a:t>
            </a:r>
            <a:r>
              <a:rPr sz="2400" spc="-85" dirty="0">
                <a:latin typeface="+mn-ea"/>
                <a:cs typeface="Calibri"/>
              </a:rPr>
              <a:t>d</a:t>
            </a:r>
            <a:r>
              <a:rPr sz="2400" spc="5" dirty="0">
                <a:latin typeface="+mn-ea"/>
                <a:cs typeface="Calibri"/>
              </a:rPr>
              <a:t>(</a:t>
            </a:r>
            <a:r>
              <a:rPr sz="2400" spc="-50" dirty="0">
                <a:latin typeface="+mn-ea"/>
                <a:cs typeface="Calibri"/>
              </a:rPr>
              <a:t>"mark</a:t>
            </a:r>
            <a:r>
              <a:rPr sz="2400" spc="-70" dirty="0">
                <a:latin typeface="+mn-ea"/>
                <a:cs typeface="Calibri"/>
              </a:rPr>
              <a:t>s</a:t>
            </a:r>
            <a:r>
              <a:rPr sz="2400" spc="35" dirty="0">
                <a:latin typeface="+mn-ea"/>
                <a:cs typeface="Calibri"/>
              </a:rPr>
              <a:t>");</a:t>
            </a:r>
            <a:r>
              <a:rPr sz="2400" spc="30" dirty="0">
                <a:latin typeface="+mn-ea"/>
                <a:cs typeface="Calibri"/>
              </a:rPr>
              <a:t> </a:t>
            </a:r>
            <a:endParaRPr lang="en-US" sz="2400" spc="30" dirty="0" smtClean="0">
              <a:latin typeface="+mn-ea"/>
              <a:cs typeface="Calibri"/>
            </a:endParaRPr>
          </a:p>
          <a:p>
            <a:pPr marL="377825" marR="508000">
              <a:lnSpc>
                <a:spcPct val="98900"/>
              </a:lnSpc>
              <a:spcBef>
                <a:spcPts val="70"/>
              </a:spcBef>
            </a:pPr>
            <a:r>
              <a:rPr sz="2400" spc="-65" dirty="0" smtClean="0">
                <a:latin typeface="+mn-ea"/>
                <a:cs typeface="Calibri"/>
              </a:rPr>
              <a:t>f</a:t>
            </a:r>
            <a:r>
              <a:rPr sz="2400" spc="-105" dirty="0" smtClean="0">
                <a:latin typeface="+mn-ea"/>
                <a:cs typeface="Calibri"/>
              </a:rPr>
              <a:t>o</a:t>
            </a:r>
            <a:r>
              <a:rPr sz="2400" dirty="0" smtClean="0">
                <a:latin typeface="+mn-ea"/>
                <a:cs typeface="Calibri"/>
              </a:rPr>
              <a:t>r(</a:t>
            </a:r>
            <a:r>
              <a:rPr sz="2400" spc="-70" dirty="0" err="1" smtClean="0">
                <a:latin typeface="+mn-ea"/>
                <a:cs typeface="Calibri"/>
              </a:rPr>
              <a:t>v</a:t>
            </a:r>
            <a:r>
              <a:rPr sz="2400" spc="-30" dirty="0" err="1" smtClean="0">
                <a:latin typeface="+mn-ea"/>
                <a:cs typeface="Calibri"/>
              </a:rPr>
              <a:t>ar</a:t>
            </a:r>
            <a:r>
              <a:rPr sz="2400" spc="-90" dirty="0" smtClean="0">
                <a:latin typeface="+mn-ea"/>
                <a:cs typeface="Calibri"/>
              </a:rPr>
              <a:t> </a:t>
            </a:r>
            <a:r>
              <a:rPr sz="2400" spc="-30" dirty="0">
                <a:latin typeface="+mn-ea"/>
                <a:cs typeface="Calibri"/>
              </a:rPr>
              <a:t>i</a:t>
            </a:r>
            <a:r>
              <a:rPr sz="2400" spc="-345" dirty="0">
                <a:latin typeface="+mn-ea"/>
                <a:cs typeface="Calibri"/>
              </a:rPr>
              <a:t>=</a:t>
            </a:r>
            <a:r>
              <a:rPr sz="2400" dirty="0">
                <a:latin typeface="+mn-ea"/>
                <a:cs typeface="Calibri"/>
              </a:rPr>
              <a:t>0;</a:t>
            </a:r>
            <a:r>
              <a:rPr sz="2400" spc="-10" dirty="0">
                <a:latin typeface="+mn-ea"/>
                <a:cs typeface="Calibri"/>
              </a:rPr>
              <a:t>i</a:t>
            </a:r>
            <a:r>
              <a:rPr sz="2400" spc="-345" dirty="0">
                <a:latin typeface="+mn-ea"/>
                <a:cs typeface="Calibri"/>
              </a:rPr>
              <a:t>&lt;</a:t>
            </a:r>
            <a:r>
              <a:rPr sz="2400" spc="-65" dirty="0">
                <a:latin typeface="+mn-ea"/>
                <a:cs typeface="Calibri"/>
              </a:rPr>
              <a:t>mar</a:t>
            </a:r>
            <a:r>
              <a:rPr sz="2400" spc="-85" dirty="0">
                <a:latin typeface="+mn-ea"/>
                <a:cs typeface="Calibri"/>
              </a:rPr>
              <a:t>k</a:t>
            </a:r>
            <a:r>
              <a:rPr sz="2400" spc="-70" dirty="0">
                <a:latin typeface="+mn-ea"/>
                <a:cs typeface="Calibri"/>
              </a:rPr>
              <a:t>s</a:t>
            </a:r>
            <a:r>
              <a:rPr sz="2400" spc="-10" dirty="0">
                <a:latin typeface="+mn-ea"/>
                <a:cs typeface="Calibri"/>
              </a:rPr>
              <a:t>.l</a:t>
            </a:r>
            <a:r>
              <a:rPr sz="2400" spc="-15" dirty="0">
                <a:latin typeface="+mn-ea"/>
                <a:cs typeface="Calibri"/>
              </a:rPr>
              <a:t>e</a:t>
            </a:r>
            <a:r>
              <a:rPr sz="2400" spc="-85" dirty="0">
                <a:latin typeface="+mn-ea"/>
                <a:cs typeface="Calibri"/>
              </a:rPr>
              <a:t>n</a:t>
            </a:r>
            <a:r>
              <a:rPr sz="2400" spc="-250" dirty="0">
                <a:latin typeface="+mn-ea"/>
                <a:cs typeface="Calibri"/>
              </a:rPr>
              <a:t>g</a:t>
            </a:r>
            <a:r>
              <a:rPr sz="2400" spc="-35" dirty="0">
                <a:latin typeface="+mn-ea"/>
                <a:cs typeface="Calibri"/>
              </a:rPr>
              <a:t>t</a:t>
            </a:r>
            <a:r>
              <a:rPr sz="2400" spc="-70" dirty="0">
                <a:latin typeface="+mn-ea"/>
                <a:cs typeface="Calibri"/>
              </a:rPr>
              <a:t>h</a:t>
            </a:r>
            <a:r>
              <a:rPr sz="2400" spc="30" dirty="0">
                <a:latin typeface="+mn-ea"/>
                <a:cs typeface="Calibri"/>
              </a:rPr>
              <a:t>;i</a:t>
            </a:r>
            <a:r>
              <a:rPr sz="2400" spc="-325" dirty="0">
                <a:latin typeface="+mn-ea"/>
                <a:cs typeface="Calibri"/>
              </a:rPr>
              <a:t>+</a:t>
            </a:r>
            <a:r>
              <a:rPr sz="2400" spc="-345" dirty="0">
                <a:latin typeface="+mn-ea"/>
                <a:cs typeface="Calibri"/>
              </a:rPr>
              <a:t>+</a:t>
            </a:r>
            <a:r>
              <a:rPr sz="2400" dirty="0">
                <a:latin typeface="+mn-ea"/>
                <a:cs typeface="Calibri"/>
              </a:rPr>
              <a:t>)</a:t>
            </a:r>
          </a:p>
          <a:p>
            <a:pPr marL="377825">
              <a:lnSpc>
                <a:spcPct val="100000"/>
              </a:lnSpc>
            </a:pPr>
            <a:r>
              <a:rPr sz="2400" spc="20" dirty="0">
                <a:latin typeface="+mn-ea"/>
                <a:cs typeface="Calibri"/>
              </a:rPr>
              <a:t>{</a:t>
            </a:r>
            <a:endParaRPr sz="2400" dirty="0">
              <a:latin typeface="+mn-ea"/>
              <a:cs typeface="Calibri"/>
            </a:endParaRPr>
          </a:p>
          <a:p>
            <a:pPr marL="588645">
              <a:lnSpc>
                <a:spcPct val="100000"/>
              </a:lnSpc>
            </a:pPr>
            <a:r>
              <a:rPr sz="2400" spc="-70" dirty="0">
                <a:latin typeface="+mn-ea"/>
                <a:cs typeface="Calibri"/>
              </a:rPr>
              <a:t>s</a:t>
            </a:r>
            <a:r>
              <a:rPr sz="2400" spc="-60" dirty="0">
                <a:latin typeface="+mn-ea"/>
                <a:cs typeface="Calibri"/>
              </a:rPr>
              <a:t>e</a:t>
            </a:r>
            <a:r>
              <a:rPr sz="2400" spc="-30" dirty="0">
                <a:latin typeface="+mn-ea"/>
                <a:cs typeface="Calibri"/>
              </a:rPr>
              <a:t>l</a:t>
            </a:r>
            <a:r>
              <a:rPr sz="2400" spc="-50" dirty="0">
                <a:latin typeface="+mn-ea"/>
                <a:cs typeface="Calibri"/>
              </a:rPr>
              <a:t>m.</a:t>
            </a:r>
            <a:r>
              <a:rPr sz="2400" spc="-45" dirty="0">
                <a:latin typeface="+mn-ea"/>
                <a:cs typeface="Calibri"/>
              </a:rPr>
              <a:t>o</a:t>
            </a:r>
            <a:r>
              <a:rPr sz="2400" spc="-125" dirty="0">
                <a:latin typeface="+mn-ea"/>
                <a:cs typeface="Calibri"/>
              </a:rPr>
              <a:t>p</a:t>
            </a:r>
            <a:r>
              <a:rPr sz="2400" spc="-20" dirty="0">
                <a:latin typeface="+mn-ea"/>
                <a:cs typeface="Calibri"/>
              </a:rPr>
              <a:t>t</a:t>
            </a:r>
            <a:r>
              <a:rPr sz="2400" spc="-25" dirty="0">
                <a:latin typeface="+mn-ea"/>
                <a:cs typeface="Calibri"/>
              </a:rPr>
              <a:t>i</a:t>
            </a:r>
            <a:r>
              <a:rPr sz="2400" spc="-105" dirty="0">
                <a:latin typeface="+mn-ea"/>
                <a:cs typeface="Calibri"/>
              </a:rPr>
              <a:t>o</a:t>
            </a:r>
            <a:r>
              <a:rPr sz="2400" spc="-85" dirty="0">
                <a:latin typeface="+mn-ea"/>
                <a:cs typeface="Calibri"/>
              </a:rPr>
              <a:t>n</a:t>
            </a:r>
            <a:r>
              <a:rPr sz="2400" spc="-70" dirty="0">
                <a:latin typeface="+mn-ea"/>
                <a:cs typeface="Calibri"/>
              </a:rPr>
              <a:t>s</a:t>
            </a:r>
            <a:r>
              <a:rPr sz="2400" spc="-60" dirty="0">
                <a:latin typeface="+mn-ea"/>
                <a:cs typeface="Calibri"/>
              </a:rPr>
              <a:t>.ad</a:t>
            </a:r>
            <a:r>
              <a:rPr sz="2400" spc="-80" dirty="0">
                <a:latin typeface="+mn-ea"/>
                <a:cs typeface="Calibri"/>
              </a:rPr>
              <a:t>d</a:t>
            </a:r>
            <a:r>
              <a:rPr sz="2400" spc="5" dirty="0">
                <a:latin typeface="+mn-ea"/>
                <a:cs typeface="Calibri"/>
              </a:rPr>
              <a:t>(</a:t>
            </a:r>
            <a:r>
              <a:rPr sz="2400" spc="-85" dirty="0">
                <a:latin typeface="+mn-ea"/>
                <a:cs typeface="Calibri"/>
              </a:rPr>
              <a:t>n</a:t>
            </a:r>
            <a:r>
              <a:rPr sz="2400" spc="-60" dirty="0">
                <a:latin typeface="+mn-ea"/>
                <a:cs typeface="Calibri"/>
              </a:rPr>
              <a:t>e</a:t>
            </a:r>
            <a:r>
              <a:rPr sz="2400" spc="-15" dirty="0">
                <a:latin typeface="+mn-ea"/>
                <a:cs typeface="Calibri"/>
              </a:rPr>
              <a:t>w</a:t>
            </a:r>
            <a:r>
              <a:rPr sz="2400" spc="-35" dirty="0">
                <a:latin typeface="+mn-ea"/>
                <a:cs typeface="Calibri"/>
              </a:rPr>
              <a:t> </a:t>
            </a:r>
            <a:r>
              <a:rPr sz="2400" spc="-165" dirty="0">
                <a:latin typeface="+mn-ea"/>
                <a:cs typeface="Calibri"/>
              </a:rPr>
              <a:t>O</a:t>
            </a:r>
            <a:r>
              <a:rPr sz="2400" spc="-125" dirty="0">
                <a:latin typeface="+mn-ea"/>
                <a:cs typeface="Calibri"/>
              </a:rPr>
              <a:t>p</a:t>
            </a:r>
            <a:r>
              <a:rPr sz="2400" spc="-20" dirty="0">
                <a:latin typeface="+mn-ea"/>
                <a:cs typeface="Calibri"/>
              </a:rPr>
              <a:t>t</a:t>
            </a:r>
            <a:r>
              <a:rPr sz="2400" spc="-25" dirty="0">
                <a:latin typeface="+mn-ea"/>
                <a:cs typeface="Calibri"/>
              </a:rPr>
              <a:t>i</a:t>
            </a:r>
            <a:r>
              <a:rPr sz="2400" spc="-105" dirty="0">
                <a:latin typeface="+mn-ea"/>
                <a:cs typeface="Calibri"/>
              </a:rPr>
              <a:t>o</a:t>
            </a:r>
            <a:r>
              <a:rPr sz="2400" spc="-85" dirty="0">
                <a:latin typeface="+mn-ea"/>
                <a:cs typeface="Calibri"/>
              </a:rPr>
              <a:t>n</a:t>
            </a:r>
            <a:r>
              <a:rPr sz="2400" spc="5" dirty="0">
                <a:latin typeface="+mn-ea"/>
                <a:cs typeface="Calibri"/>
              </a:rPr>
              <a:t>(</a:t>
            </a:r>
            <a:r>
              <a:rPr sz="2400" spc="-65" dirty="0">
                <a:latin typeface="+mn-ea"/>
                <a:cs typeface="Calibri"/>
              </a:rPr>
              <a:t>mar</a:t>
            </a:r>
            <a:r>
              <a:rPr sz="2400" spc="-85" dirty="0">
                <a:latin typeface="+mn-ea"/>
                <a:cs typeface="Calibri"/>
              </a:rPr>
              <a:t>k</a:t>
            </a:r>
            <a:r>
              <a:rPr sz="2400" spc="-70" dirty="0">
                <a:latin typeface="+mn-ea"/>
                <a:cs typeface="Calibri"/>
              </a:rPr>
              <a:t>s</a:t>
            </a:r>
            <a:r>
              <a:rPr sz="2400" spc="15" dirty="0">
                <a:latin typeface="+mn-ea"/>
                <a:cs typeface="Calibri"/>
              </a:rPr>
              <a:t>[</a:t>
            </a:r>
            <a:r>
              <a:rPr sz="2400" spc="-30" dirty="0">
                <a:latin typeface="+mn-ea"/>
                <a:cs typeface="Calibri"/>
              </a:rPr>
              <a:t>i</a:t>
            </a:r>
            <a:r>
              <a:rPr sz="2400" spc="-10" dirty="0">
                <a:latin typeface="+mn-ea"/>
                <a:cs typeface="Calibri"/>
              </a:rPr>
              <a:t>],</a:t>
            </a:r>
            <a:r>
              <a:rPr sz="2400" spc="-25" dirty="0">
                <a:latin typeface="+mn-ea"/>
                <a:cs typeface="Calibri"/>
              </a:rPr>
              <a:t>m</a:t>
            </a:r>
            <a:r>
              <a:rPr sz="2400" spc="-45" dirty="0">
                <a:latin typeface="+mn-ea"/>
                <a:cs typeface="Calibri"/>
              </a:rPr>
              <a:t>ar</a:t>
            </a:r>
            <a:r>
              <a:rPr sz="2400" spc="-80" dirty="0">
                <a:latin typeface="+mn-ea"/>
                <a:cs typeface="Calibri"/>
              </a:rPr>
              <a:t>k</a:t>
            </a:r>
            <a:r>
              <a:rPr sz="2400" spc="-70" dirty="0">
                <a:latin typeface="+mn-ea"/>
                <a:cs typeface="Calibri"/>
              </a:rPr>
              <a:t>s</a:t>
            </a:r>
            <a:r>
              <a:rPr sz="2400" spc="5" dirty="0">
                <a:latin typeface="+mn-ea"/>
                <a:cs typeface="Calibri"/>
              </a:rPr>
              <a:t>[</a:t>
            </a:r>
            <a:r>
              <a:rPr sz="2400" spc="-30" dirty="0">
                <a:latin typeface="+mn-ea"/>
                <a:cs typeface="Calibri"/>
              </a:rPr>
              <a:t>i</a:t>
            </a:r>
            <a:r>
              <a:rPr sz="2400" spc="5" dirty="0">
                <a:latin typeface="+mn-ea"/>
                <a:cs typeface="Calibri"/>
              </a:rPr>
              <a:t>]))</a:t>
            </a:r>
            <a:r>
              <a:rPr sz="2400" spc="90" dirty="0">
                <a:latin typeface="+mn-ea"/>
                <a:cs typeface="Calibri"/>
              </a:rPr>
              <a:t>;</a:t>
            </a:r>
            <a:endParaRPr sz="2400" dirty="0">
              <a:latin typeface="+mn-ea"/>
              <a:cs typeface="Calibri"/>
            </a:endParaRPr>
          </a:p>
          <a:p>
            <a:pPr marL="377825">
              <a:lnSpc>
                <a:spcPct val="100000"/>
              </a:lnSpc>
            </a:pPr>
            <a:r>
              <a:rPr sz="2400" spc="20" dirty="0">
                <a:latin typeface="+mn-ea"/>
                <a:cs typeface="Calibri"/>
              </a:rPr>
              <a:t>}</a:t>
            </a:r>
            <a:endParaRPr sz="2400" dirty="0">
              <a:latin typeface="+mn-ea"/>
              <a:cs typeface="Calibri"/>
            </a:endParaRPr>
          </a:p>
          <a:p>
            <a:pPr marL="377825" marR="2754630">
              <a:lnSpc>
                <a:spcPct val="100000"/>
              </a:lnSpc>
            </a:pPr>
            <a:r>
              <a:rPr sz="2400" spc="-70" dirty="0">
                <a:latin typeface="+mn-ea"/>
                <a:cs typeface="Calibri"/>
              </a:rPr>
              <a:t>s</a:t>
            </a:r>
            <a:r>
              <a:rPr sz="2400" spc="-60" dirty="0">
                <a:latin typeface="+mn-ea"/>
                <a:cs typeface="Calibri"/>
              </a:rPr>
              <a:t>e</a:t>
            </a:r>
            <a:r>
              <a:rPr sz="2400" spc="-30" dirty="0">
                <a:latin typeface="+mn-ea"/>
                <a:cs typeface="Calibri"/>
              </a:rPr>
              <a:t>l</a:t>
            </a:r>
            <a:r>
              <a:rPr sz="2400" spc="-40" dirty="0">
                <a:latin typeface="+mn-ea"/>
                <a:cs typeface="Calibri"/>
              </a:rPr>
              <a:t>m.s</a:t>
            </a:r>
            <a:r>
              <a:rPr sz="2400" spc="-55" dirty="0">
                <a:latin typeface="+mn-ea"/>
                <a:cs typeface="Calibri"/>
              </a:rPr>
              <a:t>e</a:t>
            </a:r>
            <a:r>
              <a:rPr sz="2400" spc="-30" dirty="0">
                <a:latin typeface="+mn-ea"/>
                <a:cs typeface="Calibri"/>
              </a:rPr>
              <a:t>l</a:t>
            </a:r>
            <a:r>
              <a:rPr sz="2400" spc="-60" dirty="0">
                <a:latin typeface="+mn-ea"/>
                <a:cs typeface="Calibri"/>
              </a:rPr>
              <a:t>e</a:t>
            </a:r>
            <a:r>
              <a:rPr sz="2400" spc="-70" dirty="0">
                <a:latin typeface="+mn-ea"/>
                <a:cs typeface="Calibri"/>
              </a:rPr>
              <a:t>c</a:t>
            </a:r>
            <a:r>
              <a:rPr sz="2400" spc="-40" dirty="0">
                <a:latin typeface="+mn-ea"/>
                <a:cs typeface="Calibri"/>
              </a:rPr>
              <a:t>t</a:t>
            </a:r>
            <a:r>
              <a:rPr sz="2400" spc="-60" dirty="0">
                <a:latin typeface="+mn-ea"/>
                <a:cs typeface="Calibri"/>
              </a:rPr>
              <a:t>e</a:t>
            </a:r>
            <a:r>
              <a:rPr sz="2400" spc="-125" dirty="0">
                <a:latin typeface="+mn-ea"/>
                <a:cs typeface="Calibri"/>
              </a:rPr>
              <a:t>d</a:t>
            </a:r>
            <a:r>
              <a:rPr sz="2400" spc="-35" dirty="0">
                <a:latin typeface="+mn-ea"/>
                <a:cs typeface="Calibri"/>
              </a:rPr>
              <a:t>I</a:t>
            </a:r>
            <a:r>
              <a:rPr sz="2400" spc="-80" dirty="0">
                <a:latin typeface="+mn-ea"/>
                <a:cs typeface="Calibri"/>
              </a:rPr>
              <a:t>n</a:t>
            </a:r>
            <a:r>
              <a:rPr sz="2400" spc="-125" dirty="0">
                <a:latin typeface="+mn-ea"/>
                <a:cs typeface="Calibri"/>
              </a:rPr>
              <a:t>d</a:t>
            </a:r>
            <a:r>
              <a:rPr sz="2400" spc="-85" dirty="0">
                <a:latin typeface="+mn-ea"/>
                <a:cs typeface="Calibri"/>
              </a:rPr>
              <a:t>e</a:t>
            </a:r>
            <a:r>
              <a:rPr sz="2400" spc="-55" dirty="0">
                <a:latin typeface="+mn-ea"/>
                <a:cs typeface="Calibri"/>
              </a:rPr>
              <a:t>x</a:t>
            </a:r>
            <a:r>
              <a:rPr sz="2400" spc="-345" dirty="0">
                <a:latin typeface="+mn-ea"/>
                <a:cs typeface="Calibri"/>
              </a:rPr>
              <a:t>=</a:t>
            </a:r>
            <a:r>
              <a:rPr sz="2400" spc="-40" dirty="0">
                <a:latin typeface="+mn-ea"/>
                <a:cs typeface="Calibri"/>
              </a:rPr>
              <a:t>0</a:t>
            </a:r>
            <a:r>
              <a:rPr sz="2400" spc="90" dirty="0">
                <a:latin typeface="+mn-ea"/>
                <a:cs typeface="Calibri"/>
              </a:rPr>
              <a:t>;</a:t>
            </a:r>
            <a:r>
              <a:rPr sz="2400" spc="114" dirty="0">
                <a:latin typeface="+mn-ea"/>
                <a:cs typeface="Calibri"/>
              </a:rPr>
              <a:t> </a:t>
            </a:r>
            <a:endParaRPr lang="en-US" sz="2400" spc="114" dirty="0" smtClean="0">
              <a:latin typeface="+mn-ea"/>
              <a:cs typeface="Calibri"/>
            </a:endParaRPr>
          </a:p>
          <a:p>
            <a:pPr marL="377825" marR="2754630">
              <a:lnSpc>
                <a:spcPct val="100000"/>
              </a:lnSpc>
            </a:pPr>
            <a:r>
              <a:rPr sz="2400" b="1" spc="-125" dirty="0" smtClean="0">
                <a:solidFill>
                  <a:srgbClr val="C00000"/>
                </a:solidFill>
                <a:latin typeface="+mn-ea"/>
                <a:cs typeface="Calibri"/>
              </a:rPr>
              <a:t>d</a:t>
            </a:r>
            <a:r>
              <a:rPr sz="2400" b="1" spc="-30" dirty="0" smtClean="0">
                <a:solidFill>
                  <a:srgbClr val="C00000"/>
                </a:solidFill>
                <a:latin typeface="+mn-ea"/>
                <a:cs typeface="Calibri"/>
              </a:rPr>
              <a:t>i</a:t>
            </a:r>
            <a:r>
              <a:rPr sz="2400" b="1" spc="-70" dirty="0" smtClean="0">
                <a:solidFill>
                  <a:srgbClr val="C00000"/>
                </a:solidFill>
                <a:latin typeface="+mn-ea"/>
                <a:cs typeface="Calibri"/>
              </a:rPr>
              <a:t>s</a:t>
            </a:r>
            <a:r>
              <a:rPr sz="2400" b="1" spc="-125" dirty="0" smtClean="0">
                <a:solidFill>
                  <a:srgbClr val="C00000"/>
                </a:solidFill>
                <a:latin typeface="+mn-ea"/>
                <a:cs typeface="Calibri"/>
              </a:rPr>
              <a:t>p</a:t>
            </a:r>
            <a:r>
              <a:rPr sz="2400" b="1" spc="-30" dirty="0" smtClean="0">
                <a:solidFill>
                  <a:srgbClr val="C00000"/>
                </a:solidFill>
                <a:latin typeface="+mn-ea"/>
                <a:cs typeface="Calibri"/>
              </a:rPr>
              <a:t>l</a:t>
            </a:r>
            <a:r>
              <a:rPr sz="2400" b="1" spc="-80" dirty="0" smtClean="0">
                <a:solidFill>
                  <a:srgbClr val="C00000"/>
                </a:solidFill>
                <a:latin typeface="+mn-ea"/>
                <a:cs typeface="Calibri"/>
              </a:rPr>
              <a:t>a</a:t>
            </a:r>
            <a:r>
              <a:rPr sz="2400" b="1" spc="-35" dirty="0" smtClean="0">
                <a:solidFill>
                  <a:srgbClr val="C00000"/>
                </a:solidFill>
                <a:latin typeface="+mn-ea"/>
                <a:cs typeface="Calibri"/>
              </a:rPr>
              <a:t>y</a:t>
            </a:r>
            <a:r>
              <a:rPr sz="2400" b="1" spc="-20" dirty="0">
                <a:solidFill>
                  <a:srgbClr val="C00000"/>
                </a:solidFill>
                <a:latin typeface="+mn-ea"/>
                <a:cs typeface="Calibri"/>
              </a:rPr>
              <a:t>(</a:t>
            </a:r>
            <a:r>
              <a:rPr sz="2400" b="1" spc="5" dirty="0">
                <a:solidFill>
                  <a:srgbClr val="C00000"/>
                </a:solidFill>
                <a:latin typeface="+mn-ea"/>
                <a:cs typeface="Calibri"/>
              </a:rPr>
              <a:t>)</a:t>
            </a:r>
            <a:r>
              <a:rPr sz="2400" b="1" spc="90" dirty="0">
                <a:solidFill>
                  <a:srgbClr val="C00000"/>
                </a:solidFill>
                <a:latin typeface="+mn-ea"/>
                <a:cs typeface="Calibri"/>
              </a:rPr>
              <a:t>;</a:t>
            </a:r>
            <a:endParaRPr sz="2400" b="1" dirty="0">
              <a:solidFill>
                <a:srgbClr val="C00000"/>
              </a:solidFill>
              <a:latin typeface="+mn-ea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2400" spc="20" dirty="0">
                <a:latin typeface="+mn-ea"/>
                <a:cs typeface="Calibri"/>
              </a:rPr>
              <a:t>}</a:t>
            </a:r>
            <a:endParaRPr sz="2400" dirty="0">
              <a:latin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12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833755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6669" y="906388"/>
            <a:ext cx="2800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微软雅黑"/>
                <a:cs typeface="微软雅黑"/>
              </a:rPr>
              <a:t>1.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105400" y="366649"/>
            <a:ext cx="7459471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创建</a:t>
            </a:r>
            <a:r>
              <a:rPr spc="-10" dirty="0">
                <a:latin typeface="微软雅黑"/>
                <a:cs typeface="微软雅黑"/>
              </a:rPr>
              <a:t>A</a:t>
            </a:r>
            <a:r>
              <a:rPr spc="-5" dirty="0">
                <a:latin typeface="微软雅黑"/>
                <a:cs typeface="微软雅黑"/>
              </a:rPr>
              <a:t>ja</a:t>
            </a:r>
            <a:r>
              <a:rPr spc="-10" dirty="0">
                <a:latin typeface="微软雅黑"/>
                <a:cs typeface="微软雅黑"/>
              </a:rPr>
              <a:t>x</a:t>
            </a:r>
            <a:r>
              <a:rPr spc="5" dirty="0"/>
              <a:t>网站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33600" y="947801"/>
            <a:ext cx="11658600" cy="6091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u</a:t>
            </a:r>
            <a:r>
              <a:rPr sz="2000" spc="-90" dirty="0">
                <a:latin typeface="Calibri"/>
                <a:cs typeface="Calibri"/>
              </a:rPr>
              <a:t>n</a:t>
            </a:r>
            <a:r>
              <a:rPr sz="2000" spc="-70" dirty="0">
                <a:latin typeface="Calibri"/>
                <a:cs typeface="Calibri"/>
              </a:rPr>
              <a:t>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2000" spc="-100" dirty="0">
                <a:latin typeface="Calibri"/>
                <a:cs typeface="Calibri"/>
              </a:rPr>
              <a:t>o</a:t>
            </a:r>
            <a:r>
              <a:rPr sz="2000" spc="-7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30" dirty="0">
                <a:latin typeface="Calibri"/>
                <a:cs typeface="Calibri"/>
              </a:rPr>
              <a:t>d</a:t>
            </a:r>
            <a:r>
              <a:rPr sz="2000" spc="-35" dirty="0">
                <a:latin typeface="Calibri"/>
                <a:cs typeface="Calibri"/>
              </a:rPr>
              <a:t>i</a:t>
            </a:r>
            <a:r>
              <a:rPr sz="2000" spc="-70" dirty="0">
                <a:latin typeface="Calibri"/>
                <a:cs typeface="Calibri"/>
              </a:rPr>
              <a:t>s</a:t>
            </a:r>
            <a:r>
              <a:rPr sz="2000" spc="-130" dirty="0">
                <a:latin typeface="Calibri"/>
                <a:cs typeface="Calibri"/>
              </a:rPr>
              <a:t>p</a:t>
            </a:r>
            <a:r>
              <a:rPr sz="2000" spc="-35" dirty="0">
                <a:latin typeface="Calibri"/>
                <a:cs typeface="Calibri"/>
              </a:rPr>
              <a:t>l</a:t>
            </a:r>
            <a:r>
              <a:rPr sz="2000" spc="-8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y()</a:t>
            </a:r>
            <a:endParaRPr sz="2000" dirty="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</a:pPr>
            <a:r>
              <a:rPr sz="2000" spc="20" dirty="0"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y</a:t>
            </a:r>
            <a:endParaRPr sz="2000" dirty="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2000" spc="20" dirty="0"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536575">
              <a:lnSpc>
                <a:spcPct val="100000"/>
              </a:lnSpc>
            </a:pPr>
            <a:r>
              <a:rPr sz="2000" spc="-75" dirty="0">
                <a:latin typeface="Calibri"/>
                <a:cs typeface="Calibri"/>
              </a:rPr>
              <a:t>v</a:t>
            </a:r>
            <a:r>
              <a:rPr sz="2000" spc="-30" dirty="0">
                <a:latin typeface="Calibri"/>
                <a:cs typeface="Calibri"/>
              </a:rPr>
              <a:t>ar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10" dirty="0">
                <a:latin typeface="Calibri"/>
                <a:cs typeface="Calibri"/>
              </a:rPr>
              <a:t>h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45" dirty="0">
                <a:latin typeface="Calibri"/>
                <a:cs typeface="Calibri"/>
              </a:rPr>
              <a:t>t</a:t>
            </a:r>
            <a:r>
              <a:rPr sz="2000" spc="-95" dirty="0">
                <a:latin typeface="Calibri"/>
                <a:cs typeface="Calibri"/>
              </a:rPr>
              <a:t>p</a:t>
            </a:r>
            <a:r>
              <a:rPr sz="2000" spc="-345" dirty="0">
                <a:latin typeface="Calibri"/>
                <a:cs typeface="Calibri"/>
              </a:rPr>
              <a:t>=</a:t>
            </a:r>
            <a:r>
              <a:rPr sz="2000" spc="-8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XM</a:t>
            </a:r>
            <a:r>
              <a:rPr sz="2000" spc="-65" dirty="0">
                <a:latin typeface="Calibri"/>
                <a:cs typeface="Calibri"/>
              </a:rPr>
              <a:t>L</a:t>
            </a:r>
            <a:r>
              <a:rPr sz="2000" spc="-155" dirty="0">
                <a:latin typeface="Calibri"/>
                <a:cs typeface="Calibri"/>
              </a:rPr>
              <a:t>H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45" dirty="0">
                <a:latin typeface="Calibri"/>
                <a:cs typeface="Calibri"/>
              </a:rPr>
              <a:t>t</a:t>
            </a:r>
            <a:r>
              <a:rPr sz="2000" spc="-95" dirty="0">
                <a:latin typeface="Calibri"/>
                <a:cs typeface="Calibri"/>
              </a:rPr>
              <a:t>p</a:t>
            </a:r>
            <a:r>
              <a:rPr sz="2000" spc="-120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125" dirty="0">
                <a:latin typeface="Calibri"/>
                <a:cs typeface="Calibri"/>
              </a:rPr>
              <a:t>q</a:t>
            </a:r>
            <a:r>
              <a:rPr sz="2000" spc="-85" dirty="0">
                <a:latin typeface="Calibri"/>
                <a:cs typeface="Calibri"/>
              </a:rPr>
              <a:t>u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9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();</a:t>
            </a:r>
            <a:endParaRPr sz="2000" dirty="0">
              <a:latin typeface="Calibri"/>
              <a:cs typeface="Calibri"/>
            </a:endParaRPr>
          </a:p>
          <a:p>
            <a:pPr marL="536575" marR="3731895">
              <a:lnSpc>
                <a:spcPct val="100000"/>
              </a:lnSpc>
            </a:pPr>
            <a:r>
              <a:rPr sz="2000" spc="-75" dirty="0">
                <a:latin typeface="Calibri"/>
                <a:cs typeface="Calibri"/>
              </a:rPr>
              <a:t>v</a:t>
            </a:r>
            <a:r>
              <a:rPr sz="2000" spc="-30" dirty="0">
                <a:latin typeface="Calibri"/>
                <a:cs typeface="Calibri"/>
              </a:rPr>
              <a:t>ar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70" dirty="0">
                <a:latin typeface="Calibri"/>
                <a:cs typeface="Calibri"/>
              </a:rPr>
              <a:t>s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m</a:t>
            </a:r>
            <a:r>
              <a:rPr sz="2000" spc="-345" dirty="0">
                <a:latin typeface="Calibri"/>
                <a:cs typeface="Calibri"/>
              </a:rPr>
              <a:t>=</a:t>
            </a:r>
            <a:r>
              <a:rPr sz="2000" spc="-125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o</a:t>
            </a:r>
            <a:r>
              <a:rPr sz="2000" spc="-70" dirty="0">
                <a:latin typeface="Calibri"/>
                <a:cs typeface="Calibri"/>
              </a:rPr>
              <a:t>c</a:t>
            </a:r>
            <a:r>
              <a:rPr sz="2000" spc="-85" dirty="0">
                <a:latin typeface="Calibri"/>
                <a:cs typeface="Calibri"/>
              </a:rPr>
              <a:t>u</a:t>
            </a:r>
            <a:r>
              <a:rPr sz="2000" spc="-100" dirty="0">
                <a:latin typeface="Calibri"/>
                <a:cs typeface="Calibri"/>
              </a:rPr>
              <a:t>m</a:t>
            </a:r>
            <a:r>
              <a:rPr sz="2000" spc="-70" dirty="0">
                <a:latin typeface="Calibri"/>
                <a:cs typeface="Calibri"/>
              </a:rPr>
              <a:t>e</a:t>
            </a:r>
            <a:r>
              <a:rPr sz="2000" spc="-110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.</a:t>
            </a:r>
            <a:r>
              <a:rPr sz="2000" spc="-250" dirty="0">
                <a:latin typeface="Calibri"/>
                <a:cs typeface="Calibri"/>
              </a:rPr>
              <a:t>g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tE</a:t>
            </a:r>
            <a:r>
              <a:rPr sz="2000" spc="-30" dirty="0">
                <a:latin typeface="Calibri"/>
                <a:cs typeface="Calibri"/>
              </a:rPr>
              <a:t>l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100" dirty="0">
                <a:latin typeface="Calibri"/>
                <a:cs typeface="Calibri"/>
              </a:rPr>
              <a:t>m</a:t>
            </a:r>
            <a:r>
              <a:rPr sz="2000" spc="-70" dirty="0">
                <a:latin typeface="Calibri"/>
                <a:cs typeface="Calibri"/>
              </a:rPr>
              <a:t>e</a:t>
            </a:r>
            <a:r>
              <a:rPr sz="2000" spc="-11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65" dirty="0">
                <a:latin typeface="Calibri"/>
                <a:cs typeface="Calibri"/>
              </a:rPr>
              <a:t>B</a:t>
            </a:r>
            <a:r>
              <a:rPr sz="2000" spc="-70" dirty="0">
                <a:latin typeface="Calibri"/>
                <a:cs typeface="Calibri"/>
              </a:rPr>
              <a:t>yId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spc="-50" dirty="0">
                <a:latin typeface="Calibri"/>
                <a:cs typeface="Calibri"/>
              </a:rPr>
              <a:t>"mar</a:t>
            </a:r>
            <a:r>
              <a:rPr sz="2000" spc="-75" dirty="0">
                <a:latin typeface="Calibri"/>
                <a:cs typeface="Calibri"/>
              </a:rPr>
              <a:t>k</a:t>
            </a:r>
            <a:r>
              <a:rPr sz="2000" spc="-50" dirty="0">
                <a:latin typeface="Calibri"/>
                <a:cs typeface="Calibri"/>
              </a:rPr>
              <a:t>s</a:t>
            </a:r>
            <a:r>
              <a:rPr sz="2000" spc="35" dirty="0">
                <a:latin typeface="Calibri"/>
                <a:cs typeface="Calibri"/>
              </a:rPr>
              <a:t>");</a:t>
            </a:r>
            <a:r>
              <a:rPr sz="2000" spc="30" dirty="0">
                <a:latin typeface="Calibri"/>
                <a:cs typeface="Calibri"/>
              </a:rPr>
              <a:t> </a:t>
            </a:r>
            <a:endParaRPr lang="en-US" sz="2000" spc="30" dirty="0" smtClean="0">
              <a:latin typeface="Calibri"/>
              <a:cs typeface="Calibri"/>
            </a:endParaRPr>
          </a:p>
          <a:p>
            <a:pPr marL="536575" marR="3731895">
              <a:lnSpc>
                <a:spcPct val="100000"/>
              </a:lnSpc>
            </a:pPr>
            <a:r>
              <a:rPr sz="2000" spc="-75" dirty="0" err="1" smtClean="0">
                <a:latin typeface="Calibri"/>
                <a:cs typeface="Calibri"/>
              </a:rPr>
              <a:t>v</a:t>
            </a:r>
            <a:r>
              <a:rPr sz="2000" spc="-30" dirty="0" err="1" smtClean="0">
                <a:latin typeface="Calibri"/>
                <a:cs typeface="Calibri"/>
              </a:rPr>
              <a:t>ar</a:t>
            </a:r>
            <a:r>
              <a:rPr sz="2000" spc="-85" dirty="0" smtClean="0">
                <a:latin typeface="Calibri"/>
                <a:cs typeface="Calibri"/>
              </a:rPr>
              <a:t> </a:t>
            </a:r>
            <a:r>
              <a:rPr sz="2000" spc="-250" dirty="0">
                <a:latin typeface="Calibri"/>
                <a:cs typeface="Calibri"/>
              </a:rPr>
              <a:t>m</a:t>
            </a:r>
            <a:r>
              <a:rPr sz="2000" spc="-210" dirty="0">
                <a:latin typeface="Calibri"/>
                <a:cs typeface="Calibri"/>
              </a:rPr>
              <a:t>=</a:t>
            </a:r>
            <a:r>
              <a:rPr sz="2000" spc="-70" dirty="0">
                <a:latin typeface="Calibri"/>
                <a:cs typeface="Calibri"/>
              </a:rPr>
              <a:t>s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l</a:t>
            </a:r>
            <a:r>
              <a:rPr sz="2000" spc="-50" dirty="0">
                <a:latin typeface="Calibri"/>
                <a:cs typeface="Calibri"/>
              </a:rPr>
              <a:t>m.</a:t>
            </a:r>
            <a:r>
              <a:rPr sz="2000" spc="-45" dirty="0">
                <a:latin typeface="Calibri"/>
                <a:cs typeface="Calibri"/>
              </a:rPr>
              <a:t>o</a:t>
            </a:r>
            <a:r>
              <a:rPr sz="2000" spc="-125" dirty="0">
                <a:latin typeface="Calibri"/>
                <a:cs typeface="Calibri"/>
              </a:rPr>
              <a:t>p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2000" spc="-105" dirty="0">
                <a:latin typeface="Calibri"/>
                <a:cs typeface="Calibri"/>
              </a:rPr>
              <a:t>o</a:t>
            </a:r>
            <a:r>
              <a:rPr sz="2000" spc="-85" dirty="0">
                <a:latin typeface="Calibri"/>
                <a:cs typeface="Calibri"/>
              </a:rPr>
              <a:t>n</a:t>
            </a:r>
            <a:r>
              <a:rPr sz="2000" spc="-65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[</a:t>
            </a:r>
            <a:r>
              <a:rPr sz="2000" spc="-70" dirty="0">
                <a:latin typeface="Calibri"/>
                <a:cs typeface="Calibri"/>
              </a:rPr>
              <a:t>s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l</a:t>
            </a:r>
            <a:r>
              <a:rPr sz="2000" spc="-40" dirty="0">
                <a:latin typeface="Calibri"/>
                <a:cs typeface="Calibri"/>
              </a:rPr>
              <a:t>m.s</a:t>
            </a:r>
            <a:r>
              <a:rPr sz="2000" spc="-5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l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c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125" dirty="0">
                <a:latin typeface="Calibri"/>
                <a:cs typeface="Calibri"/>
              </a:rPr>
              <a:t>d</a:t>
            </a:r>
            <a:r>
              <a:rPr sz="2000" spc="-35" dirty="0">
                <a:latin typeface="Calibri"/>
                <a:cs typeface="Calibri"/>
              </a:rPr>
              <a:t>I</a:t>
            </a:r>
            <a:r>
              <a:rPr sz="2000" spc="-80" dirty="0">
                <a:latin typeface="Calibri"/>
                <a:cs typeface="Calibri"/>
              </a:rPr>
              <a:t>n</a:t>
            </a:r>
            <a:r>
              <a:rPr sz="2000" spc="-125" dirty="0">
                <a:latin typeface="Calibri"/>
                <a:cs typeface="Calibri"/>
              </a:rPr>
              <a:t>d</a:t>
            </a:r>
            <a:r>
              <a:rPr sz="2000" spc="-60" dirty="0">
                <a:latin typeface="Calibri"/>
                <a:cs typeface="Calibri"/>
              </a:rPr>
              <a:t>ex</a:t>
            </a:r>
            <a:r>
              <a:rPr sz="2000" spc="40" dirty="0">
                <a:latin typeface="Calibri"/>
                <a:cs typeface="Calibri"/>
              </a:rPr>
              <a:t>]</a:t>
            </a:r>
            <a:r>
              <a:rPr sz="2000" spc="-20" dirty="0">
                <a:latin typeface="Calibri"/>
                <a:cs typeface="Calibri"/>
              </a:rPr>
              <a:t>.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55" dirty="0">
                <a:latin typeface="Calibri"/>
                <a:cs typeface="Calibri"/>
              </a:rPr>
              <a:t>e</a:t>
            </a:r>
            <a:r>
              <a:rPr sz="2000" spc="-6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t; </a:t>
            </a:r>
            <a:r>
              <a:rPr sz="2000" b="1" spc="-110" dirty="0">
                <a:latin typeface="Calibri"/>
                <a:cs typeface="Calibri"/>
              </a:rPr>
              <a:t>h</a:t>
            </a:r>
            <a:r>
              <a:rPr sz="2000" b="1" spc="-40" dirty="0">
                <a:latin typeface="Calibri"/>
                <a:cs typeface="Calibri"/>
              </a:rPr>
              <a:t>t</a:t>
            </a:r>
            <a:r>
              <a:rPr sz="2000" b="1" spc="-45" dirty="0">
                <a:latin typeface="Calibri"/>
                <a:cs typeface="Calibri"/>
              </a:rPr>
              <a:t>t</a:t>
            </a:r>
            <a:r>
              <a:rPr sz="2000" b="1" spc="-95" dirty="0">
                <a:latin typeface="Calibri"/>
                <a:cs typeface="Calibri"/>
              </a:rPr>
              <a:t>p</a:t>
            </a:r>
            <a:r>
              <a:rPr sz="2000" b="1" spc="-20" dirty="0">
                <a:latin typeface="Calibri"/>
                <a:cs typeface="Calibri"/>
              </a:rPr>
              <a:t>.</a:t>
            </a:r>
            <a:r>
              <a:rPr sz="2000" b="1" spc="-25" dirty="0">
                <a:latin typeface="Calibri"/>
                <a:cs typeface="Calibri"/>
              </a:rPr>
              <a:t>o</a:t>
            </a:r>
            <a:r>
              <a:rPr sz="2000" b="1" spc="-125" dirty="0">
                <a:latin typeface="Calibri"/>
                <a:cs typeface="Calibri"/>
              </a:rPr>
              <a:t>p</a:t>
            </a:r>
            <a:r>
              <a:rPr sz="2000" b="1" spc="-60" dirty="0">
                <a:latin typeface="Calibri"/>
                <a:cs typeface="Calibri"/>
              </a:rPr>
              <a:t>e</a:t>
            </a:r>
            <a:r>
              <a:rPr sz="2000" b="1" spc="-80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(</a:t>
            </a:r>
            <a:r>
              <a:rPr sz="2000" b="1" spc="-80" dirty="0">
                <a:latin typeface="Calibri"/>
                <a:cs typeface="Calibri"/>
              </a:rPr>
              <a:t>"</a:t>
            </a:r>
            <a:r>
              <a:rPr sz="2000" b="1" spc="-155" dirty="0">
                <a:latin typeface="Calibri"/>
                <a:cs typeface="Calibri"/>
              </a:rPr>
              <a:t>g</a:t>
            </a:r>
            <a:r>
              <a:rPr sz="2000" b="1" spc="-60" dirty="0">
                <a:latin typeface="Calibri"/>
                <a:cs typeface="Calibri"/>
              </a:rPr>
              <a:t>e</a:t>
            </a:r>
            <a:r>
              <a:rPr sz="2000" b="1" spc="10" dirty="0">
                <a:latin typeface="Calibri"/>
                <a:cs typeface="Calibri"/>
              </a:rPr>
              <a:t>t","</a:t>
            </a:r>
            <a:r>
              <a:rPr sz="2000" b="1" spc="20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2000" b="1" spc="-12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000" b="1" spc="-8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000" b="1" spc="-10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000" b="1" spc="-6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000" b="1" spc="-6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b="1" spc="-7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?</a:t>
            </a:r>
            <a:r>
              <a:rPr sz="2000" b="1" spc="-65" dirty="0">
                <a:latin typeface="Calibri"/>
                <a:cs typeface="Calibri"/>
              </a:rPr>
              <a:t>mar</a:t>
            </a:r>
            <a:r>
              <a:rPr sz="2000" b="1" spc="-50" dirty="0">
                <a:latin typeface="Calibri"/>
                <a:cs typeface="Calibri"/>
              </a:rPr>
              <a:t>k</a:t>
            </a:r>
            <a:r>
              <a:rPr sz="2000" b="1" spc="-345" dirty="0">
                <a:latin typeface="Calibri"/>
                <a:cs typeface="Calibri"/>
              </a:rPr>
              <a:t>=</a:t>
            </a:r>
            <a:r>
              <a:rPr sz="2000" b="1" spc="30" dirty="0">
                <a:latin typeface="Calibri"/>
                <a:cs typeface="Calibri"/>
              </a:rPr>
              <a:t>"</a:t>
            </a:r>
            <a:r>
              <a:rPr sz="2000" b="1" spc="-345" dirty="0">
                <a:latin typeface="Calibri"/>
                <a:cs typeface="Calibri"/>
              </a:rPr>
              <a:t>+</a:t>
            </a:r>
            <a:r>
              <a:rPr sz="2000" b="1" spc="-45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,</a:t>
            </a:r>
            <a:r>
              <a:rPr sz="2000" b="1" spc="-40" dirty="0">
                <a:latin typeface="Calibri"/>
                <a:cs typeface="Calibri"/>
              </a:rPr>
              <a:t>f</a:t>
            </a:r>
            <a:r>
              <a:rPr sz="2000" b="1" spc="-45" dirty="0">
                <a:latin typeface="Calibri"/>
                <a:cs typeface="Calibri"/>
              </a:rPr>
              <a:t>al</a:t>
            </a:r>
            <a:r>
              <a:rPr sz="2000" b="1" spc="-6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e</a:t>
            </a:r>
            <a:r>
              <a:rPr sz="2000" b="1" spc="50" dirty="0">
                <a:latin typeface="Calibri"/>
                <a:cs typeface="Calibri"/>
              </a:rPr>
              <a:t>); </a:t>
            </a:r>
            <a:r>
              <a:rPr sz="2000" spc="-110" dirty="0">
                <a:latin typeface="Calibri"/>
                <a:cs typeface="Calibri"/>
              </a:rPr>
              <a:t>h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45" dirty="0">
                <a:latin typeface="Calibri"/>
                <a:cs typeface="Calibri"/>
              </a:rPr>
              <a:t>t</a:t>
            </a:r>
            <a:r>
              <a:rPr sz="2000" spc="-9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e</a:t>
            </a:r>
            <a:r>
              <a:rPr sz="2000" spc="-90" dirty="0">
                <a:latin typeface="Calibri"/>
                <a:cs typeface="Calibri"/>
              </a:rPr>
              <a:t>n</a:t>
            </a:r>
            <a:r>
              <a:rPr sz="2000" spc="-12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90" dirty="0">
                <a:latin typeface="Calibri"/>
                <a:cs typeface="Calibri"/>
              </a:rPr>
              <a:t>nu</a:t>
            </a:r>
            <a:r>
              <a:rPr sz="2000" spc="-35" dirty="0">
                <a:latin typeface="Calibri"/>
                <a:cs typeface="Calibri"/>
              </a:rPr>
              <a:t>ll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90" dirty="0"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536575" marR="5828030"/>
            <a:r>
              <a:rPr sz="2000" b="1" spc="-114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000" b="1" spc="-7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b="1" spc="-22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000" b="1" spc="-34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000" b="1" spc="-110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0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b="1" spc="-4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b="1" spc="-9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000" b="1" spc="2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2000" b="1" spc="1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000" b="1" spc="-6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b="1" spc="-7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b="1" spc="-12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000" b="1" spc="-10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000" b="1" spc="-8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000" b="1" spc="-7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b="1" spc="-6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b="1" spc="-229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b="1" spc="-8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b="1" spc="-6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b="1" spc="90" dirty="0">
                <a:solidFill>
                  <a:srgbClr val="C00000"/>
                </a:solidFill>
                <a:latin typeface="Calibri"/>
                <a:cs typeface="Calibri"/>
              </a:rPr>
              <a:t>;</a:t>
            </a:r>
            <a:r>
              <a:rPr sz="2000" b="1" spc="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lang="en-US" sz="2000" b="1" spc="114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536575" marR="5828030"/>
            <a:r>
              <a:rPr sz="2000" b="1" spc="-105" dirty="0" err="1" smtClean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000" b="1" spc="-125" dirty="0" err="1" smtClean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000" b="1" dirty="0" err="1" smtClean="0">
                <a:solidFill>
                  <a:srgbClr val="C00000"/>
                </a:solidFill>
                <a:latin typeface="Calibri"/>
                <a:cs typeface="Calibri"/>
              </a:rPr>
              <a:t>j</a:t>
            </a:r>
            <a:r>
              <a:rPr sz="2000" spc="-345" dirty="0" smtClean="0">
                <a:latin typeface="Calibri"/>
                <a:cs typeface="Calibri"/>
              </a:rPr>
              <a:t>=</a:t>
            </a:r>
            <a:r>
              <a:rPr sz="2000" spc="-60" dirty="0" err="1" smtClean="0">
                <a:latin typeface="Calibri"/>
                <a:cs typeface="Calibri"/>
              </a:rPr>
              <a:t>e</a:t>
            </a:r>
            <a:r>
              <a:rPr sz="2000" spc="-75" dirty="0" err="1" smtClean="0">
                <a:latin typeface="Calibri"/>
                <a:cs typeface="Calibri"/>
              </a:rPr>
              <a:t>v</a:t>
            </a:r>
            <a:r>
              <a:rPr sz="2000" spc="-55" dirty="0" err="1" smtClean="0">
                <a:latin typeface="Calibri"/>
                <a:cs typeface="Calibri"/>
              </a:rPr>
              <a:t>a</a:t>
            </a:r>
            <a:r>
              <a:rPr sz="2000" spc="-30" dirty="0" err="1" smtClean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spc="-65" dirty="0">
                <a:latin typeface="Calibri"/>
                <a:cs typeface="Calibri"/>
              </a:rPr>
              <a:t>"("</a:t>
            </a:r>
            <a:r>
              <a:rPr sz="2000" spc="-125" dirty="0">
                <a:latin typeface="Calibri"/>
                <a:cs typeface="Calibri"/>
              </a:rPr>
              <a:t>+</a:t>
            </a:r>
            <a:r>
              <a:rPr sz="2000" spc="-114" dirty="0" err="1">
                <a:latin typeface="Calibri"/>
                <a:cs typeface="Calibri"/>
              </a:rPr>
              <a:t>m</a:t>
            </a:r>
            <a:r>
              <a:rPr sz="2000" spc="-70" dirty="0" err="1">
                <a:latin typeface="Calibri"/>
                <a:cs typeface="Calibri"/>
              </a:rPr>
              <a:t>s</a:t>
            </a:r>
            <a:r>
              <a:rPr sz="2000" spc="-225" dirty="0" err="1">
                <a:latin typeface="Calibri"/>
                <a:cs typeface="Calibri"/>
              </a:rPr>
              <a:t>g</a:t>
            </a:r>
            <a:r>
              <a:rPr sz="2000" spc="-345" dirty="0" smtClean="0">
                <a:latin typeface="Calibri"/>
                <a:cs typeface="Calibri"/>
              </a:rPr>
              <a:t>+</a:t>
            </a:r>
            <a:r>
              <a:rPr sz="2000" spc="5" dirty="0" smtClean="0">
                <a:latin typeface="Calibri"/>
                <a:cs typeface="Calibri"/>
              </a:rPr>
              <a:t>")"</a:t>
            </a:r>
            <a:r>
              <a:rPr sz="2000" spc="10" dirty="0" smtClean="0">
                <a:latin typeface="Calibri"/>
                <a:cs typeface="Calibri"/>
              </a:rPr>
              <a:t>)</a:t>
            </a:r>
            <a:r>
              <a:rPr sz="2000" spc="90" dirty="0" smtClean="0">
                <a:latin typeface="Calibri"/>
                <a:cs typeface="Calibri"/>
              </a:rPr>
              <a:t>;</a:t>
            </a:r>
            <a:r>
              <a:rPr lang="zh-CN" altLang="en-US" sz="2000" spc="35" dirty="0">
                <a:cs typeface="Calibri"/>
              </a:rPr>
              <a:t> </a:t>
            </a:r>
            <a:endParaRPr lang="en-US" altLang="zh-CN" sz="2000" spc="35" dirty="0" smtClean="0">
              <a:cs typeface="Calibri"/>
            </a:endParaRPr>
          </a:p>
          <a:p>
            <a:pPr marL="536575" marR="5828030"/>
            <a:r>
              <a:rPr lang="en-US" altLang="zh-CN" sz="2000" spc="35" dirty="0" smtClean="0">
                <a:cs typeface="Calibri"/>
              </a:rPr>
              <a:t>//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JS</a:t>
            </a:r>
            <a:r>
              <a:rPr lang="zh-CN" altLang="en-US" sz="2000" dirty="0" smtClean="0"/>
              <a:t>中将</a:t>
            </a:r>
            <a:r>
              <a:rPr lang="en-US" altLang="zh-CN" sz="2000" dirty="0" smtClean="0"/>
              <a:t>JSON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C00000"/>
                </a:solidFill>
              </a:rPr>
              <a:t>字符串</a:t>
            </a:r>
            <a:r>
              <a:rPr lang="zh-CN" altLang="en-US" sz="2000" dirty="0"/>
              <a:t>解析成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数据格式</a:t>
            </a:r>
            <a:endParaRPr lang="zh-CN" altLang="en-US" sz="2000" dirty="0">
              <a:cs typeface="Calibri"/>
            </a:endParaRPr>
          </a:p>
          <a:p>
            <a:pPr marL="536575" marR="5828030"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536575" marR="1158240">
              <a:lnSpc>
                <a:spcPts val="2110"/>
              </a:lnSpc>
              <a:spcBef>
                <a:spcPts val="160"/>
              </a:spcBef>
            </a:pPr>
            <a:r>
              <a:rPr sz="2000" spc="-70" dirty="0">
                <a:latin typeface="Calibri"/>
                <a:cs typeface="Calibri"/>
              </a:rPr>
              <a:t>s</a:t>
            </a:r>
            <a:r>
              <a:rPr sz="2000" spc="-345" dirty="0">
                <a:latin typeface="Calibri"/>
                <a:cs typeface="Calibri"/>
              </a:rPr>
              <a:t>=</a:t>
            </a:r>
            <a:r>
              <a:rPr sz="2000" spc="-120" dirty="0">
                <a:latin typeface="Calibri"/>
                <a:cs typeface="Calibri"/>
              </a:rPr>
              <a:t>"</a:t>
            </a:r>
            <a:r>
              <a:rPr sz="2000" spc="-220" dirty="0">
                <a:latin typeface="Calibri"/>
                <a:cs typeface="Calibri"/>
              </a:rPr>
              <a:t>&lt;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80" dirty="0">
                <a:latin typeface="Calibri"/>
                <a:cs typeface="Calibri"/>
              </a:rPr>
              <a:t>a</a:t>
            </a:r>
            <a:r>
              <a:rPr sz="2000" spc="-100" dirty="0">
                <a:latin typeface="Calibri"/>
                <a:cs typeface="Calibri"/>
              </a:rPr>
              <a:t>b</a:t>
            </a:r>
            <a:r>
              <a:rPr sz="2000" spc="-30" dirty="0">
                <a:latin typeface="Calibri"/>
                <a:cs typeface="Calibri"/>
              </a:rPr>
              <a:t>l</a:t>
            </a:r>
            <a:r>
              <a:rPr sz="2000" spc="-5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</a:t>
            </a:r>
            <a:r>
              <a:rPr sz="2000" spc="-30" dirty="0">
                <a:latin typeface="Calibri"/>
                <a:cs typeface="Calibri"/>
              </a:rPr>
              <a:t>i</a:t>
            </a:r>
            <a:r>
              <a:rPr sz="2000" spc="-125" dirty="0">
                <a:latin typeface="Calibri"/>
                <a:cs typeface="Calibri"/>
              </a:rPr>
              <a:t>d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70" dirty="0">
                <a:latin typeface="Calibri"/>
                <a:cs typeface="Calibri"/>
              </a:rPr>
              <a:t>h</a:t>
            </a:r>
            <a:r>
              <a:rPr sz="2000" spc="-345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'</a:t>
            </a:r>
            <a:r>
              <a:rPr sz="2000" spc="-50" dirty="0">
                <a:latin typeface="Calibri"/>
                <a:cs typeface="Calibri"/>
              </a:rPr>
              <a:t>200'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25" dirty="0">
                <a:latin typeface="Calibri"/>
                <a:cs typeface="Calibri"/>
              </a:rPr>
              <a:t>b</a:t>
            </a:r>
            <a:r>
              <a:rPr sz="2000" spc="-10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25" dirty="0">
                <a:latin typeface="Calibri"/>
                <a:cs typeface="Calibri"/>
              </a:rPr>
              <a:t>d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114" dirty="0">
                <a:latin typeface="Calibri"/>
                <a:cs typeface="Calibri"/>
              </a:rPr>
              <a:t>r</a:t>
            </a:r>
            <a:r>
              <a:rPr sz="2000" spc="-24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'</a:t>
            </a:r>
            <a:r>
              <a:rPr sz="2000" spc="-55" dirty="0">
                <a:latin typeface="Calibri"/>
                <a:cs typeface="Calibri"/>
              </a:rPr>
              <a:t>1</a:t>
            </a:r>
            <a:r>
              <a:rPr sz="2000" spc="-20" dirty="0">
                <a:latin typeface="Calibri"/>
                <a:cs typeface="Calibri"/>
              </a:rPr>
              <a:t>'</a:t>
            </a:r>
            <a:r>
              <a:rPr sz="2000" spc="-345" dirty="0">
                <a:latin typeface="Calibri"/>
                <a:cs typeface="Calibri"/>
              </a:rPr>
              <a:t>&gt;</a:t>
            </a:r>
            <a:r>
              <a:rPr sz="2000" spc="-325" dirty="0">
                <a:latin typeface="Calibri"/>
                <a:cs typeface="Calibri"/>
              </a:rPr>
              <a:t>&lt;</a:t>
            </a:r>
            <a:r>
              <a:rPr sz="2000" spc="-10" dirty="0">
                <a:latin typeface="Calibri"/>
                <a:cs typeface="Calibri"/>
              </a:rPr>
              <a:t>tr</a:t>
            </a:r>
            <a:r>
              <a:rPr sz="2000" spc="-345" dirty="0">
                <a:latin typeface="Calibri"/>
                <a:cs typeface="Calibri"/>
              </a:rPr>
              <a:t>&gt;&lt;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d</a:t>
            </a:r>
            <a:r>
              <a:rPr sz="2000" spc="-340" dirty="0">
                <a:latin typeface="Calibri"/>
                <a:cs typeface="Calibri"/>
              </a:rPr>
              <a:t>&gt;</a:t>
            </a:r>
            <a:r>
              <a:rPr sz="2000" dirty="0">
                <a:latin typeface="宋体"/>
                <a:cs typeface="宋体"/>
              </a:rPr>
              <a:t>型号</a:t>
            </a:r>
            <a:r>
              <a:rPr sz="2000" spc="-345" dirty="0">
                <a:latin typeface="Calibri"/>
                <a:cs typeface="Calibri"/>
              </a:rPr>
              <a:t>&lt;</a:t>
            </a:r>
            <a:r>
              <a:rPr sz="2000" spc="-45" dirty="0">
                <a:latin typeface="Calibri"/>
                <a:cs typeface="Calibri"/>
              </a:rPr>
              <a:t>/t</a:t>
            </a:r>
            <a:r>
              <a:rPr sz="2000" spc="-75" dirty="0">
                <a:latin typeface="Calibri"/>
                <a:cs typeface="Calibri"/>
              </a:rPr>
              <a:t>d</a:t>
            </a:r>
            <a:r>
              <a:rPr sz="2000" spc="-325" dirty="0">
                <a:latin typeface="Calibri"/>
                <a:cs typeface="Calibri"/>
              </a:rPr>
              <a:t>&gt;</a:t>
            </a:r>
            <a:r>
              <a:rPr sz="2000" spc="-345" dirty="0">
                <a:latin typeface="Calibri"/>
                <a:cs typeface="Calibri"/>
              </a:rPr>
              <a:t>&lt;</a:t>
            </a:r>
            <a:r>
              <a:rPr sz="2000" spc="-45" dirty="0">
                <a:latin typeface="Calibri"/>
                <a:cs typeface="Calibri"/>
              </a:rPr>
              <a:t>t</a:t>
            </a:r>
            <a:r>
              <a:rPr sz="2000" spc="-95" dirty="0">
                <a:latin typeface="Calibri"/>
                <a:cs typeface="Calibri"/>
              </a:rPr>
              <a:t>d</a:t>
            </a:r>
            <a:r>
              <a:rPr sz="2000" spc="-340" dirty="0">
                <a:latin typeface="Calibri"/>
                <a:cs typeface="Calibri"/>
              </a:rPr>
              <a:t>&gt;</a:t>
            </a:r>
            <a:r>
              <a:rPr sz="2000" dirty="0">
                <a:latin typeface="宋体"/>
                <a:cs typeface="宋体"/>
              </a:rPr>
              <a:t>价</a:t>
            </a:r>
            <a:r>
              <a:rPr sz="2000" spc="20" dirty="0">
                <a:latin typeface="宋体"/>
                <a:cs typeface="宋体"/>
              </a:rPr>
              <a:t>格</a:t>
            </a:r>
            <a:r>
              <a:rPr sz="2000" spc="-345" dirty="0">
                <a:latin typeface="Calibri"/>
                <a:cs typeface="Calibri"/>
              </a:rPr>
              <a:t>&lt;</a:t>
            </a:r>
            <a:r>
              <a:rPr sz="2000" spc="-45" dirty="0">
                <a:latin typeface="Calibri"/>
                <a:cs typeface="Calibri"/>
              </a:rPr>
              <a:t>/t</a:t>
            </a:r>
            <a:r>
              <a:rPr sz="2000" spc="-75" dirty="0">
                <a:latin typeface="Calibri"/>
                <a:cs typeface="Calibri"/>
              </a:rPr>
              <a:t>d</a:t>
            </a:r>
            <a:r>
              <a:rPr sz="2000" spc="-325" dirty="0">
                <a:latin typeface="Calibri"/>
                <a:cs typeface="Calibri"/>
              </a:rPr>
              <a:t>&gt;</a:t>
            </a:r>
            <a:r>
              <a:rPr sz="2000" spc="-345" dirty="0">
                <a:latin typeface="Calibri"/>
                <a:cs typeface="Calibri"/>
              </a:rPr>
              <a:t>&lt;</a:t>
            </a:r>
            <a:r>
              <a:rPr sz="2000" spc="-5" dirty="0">
                <a:latin typeface="Calibri"/>
                <a:cs typeface="Calibri"/>
              </a:rPr>
              <a:t>/</a:t>
            </a:r>
            <a:r>
              <a:rPr sz="2000" spc="-10" dirty="0">
                <a:latin typeface="Calibri"/>
                <a:cs typeface="Calibri"/>
              </a:rPr>
              <a:t>tr</a:t>
            </a:r>
            <a:r>
              <a:rPr sz="2000" spc="-170" dirty="0">
                <a:latin typeface="Calibri"/>
                <a:cs typeface="Calibri"/>
              </a:rPr>
              <a:t>&gt;"</a:t>
            </a:r>
            <a:r>
              <a:rPr sz="2000" spc="-95" dirty="0">
                <a:latin typeface="Calibri"/>
                <a:cs typeface="Calibri"/>
              </a:rPr>
              <a:t> </a:t>
            </a:r>
            <a:endParaRPr lang="en-US" sz="2000" spc="-95" dirty="0" smtClean="0">
              <a:latin typeface="Calibri"/>
              <a:cs typeface="Calibri"/>
            </a:endParaRPr>
          </a:p>
          <a:p>
            <a:pPr marL="536575" marR="1158240">
              <a:lnSpc>
                <a:spcPts val="2110"/>
              </a:lnSpc>
              <a:spcBef>
                <a:spcPts val="160"/>
              </a:spcBef>
            </a:pPr>
            <a:r>
              <a:rPr sz="2000" spc="-65" dirty="0" smtClean="0">
                <a:latin typeface="Calibri"/>
                <a:cs typeface="Calibri"/>
              </a:rPr>
              <a:t>f</a:t>
            </a:r>
            <a:r>
              <a:rPr sz="2000" spc="-105" dirty="0" smtClean="0">
                <a:latin typeface="Calibri"/>
                <a:cs typeface="Calibri"/>
              </a:rPr>
              <a:t>o</a:t>
            </a:r>
            <a:r>
              <a:rPr sz="2000" dirty="0" smtClean="0">
                <a:latin typeface="Calibri"/>
                <a:cs typeface="Calibri"/>
              </a:rPr>
              <a:t>r</a:t>
            </a:r>
            <a:r>
              <a:rPr sz="2000" spc="5" dirty="0" smtClean="0">
                <a:latin typeface="Calibri"/>
                <a:cs typeface="Calibri"/>
              </a:rPr>
              <a:t>(</a:t>
            </a:r>
            <a:r>
              <a:rPr sz="2000" spc="-75" dirty="0" err="1" smtClean="0">
                <a:latin typeface="Calibri"/>
                <a:cs typeface="Calibri"/>
              </a:rPr>
              <a:t>v</a:t>
            </a:r>
            <a:r>
              <a:rPr sz="2000" spc="-30" dirty="0" err="1" smtClean="0">
                <a:latin typeface="Calibri"/>
                <a:cs typeface="Calibri"/>
              </a:rPr>
              <a:t>ar</a:t>
            </a:r>
            <a:r>
              <a:rPr sz="2000" spc="-90" dirty="0" smtClean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i</a:t>
            </a:r>
            <a:r>
              <a:rPr sz="2000" spc="-345" dirty="0">
                <a:latin typeface="Calibri"/>
                <a:cs typeface="Calibri"/>
              </a:rPr>
              <a:t>=</a:t>
            </a:r>
            <a:r>
              <a:rPr sz="2000" dirty="0">
                <a:latin typeface="Calibri"/>
                <a:cs typeface="Calibri"/>
              </a:rPr>
              <a:t>0;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45" dirty="0">
                <a:latin typeface="Calibri"/>
                <a:cs typeface="Calibri"/>
              </a:rPr>
              <a:t>&lt;</a:t>
            </a:r>
            <a:r>
              <a:rPr sz="2000" b="1" spc="-10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000" b="1" spc="-12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j.</a:t>
            </a:r>
            <a:r>
              <a:rPr sz="2000" spc="-35" dirty="0">
                <a:latin typeface="Calibri"/>
                <a:cs typeface="Calibri"/>
              </a:rPr>
              <a:t>p</a:t>
            </a:r>
            <a:r>
              <a:rPr sz="2000" spc="-65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o</a:t>
            </a:r>
            <a:r>
              <a:rPr sz="2000" spc="-8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.l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85" dirty="0">
                <a:latin typeface="Calibri"/>
                <a:cs typeface="Calibri"/>
              </a:rPr>
              <a:t>n</a:t>
            </a:r>
            <a:r>
              <a:rPr sz="2000" spc="-250" dirty="0">
                <a:latin typeface="Calibri"/>
                <a:cs typeface="Calibri"/>
              </a:rPr>
              <a:t>g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70" dirty="0">
                <a:latin typeface="Calibri"/>
                <a:cs typeface="Calibri"/>
              </a:rPr>
              <a:t>h</a:t>
            </a:r>
            <a:r>
              <a:rPr sz="2000" spc="105" dirty="0">
                <a:latin typeface="Calibri"/>
                <a:cs typeface="Calibri"/>
              </a:rPr>
              <a:t>;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325" dirty="0">
                <a:latin typeface="Calibri"/>
                <a:cs typeface="Calibri"/>
              </a:rPr>
              <a:t>+</a:t>
            </a:r>
            <a:r>
              <a:rPr sz="2000" spc="-345" dirty="0">
                <a:latin typeface="Calibri"/>
                <a:cs typeface="Calibri"/>
              </a:rPr>
              <a:t>+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536575">
              <a:lnSpc>
                <a:spcPts val="2100"/>
              </a:lnSpc>
            </a:pPr>
            <a:r>
              <a:rPr sz="2000" spc="20" dirty="0"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746760">
              <a:lnSpc>
                <a:spcPct val="100000"/>
              </a:lnSpc>
            </a:pPr>
            <a:r>
              <a:rPr sz="2000" b="1" spc="-16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spc="-260" dirty="0">
                <a:latin typeface="Calibri"/>
                <a:cs typeface="Calibri"/>
              </a:rPr>
              <a:t>=</a:t>
            </a:r>
            <a:r>
              <a:rPr sz="2000" spc="-160" dirty="0">
                <a:latin typeface="Calibri"/>
                <a:cs typeface="Calibri"/>
              </a:rPr>
              <a:t>s</a:t>
            </a:r>
            <a:r>
              <a:rPr sz="2000" spc="-260" dirty="0">
                <a:latin typeface="Calibri"/>
                <a:cs typeface="Calibri"/>
              </a:rPr>
              <a:t>+</a:t>
            </a:r>
            <a:r>
              <a:rPr sz="2000" spc="-120" dirty="0">
                <a:latin typeface="Calibri"/>
                <a:cs typeface="Calibri"/>
              </a:rPr>
              <a:t>"</a:t>
            </a:r>
            <a:r>
              <a:rPr sz="2000" spc="-225" dirty="0">
                <a:latin typeface="Calibri"/>
                <a:cs typeface="Calibri"/>
              </a:rPr>
              <a:t>&lt;</a:t>
            </a:r>
            <a:r>
              <a:rPr sz="2000" spc="-10" dirty="0">
                <a:latin typeface="Calibri"/>
                <a:cs typeface="Calibri"/>
              </a:rPr>
              <a:t>tr</a:t>
            </a:r>
            <a:r>
              <a:rPr sz="2000" spc="-345" dirty="0">
                <a:latin typeface="Calibri"/>
                <a:cs typeface="Calibri"/>
              </a:rPr>
              <a:t>&gt;&lt;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d</a:t>
            </a:r>
            <a:r>
              <a:rPr sz="2000" spc="-345" dirty="0">
                <a:latin typeface="Calibri"/>
                <a:cs typeface="Calibri"/>
              </a:rPr>
              <a:t>&gt;</a:t>
            </a:r>
            <a:r>
              <a:rPr sz="2000" spc="-120" dirty="0">
                <a:latin typeface="Calibri"/>
                <a:cs typeface="Calibri"/>
              </a:rPr>
              <a:t>"</a:t>
            </a:r>
            <a:r>
              <a:rPr sz="2000" spc="-215" dirty="0">
                <a:latin typeface="Calibri"/>
                <a:cs typeface="Calibri"/>
              </a:rPr>
              <a:t>+</a:t>
            </a:r>
            <a:r>
              <a:rPr sz="2000" b="1" spc="-10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000" b="1" spc="-12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j</a:t>
            </a:r>
            <a:r>
              <a:rPr sz="2000" spc="-20" dirty="0">
                <a:latin typeface="Calibri"/>
                <a:cs typeface="Calibri"/>
              </a:rPr>
              <a:t>.p</a:t>
            </a:r>
            <a:r>
              <a:rPr sz="2000" spc="-85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o</a:t>
            </a:r>
            <a:r>
              <a:rPr sz="2000" spc="-8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es</a:t>
            </a:r>
            <a:r>
              <a:rPr sz="2000" spc="25" dirty="0">
                <a:latin typeface="Calibri"/>
                <a:cs typeface="Calibri"/>
              </a:rPr>
              <a:t>[</a:t>
            </a:r>
            <a:r>
              <a:rPr sz="2000" spc="-3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].mo</a:t>
            </a:r>
            <a:r>
              <a:rPr sz="2000" spc="-125" dirty="0">
                <a:latin typeface="Calibri"/>
                <a:cs typeface="Calibri"/>
              </a:rPr>
              <a:t>d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345" dirty="0">
                <a:latin typeface="Calibri"/>
                <a:cs typeface="Calibri"/>
              </a:rPr>
              <a:t>+</a:t>
            </a:r>
            <a:r>
              <a:rPr sz="2000" spc="-120" dirty="0">
                <a:latin typeface="Calibri"/>
                <a:cs typeface="Calibri"/>
              </a:rPr>
              <a:t>"</a:t>
            </a:r>
            <a:r>
              <a:rPr sz="2000" spc="-220" dirty="0">
                <a:latin typeface="Calibri"/>
                <a:cs typeface="Calibri"/>
              </a:rPr>
              <a:t>&lt;</a:t>
            </a:r>
            <a:r>
              <a:rPr sz="2000" spc="5" dirty="0">
                <a:latin typeface="Calibri"/>
                <a:cs typeface="Calibri"/>
              </a:rPr>
              <a:t>/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105" dirty="0">
                <a:latin typeface="Calibri"/>
                <a:cs typeface="Calibri"/>
              </a:rPr>
              <a:t>d</a:t>
            </a:r>
            <a:r>
              <a:rPr sz="2000" spc="-345" dirty="0">
                <a:latin typeface="Calibri"/>
                <a:cs typeface="Calibri"/>
              </a:rPr>
              <a:t>&gt;&lt;</a:t>
            </a:r>
            <a:r>
              <a:rPr sz="2000" spc="-45" dirty="0">
                <a:latin typeface="Calibri"/>
                <a:cs typeface="Calibri"/>
              </a:rPr>
              <a:t>t</a:t>
            </a:r>
            <a:r>
              <a:rPr sz="2000" spc="-95" dirty="0">
                <a:latin typeface="Calibri"/>
                <a:cs typeface="Calibri"/>
              </a:rPr>
              <a:t>d</a:t>
            </a:r>
            <a:r>
              <a:rPr sz="2000" spc="-325" dirty="0">
                <a:latin typeface="Calibri"/>
                <a:cs typeface="Calibri"/>
              </a:rPr>
              <a:t>&gt;</a:t>
            </a:r>
            <a:r>
              <a:rPr sz="2000" spc="-120" dirty="0">
                <a:latin typeface="Calibri"/>
                <a:cs typeface="Calibri"/>
              </a:rPr>
              <a:t>"</a:t>
            </a:r>
            <a:r>
              <a:rPr sz="2000" spc="-200" dirty="0">
                <a:latin typeface="Calibri"/>
                <a:cs typeface="Calibri"/>
              </a:rPr>
              <a:t>+</a:t>
            </a:r>
            <a:r>
              <a:rPr sz="2000" b="1" spc="-10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000" b="1" spc="-12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j</a:t>
            </a:r>
            <a:r>
              <a:rPr sz="2000" spc="-20" dirty="0">
                <a:latin typeface="Calibri"/>
                <a:cs typeface="Calibri"/>
              </a:rPr>
              <a:t>.p</a:t>
            </a:r>
            <a:r>
              <a:rPr sz="2000" spc="-85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o</a:t>
            </a:r>
            <a:r>
              <a:rPr sz="2000" spc="-6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es</a:t>
            </a:r>
            <a:r>
              <a:rPr sz="2000" spc="5" dirty="0">
                <a:latin typeface="Calibri"/>
                <a:cs typeface="Calibri"/>
              </a:rPr>
              <a:t>[</a:t>
            </a:r>
            <a:r>
              <a:rPr sz="2000" spc="-3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].</a:t>
            </a:r>
            <a:r>
              <a:rPr sz="2000" spc="-35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345" dirty="0">
                <a:latin typeface="Calibri"/>
                <a:cs typeface="Calibri"/>
              </a:rPr>
              <a:t>+</a:t>
            </a:r>
            <a:r>
              <a:rPr sz="2000" spc="30" dirty="0">
                <a:latin typeface="Calibri"/>
                <a:cs typeface="Calibri"/>
              </a:rPr>
              <a:t>"</a:t>
            </a:r>
            <a:r>
              <a:rPr sz="2000" spc="-345" dirty="0">
                <a:latin typeface="Calibri"/>
                <a:cs typeface="Calibri"/>
              </a:rPr>
              <a:t>&lt;</a:t>
            </a:r>
            <a:r>
              <a:rPr sz="2000" spc="-45" dirty="0">
                <a:latin typeface="Calibri"/>
                <a:cs typeface="Calibri"/>
              </a:rPr>
              <a:t>/t</a:t>
            </a:r>
            <a:r>
              <a:rPr sz="2000" spc="-75" dirty="0">
                <a:latin typeface="Calibri"/>
                <a:cs typeface="Calibri"/>
              </a:rPr>
              <a:t>d</a:t>
            </a:r>
            <a:r>
              <a:rPr sz="2000" spc="-325" dirty="0">
                <a:latin typeface="Calibri"/>
                <a:cs typeface="Calibri"/>
              </a:rPr>
              <a:t>&gt;</a:t>
            </a:r>
            <a:r>
              <a:rPr sz="2000" spc="-345" dirty="0">
                <a:latin typeface="Calibri"/>
                <a:cs typeface="Calibri"/>
              </a:rPr>
              <a:t>&lt;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10" dirty="0">
                <a:latin typeface="Calibri"/>
                <a:cs typeface="Calibri"/>
              </a:rPr>
              <a:t>tr</a:t>
            </a:r>
            <a:r>
              <a:rPr sz="2000" spc="-325" dirty="0">
                <a:latin typeface="Calibri"/>
                <a:cs typeface="Calibri"/>
              </a:rPr>
              <a:t>&gt;</a:t>
            </a:r>
            <a:r>
              <a:rPr sz="2000" spc="50" dirty="0">
                <a:latin typeface="Calibri"/>
                <a:cs typeface="Calibri"/>
              </a:rPr>
              <a:t>";</a:t>
            </a:r>
            <a:endParaRPr sz="2000" dirty="0">
              <a:latin typeface="Calibri"/>
              <a:cs typeface="Calibri"/>
            </a:endParaRPr>
          </a:p>
          <a:p>
            <a:pPr marL="536575">
              <a:lnSpc>
                <a:spcPct val="100000"/>
              </a:lnSpc>
            </a:pPr>
            <a:r>
              <a:rPr sz="2000" spc="20" dirty="0"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 marL="536575">
              <a:lnSpc>
                <a:spcPct val="100000"/>
              </a:lnSpc>
            </a:pPr>
            <a:r>
              <a:rPr sz="2000" spc="-70" dirty="0">
                <a:latin typeface="Calibri"/>
                <a:cs typeface="Calibri"/>
              </a:rPr>
              <a:t>s</a:t>
            </a:r>
            <a:r>
              <a:rPr sz="2000" spc="-345" dirty="0">
                <a:latin typeface="Calibri"/>
                <a:cs typeface="Calibri"/>
              </a:rPr>
              <a:t>=</a:t>
            </a:r>
            <a:r>
              <a:rPr sz="2000" spc="-70" dirty="0">
                <a:latin typeface="Calibri"/>
                <a:cs typeface="Calibri"/>
              </a:rPr>
              <a:t>s</a:t>
            </a:r>
            <a:r>
              <a:rPr sz="2000" spc="-345" dirty="0">
                <a:latin typeface="Calibri"/>
                <a:cs typeface="Calibri"/>
              </a:rPr>
              <a:t>+</a:t>
            </a:r>
            <a:r>
              <a:rPr sz="2000" spc="-120" dirty="0">
                <a:latin typeface="Calibri"/>
                <a:cs typeface="Calibri"/>
              </a:rPr>
              <a:t>"</a:t>
            </a:r>
            <a:r>
              <a:rPr sz="2000" spc="-220" dirty="0">
                <a:latin typeface="Calibri"/>
                <a:cs typeface="Calibri"/>
              </a:rPr>
              <a:t>&lt;</a:t>
            </a:r>
            <a:r>
              <a:rPr sz="2000" spc="-15" dirty="0">
                <a:latin typeface="Calibri"/>
                <a:cs typeface="Calibri"/>
              </a:rPr>
              <a:t>/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80" dirty="0">
                <a:latin typeface="Calibri"/>
                <a:cs typeface="Calibri"/>
              </a:rPr>
              <a:t>a</a:t>
            </a:r>
            <a:r>
              <a:rPr sz="2000" spc="-100" dirty="0">
                <a:latin typeface="Calibri"/>
                <a:cs typeface="Calibri"/>
              </a:rPr>
              <a:t>b</a:t>
            </a:r>
            <a:r>
              <a:rPr sz="2000" spc="-35" dirty="0">
                <a:latin typeface="Calibri"/>
                <a:cs typeface="Calibri"/>
              </a:rPr>
              <a:t>l</a:t>
            </a:r>
            <a:r>
              <a:rPr sz="2000" spc="-55" dirty="0">
                <a:latin typeface="Calibri"/>
                <a:cs typeface="Calibri"/>
              </a:rPr>
              <a:t>e</a:t>
            </a:r>
            <a:r>
              <a:rPr sz="2000" spc="-345" dirty="0">
                <a:latin typeface="Calibri"/>
                <a:cs typeface="Calibri"/>
              </a:rPr>
              <a:t>&gt;</a:t>
            </a:r>
            <a:r>
              <a:rPr sz="2000" spc="50" dirty="0">
                <a:latin typeface="Calibri"/>
                <a:cs typeface="Calibri"/>
              </a:rPr>
              <a:t>";</a:t>
            </a:r>
            <a:endParaRPr sz="2000" dirty="0">
              <a:latin typeface="Calibri"/>
              <a:cs typeface="Calibri"/>
            </a:endParaRPr>
          </a:p>
          <a:p>
            <a:pPr marL="536575">
              <a:lnSpc>
                <a:spcPct val="100000"/>
              </a:lnSpc>
            </a:pPr>
            <a:r>
              <a:rPr sz="2000" spc="-125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o</a:t>
            </a:r>
            <a:r>
              <a:rPr sz="2000" spc="-70" dirty="0">
                <a:latin typeface="Calibri"/>
                <a:cs typeface="Calibri"/>
              </a:rPr>
              <a:t>c</a:t>
            </a:r>
            <a:r>
              <a:rPr sz="2000" spc="-85" dirty="0">
                <a:latin typeface="Calibri"/>
                <a:cs typeface="Calibri"/>
              </a:rPr>
              <a:t>u</a:t>
            </a:r>
            <a:r>
              <a:rPr sz="2000" spc="-100" dirty="0">
                <a:latin typeface="Calibri"/>
                <a:cs typeface="Calibri"/>
              </a:rPr>
              <a:t>m</a:t>
            </a:r>
            <a:r>
              <a:rPr sz="2000" spc="-70" dirty="0">
                <a:latin typeface="Calibri"/>
                <a:cs typeface="Calibri"/>
              </a:rPr>
              <a:t>e</a:t>
            </a:r>
            <a:r>
              <a:rPr sz="2000" spc="-110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.</a:t>
            </a:r>
            <a:r>
              <a:rPr sz="2000" spc="-250" dirty="0">
                <a:latin typeface="Calibri"/>
                <a:cs typeface="Calibri"/>
              </a:rPr>
              <a:t>g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tE</a:t>
            </a:r>
            <a:r>
              <a:rPr sz="2000" spc="-30" dirty="0">
                <a:latin typeface="Calibri"/>
                <a:cs typeface="Calibri"/>
              </a:rPr>
              <a:t>l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100" dirty="0">
                <a:latin typeface="Calibri"/>
                <a:cs typeface="Calibri"/>
              </a:rPr>
              <a:t>m</a:t>
            </a:r>
            <a:r>
              <a:rPr sz="2000" spc="-70" dirty="0">
                <a:latin typeface="Calibri"/>
                <a:cs typeface="Calibri"/>
              </a:rPr>
              <a:t>e</a:t>
            </a:r>
            <a:r>
              <a:rPr sz="2000" spc="-11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65" dirty="0">
                <a:latin typeface="Calibri"/>
                <a:cs typeface="Calibri"/>
              </a:rPr>
              <a:t>B</a:t>
            </a:r>
            <a:r>
              <a:rPr sz="2000" spc="-55" dirty="0">
                <a:latin typeface="Calibri"/>
                <a:cs typeface="Calibri"/>
              </a:rPr>
              <a:t>yI</a:t>
            </a:r>
            <a:r>
              <a:rPr sz="2000" spc="-85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spc="-40" dirty="0">
                <a:latin typeface="Calibri"/>
                <a:cs typeface="Calibri"/>
              </a:rPr>
              <a:t>"</a:t>
            </a:r>
            <a:r>
              <a:rPr sz="2000" spc="-75" dirty="0">
                <a:latin typeface="Calibri"/>
                <a:cs typeface="Calibri"/>
              </a:rPr>
              <a:t>p</a:t>
            </a:r>
            <a:r>
              <a:rPr sz="2000" spc="-85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o</a:t>
            </a:r>
            <a:r>
              <a:rPr sz="2000" spc="-6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")</a:t>
            </a:r>
            <a:r>
              <a:rPr sz="2000" spc="25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85" dirty="0">
                <a:latin typeface="Calibri"/>
                <a:cs typeface="Calibri"/>
              </a:rPr>
              <a:t>n</a:t>
            </a:r>
            <a:r>
              <a:rPr sz="2000" spc="-6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75" dirty="0">
                <a:latin typeface="Calibri"/>
                <a:cs typeface="Calibri"/>
              </a:rPr>
              <a:t>rH</a:t>
            </a:r>
            <a:r>
              <a:rPr sz="2000" spc="-65" dirty="0">
                <a:latin typeface="Calibri"/>
                <a:cs typeface="Calibri"/>
              </a:rPr>
              <a:t>T</a:t>
            </a:r>
            <a:r>
              <a:rPr sz="2000" spc="-114" dirty="0">
                <a:latin typeface="Calibri"/>
                <a:cs typeface="Calibri"/>
              </a:rPr>
              <a:t>M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=</a:t>
            </a:r>
            <a:r>
              <a:rPr sz="2000" b="1" spc="-114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spc="-114" dirty="0"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2000" spc="20" dirty="0"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757555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6669" y="906388"/>
            <a:ext cx="2800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微软雅黑"/>
                <a:cs typeface="微软雅黑"/>
              </a:rPr>
              <a:t>1.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953000" y="345249"/>
            <a:ext cx="7459471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创建</a:t>
            </a:r>
            <a:r>
              <a:rPr spc="-10" dirty="0">
                <a:latin typeface="微软雅黑"/>
                <a:cs typeface="微软雅黑"/>
              </a:rPr>
              <a:t>A</a:t>
            </a:r>
            <a:r>
              <a:rPr spc="-5" dirty="0">
                <a:latin typeface="微软雅黑"/>
                <a:cs typeface="微软雅黑"/>
              </a:rPr>
              <a:t>ja</a:t>
            </a:r>
            <a:r>
              <a:rPr spc="-10" dirty="0">
                <a:latin typeface="微软雅黑"/>
                <a:cs typeface="微软雅黑"/>
              </a:rPr>
              <a:t>x</a:t>
            </a:r>
            <a:r>
              <a:rPr spc="5" dirty="0"/>
              <a:t>网站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76704" y="1524000"/>
            <a:ext cx="10234296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spc="-345" dirty="0">
                <a:cs typeface="Calibri"/>
              </a:rPr>
              <a:t> </a:t>
            </a:r>
            <a:r>
              <a:rPr lang="en-US" sz="2400" spc="-345" dirty="0" smtClean="0">
                <a:cs typeface="Calibri"/>
              </a:rPr>
              <a:t>	catch(e</a:t>
            </a:r>
            <a:r>
              <a:rPr lang="en-US" sz="2400" spc="-345" dirty="0">
                <a:cs typeface="Calibri"/>
              </a:rPr>
              <a:t>) { alert(e); }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spc="-345" dirty="0">
                <a:cs typeface="Calibri"/>
              </a:rPr>
              <a:t>    }</a:t>
            </a:r>
            <a:endParaRPr lang="en-US" sz="2400" spc="-345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2400" spc="-345" dirty="0" smtClean="0">
                <a:latin typeface="Calibri"/>
                <a:cs typeface="Calibri"/>
              </a:rPr>
              <a:t>&lt;</a:t>
            </a:r>
            <a:r>
              <a:rPr sz="2400" spc="-35" dirty="0" smtClean="0">
                <a:latin typeface="Calibri"/>
                <a:cs typeface="Calibri"/>
              </a:rPr>
              <a:t>/</a:t>
            </a:r>
            <a:r>
              <a:rPr sz="2400" spc="-70" dirty="0">
                <a:latin typeface="Calibri"/>
                <a:cs typeface="Calibri"/>
              </a:rPr>
              <a:t>sc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130" dirty="0">
                <a:latin typeface="Calibri"/>
                <a:cs typeface="Calibri"/>
              </a:rPr>
              <a:t>p</a:t>
            </a:r>
            <a:r>
              <a:rPr sz="2400" spc="-170" dirty="0">
                <a:latin typeface="Calibri"/>
                <a:cs typeface="Calibri"/>
              </a:rPr>
              <a:t>t&gt;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2400" spc="-345" dirty="0">
                <a:latin typeface="Calibri"/>
                <a:cs typeface="Calibri"/>
              </a:rPr>
              <a:t>&lt;</a:t>
            </a:r>
            <a:r>
              <a:rPr sz="2400" spc="-125" dirty="0">
                <a:latin typeface="Calibri"/>
                <a:cs typeface="Calibri"/>
              </a:rPr>
              <a:t>b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125" dirty="0">
                <a:latin typeface="Calibri"/>
                <a:cs typeface="Calibri"/>
              </a:rPr>
              <a:t>d</a:t>
            </a:r>
            <a:r>
              <a:rPr sz="2400" spc="-60" dirty="0">
                <a:latin typeface="Calibri"/>
                <a:cs typeface="Calibri"/>
              </a:rPr>
              <a:t>y </a:t>
            </a:r>
            <a:r>
              <a:rPr sz="2400" b="1" spc="-10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8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400" b="1" spc="-10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8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10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34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"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8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t(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2400" b="1" spc="-160" dirty="0">
                <a:solidFill>
                  <a:srgbClr val="C00000"/>
                </a:solidFill>
                <a:latin typeface="Calibri"/>
                <a:cs typeface="Calibri"/>
              </a:rPr>
              <a:t>"&gt;</a:t>
            </a:r>
            <a:endParaRPr sz="2400" b="1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  <a:spcBef>
                <a:spcPts val="600"/>
              </a:spcBef>
              <a:spcAft>
                <a:spcPts val="600"/>
              </a:spcAft>
            </a:pPr>
            <a:r>
              <a:rPr sz="2400" spc="-345" dirty="0">
                <a:latin typeface="Calibri"/>
                <a:cs typeface="Calibri"/>
              </a:rPr>
              <a:t>&lt;</a:t>
            </a:r>
            <a:r>
              <a:rPr sz="2400" spc="-12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160" dirty="0">
                <a:latin typeface="Calibri"/>
                <a:cs typeface="Calibri"/>
              </a:rPr>
              <a:t>v</a:t>
            </a:r>
            <a:r>
              <a:rPr sz="2400" spc="-240" dirty="0">
                <a:latin typeface="Calibri"/>
                <a:cs typeface="Calibri"/>
              </a:rPr>
              <a:t>&gt;</a:t>
            </a:r>
            <a:r>
              <a:rPr sz="2400" dirty="0">
                <a:latin typeface="宋体"/>
                <a:cs typeface="宋体"/>
              </a:rPr>
              <a:t>选择品牌</a:t>
            </a:r>
            <a:r>
              <a:rPr sz="2400" b="1" spc="-345" dirty="0">
                <a:solidFill>
                  <a:srgbClr val="3403BD"/>
                </a:solidFill>
                <a:latin typeface="Calibri"/>
                <a:cs typeface="Calibri"/>
              </a:rPr>
              <a:t>&lt;</a:t>
            </a:r>
            <a:r>
              <a:rPr sz="2400" b="1" spc="-70" dirty="0">
                <a:solidFill>
                  <a:srgbClr val="3403BD"/>
                </a:solidFill>
                <a:latin typeface="Calibri"/>
                <a:cs typeface="Calibri"/>
              </a:rPr>
              <a:t>s</a:t>
            </a:r>
            <a:r>
              <a:rPr sz="2400" b="1" spc="-60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3403BD"/>
                </a:solidFill>
                <a:latin typeface="Calibri"/>
                <a:cs typeface="Calibri"/>
              </a:rPr>
              <a:t>l</a:t>
            </a:r>
            <a:r>
              <a:rPr sz="2400" b="1" spc="-60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70" dirty="0">
                <a:solidFill>
                  <a:srgbClr val="3403BD"/>
                </a:solidFill>
                <a:latin typeface="Calibri"/>
                <a:cs typeface="Calibri"/>
              </a:rPr>
              <a:t>c</a:t>
            </a:r>
            <a:r>
              <a:rPr sz="2400" b="1" spc="-10" dirty="0">
                <a:solidFill>
                  <a:srgbClr val="3403BD"/>
                </a:solidFill>
                <a:latin typeface="Calibri"/>
                <a:cs typeface="Calibri"/>
              </a:rPr>
              <a:t>t</a:t>
            </a:r>
            <a:r>
              <a:rPr sz="2400" b="1" spc="-20" dirty="0">
                <a:solidFill>
                  <a:srgbClr val="3403BD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125" dirty="0">
                <a:latin typeface="Calibri"/>
                <a:cs typeface="Calibri"/>
              </a:rPr>
              <a:t>d</a:t>
            </a:r>
            <a:r>
              <a:rPr sz="2400" spc="-345" dirty="0">
                <a:latin typeface="Calibri"/>
                <a:cs typeface="Calibri"/>
              </a:rPr>
              <a:t>=</a:t>
            </a:r>
            <a:r>
              <a:rPr sz="2400" spc="-50" dirty="0">
                <a:latin typeface="Calibri"/>
                <a:cs typeface="Calibri"/>
              </a:rPr>
              <a:t>"mar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"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10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8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7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spc="-8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400" b="1" spc="-6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8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25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34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"</a:t>
            </a:r>
            <a:r>
              <a:rPr sz="2400" b="1" spc="-7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7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12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400" b="1" spc="-8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2400" spc="-120" dirty="0">
                <a:latin typeface="Calibri"/>
                <a:cs typeface="Calibri"/>
              </a:rPr>
              <a:t>"</a:t>
            </a:r>
            <a:r>
              <a:rPr sz="2400" spc="-220" dirty="0">
                <a:latin typeface="Calibri"/>
                <a:cs typeface="Calibri"/>
              </a:rPr>
              <a:t>&gt;</a:t>
            </a:r>
            <a:r>
              <a:rPr sz="2400" spc="-345" dirty="0">
                <a:latin typeface="Calibri"/>
                <a:cs typeface="Calibri"/>
              </a:rPr>
              <a:t>&lt;</a:t>
            </a:r>
            <a:r>
              <a:rPr sz="2400" b="1" spc="-35" dirty="0">
                <a:solidFill>
                  <a:srgbClr val="3403BD"/>
                </a:solidFill>
                <a:latin typeface="Calibri"/>
                <a:cs typeface="Calibri"/>
              </a:rPr>
              <a:t>/</a:t>
            </a:r>
            <a:r>
              <a:rPr sz="2400" b="1" spc="-70" dirty="0">
                <a:solidFill>
                  <a:srgbClr val="3403BD"/>
                </a:solidFill>
                <a:latin typeface="Calibri"/>
                <a:cs typeface="Calibri"/>
              </a:rPr>
              <a:t>s</a:t>
            </a:r>
            <a:r>
              <a:rPr sz="2400" b="1" spc="-60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10" dirty="0">
                <a:solidFill>
                  <a:srgbClr val="3403BD"/>
                </a:solidFill>
                <a:latin typeface="Calibri"/>
                <a:cs typeface="Calibri"/>
              </a:rPr>
              <a:t>l</a:t>
            </a:r>
            <a:r>
              <a:rPr sz="2400" b="1" spc="-60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70" dirty="0">
                <a:solidFill>
                  <a:srgbClr val="3403BD"/>
                </a:solidFill>
                <a:latin typeface="Calibri"/>
                <a:cs typeface="Calibri"/>
              </a:rPr>
              <a:t>c</a:t>
            </a:r>
            <a:r>
              <a:rPr sz="2400" b="1" spc="-114" dirty="0">
                <a:solidFill>
                  <a:srgbClr val="3403BD"/>
                </a:solidFill>
                <a:latin typeface="Calibri"/>
                <a:cs typeface="Calibri"/>
              </a:rPr>
              <a:t>t</a:t>
            </a:r>
            <a:r>
              <a:rPr sz="2400" spc="-220" dirty="0">
                <a:latin typeface="Calibri"/>
                <a:cs typeface="Calibri"/>
              </a:rPr>
              <a:t>&gt;</a:t>
            </a:r>
            <a:r>
              <a:rPr sz="2400" spc="-345" dirty="0">
                <a:latin typeface="Calibri"/>
                <a:cs typeface="Calibri"/>
              </a:rPr>
              <a:t>&lt;</a:t>
            </a:r>
            <a:r>
              <a:rPr sz="2400" spc="-55" dirty="0">
                <a:latin typeface="Calibri"/>
                <a:cs typeface="Calibri"/>
              </a:rPr>
              <a:t>/</a:t>
            </a:r>
            <a:r>
              <a:rPr sz="2400" spc="-6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195" dirty="0">
                <a:latin typeface="Calibri"/>
                <a:cs typeface="Calibri"/>
              </a:rPr>
              <a:t>v&gt;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  <a:spcBef>
                <a:spcPts val="600"/>
              </a:spcBef>
              <a:spcAft>
                <a:spcPts val="600"/>
              </a:spcAft>
            </a:pPr>
            <a:r>
              <a:rPr sz="2400" spc="-345" dirty="0">
                <a:latin typeface="Calibri"/>
                <a:cs typeface="Calibri"/>
              </a:rPr>
              <a:t>&lt;</a:t>
            </a:r>
            <a:r>
              <a:rPr sz="2400" b="1" spc="-130" dirty="0">
                <a:solidFill>
                  <a:srgbClr val="3403BD"/>
                </a:solidFill>
                <a:latin typeface="Calibri"/>
                <a:cs typeface="Calibri"/>
              </a:rPr>
              <a:t>d</a:t>
            </a:r>
            <a:r>
              <a:rPr sz="2400" b="1" spc="-35" dirty="0">
                <a:solidFill>
                  <a:srgbClr val="3403BD"/>
                </a:solidFill>
                <a:latin typeface="Calibri"/>
                <a:cs typeface="Calibri"/>
              </a:rPr>
              <a:t>i</a:t>
            </a:r>
            <a:r>
              <a:rPr sz="2400" b="1" spc="-50" dirty="0">
                <a:solidFill>
                  <a:srgbClr val="3403BD"/>
                </a:solidFill>
                <a:latin typeface="Calibri"/>
                <a:cs typeface="Calibri"/>
              </a:rPr>
              <a:t>v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i</a:t>
            </a:r>
            <a:r>
              <a:rPr sz="2400" spc="-130" dirty="0">
                <a:latin typeface="Calibri"/>
                <a:cs typeface="Calibri"/>
              </a:rPr>
              <a:t>d</a:t>
            </a:r>
            <a:r>
              <a:rPr sz="2400" spc="-345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"</a:t>
            </a:r>
            <a:r>
              <a:rPr sz="2400" spc="-75" dirty="0">
                <a:latin typeface="Calibri"/>
                <a:cs typeface="Calibri"/>
              </a:rPr>
              <a:t>p</a:t>
            </a:r>
            <a:r>
              <a:rPr sz="2400" spc="-90" dirty="0">
                <a:latin typeface="Calibri"/>
                <a:cs typeface="Calibri"/>
              </a:rPr>
              <a:t>h</a:t>
            </a:r>
            <a:r>
              <a:rPr sz="2400" spc="-100" dirty="0">
                <a:latin typeface="Calibri"/>
                <a:cs typeface="Calibri"/>
              </a:rPr>
              <a:t>o</a:t>
            </a:r>
            <a:r>
              <a:rPr sz="2400" spc="-90" dirty="0">
                <a:latin typeface="Calibri"/>
                <a:cs typeface="Calibri"/>
              </a:rPr>
              <a:t>n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-120" dirty="0">
                <a:latin typeface="Calibri"/>
                <a:cs typeface="Calibri"/>
              </a:rPr>
              <a:t>"</a:t>
            </a:r>
            <a:r>
              <a:rPr sz="2400" spc="-220" dirty="0">
                <a:latin typeface="Calibri"/>
                <a:cs typeface="Calibri"/>
              </a:rPr>
              <a:t>&gt;</a:t>
            </a:r>
            <a:r>
              <a:rPr sz="2400" spc="-345" dirty="0">
                <a:latin typeface="Calibri"/>
                <a:cs typeface="Calibri"/>
              </a:rPr>
              <a:t>&lt;</a:t>
            </a:r>
            <a:r>
              <a:rPr sz="2400" spc="5" dirty="0">
                <a:latin typeface="Calibri"/>
                <a:cs typeface="Calibri"/>
              </a:rPr>
              <a:t>/</a:t>
            </a:r>
            <a:r>
              <a:rPr sz="2400" b="1" spc="-130" dirty="0">
                <a:solidFill>
                  <a:srgbClr val="3403BD"/>
                </a:solidFill>
                <a:latin typeface="Calibri"/>
                <a:cs typeface="Calibri"/>
              </a:rPr>
              <a:t>d</a:t>
            </a:r>
            <a:r>
              <a:rPr sz="2400" b="1" spc="-35" dirty="0">
                <a:solidFill>
                  <a:srgbClr val="3403BD"/>
                </a:solidFill>
                <a:latin typeface="Calibri"/>
                <a:cs typeface="Calibri"/>
              </a:rPr>
              <a:t>i</a:t>
            </a:r>
            <a:r>
              <a:rPr sz="2400" b="1" spc="-195" dirty="0">
                <a:solidFill>
                  <a:srgbClr val="3403BD"/>
                </a:solidFill>
                <a:latin typeface="Calibri"/>
                <a:cs typeface="Calibri"/>
              </a:rPr>
              <a:t>v</a:t>
            </a:r>
            <a:r>
              <a:rPr sz="2400" spc="-195" dirty="0"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2400" spc="-345" dirty="0">
                <a:latin typeface="Calibri"/>
                <a:cs typeface="Calibri"/>
              </a:rPr>
              <a:t>&lt;</a:t>
            </a:r>
            <a:r>
              <a:rPr sz="2400" spc="-55" dirty="0">
                <a:latin typeface="Calibri"/>
                <a:cs typeface="Calibri"/>
              </a:rPr>
              <a:t>/</a:t>
            </a:r>
            <a:r>
              <a:rPr sz="2400" spc="-85" dirty="0">
                <a:latin typeface="Calibri"/>
                <a:cs typeface="Calibri"/>
              </a:rPr>
              <a:t>b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125" dirty="0">
                <a:latin typeface="Calibri"/>
                <a:cs typeface="Calibri"/>
              </a:rPr>
              <a:t>d</a:t>
            </a:r>
            <a:r>
              <a:rPr sz="2400" spc="-200" dirty="0">
                <a:latin typeface="Calibri"/>
                <a:cs typeface="Calibri"/>
              </a:rPr>
              <a:t>y&gt;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20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986155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256030" cy="680085"/>
          </a:xfrm>
          <a:custGeom>
            <a:avLst/>
            <a:gdLst/>
            <a:ahLst/>
            <a:cxnLst/>
            <a:rect l="l" t="t" r="r" b="b"/>
            <a:pathLst>
              <a:path w="1256030" h="680085">
                <a:moveTo>
                  <a:pt x="11424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1151556" y="679347"/>
                </a:lnTo>
                <a:lnTo>
                  <a:pt x="1192463" y="668132"/>
                </a:lnTo>
                <a:lnTo>
                  <a:pt x="1225553" y="643489"/>
                </a:lnTo>
                <a:lnTo>
                  <a:pt x="1247699" y="608543"/>
                </a:lnTo>
                <a:lnTo>
                  <a:pt x="1255776" y="566419"/>
                </a:lnTo>
                <a:lnTo>
                  <a:pt x="1255419" y="104219"/>
                </a:lnTo>
                <a:lnTo>
                  <a:pt x="1244204" y="63312"/>
                </a:lnTo>
                <a:lnTo>
                  <a:pt x="1219561" y="30222"/>
                </a:lnTo>
                <a:lnTo>
                  <a:pt x="1184615" y="8076"/>
                </a:lnTo>
                <a:lnTo>
                  <a:pt x="11424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12494" y="906388"/>
            <a:ext cx="2806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10" dirty="0" smtClean="0">
                <a:solidFill>
                  <a:srgbClr val="FFFFFF"/>
                </a:solidFill>
                <a:latin typeface="微软雅黑"/>
                <a:cs typeface="微软雅黑"/>
              </a:rPr>
              <a:t>4</a:t>
            </a:r>
            <a:r>
              <a:rPr sz="2400" spc="10" dirty="0" smtClean="0">
                <a:solidFill>
                  <a:srgbClr val="FFFFFF"/>
                </a:solidFill>
                <a:latin typeface="微软雅黑"/>
                <a:cs typeface="微软雅黑"/>
              </a:rPr>
              <a:t>.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8" name="object 4"/>
          <p:cNvSpPr txBox="1"/>
          <p:nvPr/>
        </p:nvSpPr>
        <p:spPr>
          <a:xfrm>
            <a:off x="5791200" y="463424"/>
            <a:ext cx="73914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solidFill>
                  <a:srgbClr val="EB5F55"/>
                </a:solidFill>
                <a:latin typeface="微软雅黑"/>
                <a:cs typeface="微软雅黑"/>
              </a:rPr>
              <a:t>网站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19" name="object 5"/>
          <p:cNvSpPr/>
          <p:nvPr/>
        </p:nvSpPr>
        <p:spPr>
          <a:xfrm>
            <a:off x="3486912" y="1905000"/>
            <a:ext cx="6086855" cy="3313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73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00" y="510540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5"/>
                </a:moveTo>
                <a:lnTo>
                  <a:pt x="4079239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2855" y="341375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4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20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26642" y="533652"/>
            <a:ext cx="2800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微软雅黑"/>
                <a:cs typeface="微软雅黑"/>
              </a:rPr>
              <a:t>2.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392749" y="0"/>
            <a:ext cx="252412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创建服务器程序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05047" y="191135"/>
            <a:ext cx="10087206" cy="6771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0" dirty="0">
                <a:latin typeface="Calibri"/>
                <a:cs typeface="Calibri"/>
              </a:rPr>
              <a:t>i</a:t>
            </a:r>
            <a:r>
              <a:rPr sz="2000" spc="-135" dirty="0">
                <a:latin typeface="Calibri"/>
                <a:cs typeface="Calibri"/>
              </a:rPr>
              <a:t>m</a:t>
            </a:r>
            <a:r>
              <a:rPr sz="2000" spc="-105" dirty="0">
                <a:latin typeface="Calibri"/>
                <a:cs typeface="Calibri"/>
              </a:rPr>
              <a:t>po</a:t>
            </a:r>
            <a:r>
              <a:rPr sz="2000" spc="-5" dirty="0">
                <a:latin typeface="Calibri"/>
                <a:cs typeface="Calibri"/>
              </a:rPr>
              <a:t>rt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fla</a:t>
            </a:r>
            <a:r>
              <a:rPr sz="2000" spc="-55" dirty="0">
                <a:latin typeface="Calibri"/>
                <a:cs typeface="Calibri"/>
              </a:rPr>
              <a:t>s</a:t>
            </a:r>
            <a:r>
              <a:rPr sz="2000" spc="-80" dirty="0">
                <a:latin typeface="Calibri"/>
                <a:cs typeface="Calibri"/>
              </a:rPr>
              <a:t>k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35" dirty="0">
                <a:latin typeface="Calibri"/>
                <a:cs typeface="Calibri"/>
              </a:rPr>
              <a:t>i</a:t>
            </a:r>
            <a:r>
              <a:rPr sz="2000" spc="-135" dirty="0">
                <a:latin typeface="Calibri"/>
                <a:cs typeface="Calibri"/>
              </a:rPr>
              <a:t>m</a:t>
            </a:r>
            <a:r>
              <a:rPr sz="2000" spc="-105" dirty="0">
                <a:latin typeface="Calibri"/>
                <a:cs typeface="Calibri"/>
              </a:rPr>
              <a:t>p</a:t>
            </a:r>
            <a:r>
              <a:rPr sz="2000" spc="-10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rt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j</a:t>
            </a:r>
            <a:r>
              <a:rPr sz="2000" spc="-50" dirty="0">
                <a:latin typeface="Calibri"/>
                <a:cs typeface="Calibri"/>
              </a:rPr>
              <a:t>s</a:t>
            </a:r>
            <a:r>
              <a:rPr sz="2000" spc="-100" dirty="0">
                <a:latin typeface="Calibri"/>
                <a:cs typeface="Calibri"/>
              </a:rPr>
              <a:t>o</a:t>
            </a:r>
            <a:r>
              <a:rPr sz="2000" spc="-75" dirty="0"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706880" algn="l"/>
                <a:tab pos="2456815" algn="l"/>
              </a:tabLst>
            </a:pPr>
            <a:r>
              <a:rPr sz="2000" spc="-80" dirty="0" smtClean="0">
                <a:latin typeface="Calibri"/>
                <a:cs typeface="Calibri"/>
              </a:rPr>
              <a:t>a</a:t>
            </a:r>
            <a:r>
              <a:rPr sz="2000" spc="-100" dirty="0" smtClean="0">
                <a:latin typeface="Calibri"/>
                <a:cs typeface="Calibri"/>
              </a:rPr>
              <a:t>p</a:t>
            </a:r>
            <a:r>
              <a:rPr sz="2000" spc="-125" dirty="0" smtClean="0">
                <a:latin typeface="Calibri"/>
                <a:cs typeface="Calibri"/>
              </a:rPr>
              <a:t>p</a:t>
            </a:r>
            <a:r>
              <a:rPr sz="2000" spc="-345" dirty="0" smtClean="0">
                <a:latin typeface="Calibri"/>
                <a:cs typeface="Calibri"/>
              </a:rPr>
              <a:t>=</a:t>
            </a:r>
            <a:r>
              <a:rPr sz="2000" spc="-45" dirty="0" err="1" smtClean="0">
                <a:latin typeface="Calibri"/>
                <a:cs typeface="Calibri"/>
              </a:rPr>
              <a:t>fla</a:t>
            </a:r>
            <a:r>
              <a:rPr sz="2000" spc="-55" dirty="0" err="1" smtClean="0">
                <a:latin typeface="Calibri"/>
                <a:cs typeface="Calibri"/>
              </a:rPr>
              <a:t>s</a:t>
            </a:r>
            <a:r>
              <a:rPr sz="2000" spc="-20" dirty="0" err="1" smtClean="0">
                <a:latin typeface="Calibri"/>
                <a:cs typeface="Calibri"/>
              </a:rPr>
              <a:t>k.</a:t>
            </a:r>
            <a:r>
              <a:rPr sz="2000" spc="-45" dirty="0" err="1" smtClean="0">
                <a:latin typeface="Calibri"/>
                <a:cs typeface="Calibri"/>
              </a:rPr>
              <a:t>F</a:t>
            </a:r>
            <a:r>
              <a:rPr sz="2000" spc="-30" dirty="0" err="1" smtClean="0">
                <a:latin typeface="Calibri"/>
                <a:cs typeface="Calibri"/>
              </a:rPr>
              <a:t>l</a:t>
            </a:r>
            <a:r>
              <a:rPr sz="2000" spc="-65" dirty="0" err="1" smtClean="0">
                <a:latin typeface="Calibri"/>
                <a:cs typeface="Calibri"/>
              </a:rPr>
              <a:t>as</a:t>
            </a:r>
            <a:r>
              <a:rPr sz="2000" spc="-85" dirty="0" err="1" smtClean="0">
                <a:latin typeface="Calibri"/>
                <a:cs typeface="Calibri"/>
              </a:rPr>
              <a:t>k</a:t>
            </a:r>
            <a:r>
              <a:rPr lang="en-US" sz="2000" spc="-85" dirty="0" smtClean="0">
                <a:latin typeface="Calibri"/>
                <a:cs typeface="Calibri"/>
              </a:rPr>
              <a:t>(</a:t>
            </a:r>
            <a:r>
              <a:rPr lang="en-US" sz="2000" spc="5" dirty="0" smtClean="0">
                <a:latin typeface="Calibri"/>
                <a:cs typeface="Calibri"/>
              </a:rPr>
              <a:t>__</a:t>
            </a:r>
            <a:r>
              <a:rPr sz="2000" spc="-85" dirty="0" smtClean="0">
                <a:latin typeface="Calibri"/>
                <a:cs typeface="Calibri"/>
              </a:rPr>
              <a:t>nam</a:t>
            </a:r>
            <a:r>
              <a:rPr sz="2000" spc="-60" dirty="0" smtClean="0">
                <a:latin typeface="Calibri"/>
                <a:cs typeface="Calibri"/>
              </a:rPr>
              <a:t>e</a:t>
            </a:r>
            <a:r>
              <a:rPr sz="2000" u="heavy" spc="-90" dirty="0" smtClean="0">
                <a:latin typeface="Calibri"/>
                <a:cs typeface="Calibri"/>
              </a:rPr>
              <a:t> </a:t>
            </a:r>
            <a:r>
              <a:rPr lang="en-US" sz="2000" u="heavy" dirty="0" smtClean="0">
                <a:latin typeface="Calibri"/>
                <a:cs typeface="Calibri"/>
              </a:rPr>
              <a:t>__</a:t>
            </a:r>
            <a:r>
              <a:rPr sz="2000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14" dirty="0">
                <a:latin typeface="Calibri"/>
                <a:cs typeface="Calibri"/>
              </a:rPr>
              <a:t>@</a:t>
            </a:r>
            <a:r>
              <a:rPr sz="2000" spc="-80" dirty="0">
                <a:latin typeface="Calibri"/>
                <a:cs typeface="Calibri"/>
              </a:rPr>
              <a:t>a</a:t>
            </a:r>
            <a:r>
              <a:rPr sz="2000" spc="-100" dirty="0">
                <a:latin typeface="Calibri"/>
                <a:cs typeface="Calibri"/>
              </a:rPr>
              <a:t>p</a:t>
            </a:r>
            <a:r>
              <a:rPr sz="2000" spc="-125" dirty="0">
                <a:latin typeface="Calibri"/>
                <a:cs typeface="Calibri"/>
              </a:rPr>
              <a:t>p</a:t>
            </a:r>
            <a:r>
              <a:rPr sz="2000" spc="20" dirty="0">
                <a:latin typeface="Calibri"/>
                <a:cs typeface="Calibri"/>
              </a:rPr>
              <a:t>.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spc="-105" dirty="0">
                <a:latin typeface="Calibri"/>
                <a:cs typeface="Calibri"/>
              </a:rPr>
              <a:t>o</a:t>
            </a:r>
            <a:r>
              <a:rPr sz="2000" spc="-85" dirty="0">
                <a:latin typeface="Calibri"/>
                <a:cs typeface="Calibri"/>
              </a:rPr>
              <a:t>u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5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("/")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30" dirty="0">
                <a:latin typeface="Calibri"/>
                <a:cs typeface="Calibri"/>
              </a:rPr>
              <a:t>d</a:t>
            </a:r>
            <a:r>
              <a:rPr sz="2000" spc="-8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i</a:t>
            </a:r>
            <a:r>
              <a:rPr sz="2000" spc="-90" dirty="0">
                <a:latin typeface="Calibri"/>
                <a:cs typeface="Calibri"/>
              </a:rPr>
              <a:t>n</a:t>
            </a:r>
            <a:r>
              <a:rPr sz="2000" spc="-130" dirty="0">
                <a:latin typeface="Calibri"/>
                <a:cs typeface="Calibri"/>
              </a:rPr>
              <a:t>d</a:t>
            </a:r>
            <a:r>
              <a:rPr sz="2000" spc="-80" dirty="0">
                <a:latin typeface="Calibri"/>
                <a:cs typeface="Calibri"/>
              </a:rPr>
              <a:t>e</a:t>
            </a:r>
            <a:r>
              <a:rPr sz="2000" spc="-6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()</a:t>
            </a:r>
            <a:r>
              <a:rPr sz="2000" spc="90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70" dirty="0">
                <a:latin typeface="Calibri"/>
                <a:cs typeface="Calibri"/>
              </a:rPr>
              <a:t>u</a:t>
            </a:r>
            <a:r>
              <a:rPr sz="2000" spc="-40" dirty="0">
                <a:latin typeface="Calibri"/>
                <a:cs typeface="Calibri"/>
              </a:rPr>
              <a:t>rn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fla</a:t>
            </a:r>
            <a:r>
              <a:rPr sz="2000" spc="-5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k.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85" dirty="0">
                <a:latin typeface="Calibri"/>
                <a:cs typeface="Calibri"/>
              </a:rPr>
              <a:t>n</a:t>
            </a:r>
            <a:r>
              <a:rPr sz="2000" spc="-125" dirty="0">
                <a:latin typeface="Calibri"/>
                <a:cs typeface="Calibri"/>
              </a:rPr>
              <a:t>d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65" dirty="0">
                <a:latin typeface="Calibri"/>
                <a:cs typeface="Calibri"/>
              </a:rPr>
              <a:t>r_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135" dirty="0">
                <a:latin typeface="Calibri"/>
                <a:cs typeface="Calibri"/>
              </a:rPr>
              <a:t>m</a:t>
            </a:r>
            <a:r>
              <a:rPr sz="2000" spc="-105" dirty="0">
                <a:latin typeface="Calibri"/>
                <a:cs typeface="Calibri"/>
              </a:rPr>
              <a:t>p</a:t>
            </a:r>
            <a:r>
              <a:rPr sz="2000" spc="-30" dirty="0">
                <a:latin typeface="Calibri"/>
                <a:cs typeface="Calibri"/>
              </a:rPr>
              <a:t>l</a:t>
            </a:r>
            <a:r>
              <a:rPr sz="2000" spc="-8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5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spc="30" dirty="0">
                <a:latin typeface="Calibri"/>
                <a:cs typeface="Calibri"/>
              </a:rPr>
              <a:t>"</a:t>
            </a:r>
            <a:r>
              <a:rPr sz="2000" spc="-125" dirty="0">
                <a:latin typeface="Calibri"/>
                <a:cs typeface="Calibri"/>
              </a:rPr>
              <a:t>p</a:t>
            </a:r>
            <a:r>
              <a:rPr sz="2000" spc="-85" dirty="0">
                <a:latin typeface="Calibri"/>
                <a:cs typeface="Calibri"/>
              </a:rPr>
              <a:t>h</a:t>
            </a:r>
            <a:r>
              <a:rPr sz="2000" spc="-80" dirty="0">
                <a:latin typeface="Calibri"/>
                <a:cs typeface="Calibri"/>
              </a:rPr>
              <a:t>o</a:t>
            </a:r>
            <a:r>
              <a:rPr sz="2000" spc="-8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75" dirty="0">
                <a:latin typeface="Calibri"/>
                <a:cs typeface="Calibri"/>
              </a:rPr>
              <a:t>.</a:t>
            </a:r>
            <a:r>
              <a:rPr sz="2000" spc="-110" dirty="0">
                <a:latin typeface="Calibri"/>
                <a:cs typeface="Calibri"/>
              </a:rPr>
              <a:t>h</a:t>
            </a:r>
            <a:r>
              <a:rPr sz="2000" spc="-60" dirty="0">
                <a:latin typeface="Calibri"/>
                <a:cs typeface="Calibri"/>
              </a:rPr>
              <a:t>tm</a:t>
            </a:r>
            <a:r>
              <a:rPr sz="2000" spc="-35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")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 marR="4373245">
              <a:lnSpc>
                <a:spcPct val="100000"/>
              </a:lnSpc>
            </a:pPr>
            <a:r>
              <a:rPr sz="2000" spc="-114" dirty="0">
                <a:latin typeface="Calibri"/>
                <a:cs typeface="Calibri"/>
              </a:rPr>
              <a:t>@</a:t>
            </a:r>
            <a:r>
              <a:rPr sz="2000" b="1" spc="-8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spc="-10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000" b="1" spc="-12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000" b="1" spc="2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2000" b="1" spc="1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000" b="1" spc="-10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000" b="1" spc="-8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0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b="1" spc="-5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b="1" spc="5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2000" b="1" spc="-30" dirty="0">
                <a:solidFill>
                  <a:srgbClr val="C00000"/>
                </a:solidFill>
                <a:latin typeface="Calibri"/>
                <a:cs typeface="Calibri"/>
              </a:rPr>
              <a:t>"/</a:t>
            </a:r>
            <a:r>
              <a:rPr sz="2000" b="1" spc="-6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000" b="1" spc="-8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000" b="1" spc="-10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000" b="1" spc="-8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000" b="1" spc="-6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b="1" spc="-7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b="1" spc="5" dirty="0">
                <a:solidFill>
                  <a:srgbClr val="C00000"/>
                </a:solidFill>
                <a:latin typeface="Calibri"/>
                <a:cs typeface="Calibri"/>
              </a:rPr>
              <a:t>") </a:t>
            </a:r>
            <a:endParaRPr lang="en-US" sz="2000" b="1" spc="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marR="4373245">
              <a:lnSpc>
                <a:spcPct val="100000"/>
              </a:lnSpc>
            </a:pPr>
            <a:r>
              <a:rPr sz="2000" spc="-125" dirty="0" err="1" smtClean="0">
                <a:latin typeface="Calibri"/>
                <a:cs typeface="Calibri"/>
              </a:rPr>
              <a:t>d</a:t>
            </a:r>
            <a:r>
              <a:rPr sz="2000" spc="-85" dirty="0" err="1" smtClean="0">
                <a:latin typeface="Calibri"/>
                <a:cs typeface="Calibri"/>
              </a:rPr>
              <a:t>e</a:t>
            </a:r>
            <a:r>
              <a:rPr sz="2000" spc="-15" dirty="0" err="1" smtClean="0">
                <a:latin typeface="Calibri"/>
                <a:cs typeface="Calibri"/>
              </a:rPr>
              <a:t>f</a:t>
            </a:r>
            <a:r>
              <a:rPr sz="2000" spc="-35" dirty="0" smtClean="0">
                <a:latin typeface="Calibri"/>
                <a:cs typeface="Calibri"/>
              </a:rPr>
              <a:t> </a:t>
            </a:r>
            <a:r>
              <a:rPr sz="2000" spc="-245" dirty="0">
                <a:latin typeface="Calibri"/>
                <a:cs typeface="Calibri"/>
              </a:rPr>
              <a:t>g</a:t>
            </a:r>
            <a:r>
              <a:rPr sz="2000" spc="-55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50" dirty="0">
                <a:latin typeface="Calibri"/>
                <a:cs typeface="Calibri"/>
              </a:rPr>
              <a:t>P</a:t>
            </a:r>
            <a:r>
              <a:rPr sz="2000" spc="-85" dirty="0">
                <a:latin typeface="Calibri"/>
                <a:cs typeface="Calibri"/>
              </a:rPr>
              <a:t>h</a:t>
            </a:r>
            <a:r>
              <a:rPr sz="2000" spc="-100" dirty="0">
                <a:latin typeface="Calibri"/>
                <a:cs typeface="Calibri"/>
              </a:rPr>
              <a:t>o</a:t>
            </a:r>
            <a:r>
              <a:rPr sz="2000" spc="-8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e</a:t>
            </a:r>
            <a:r>
              <a:rPr sz="2000" spc="-85" dirty="0">
                <a:latin typeface="Calibri"/>
                <a:cs typeface="Calibri"/>
              </a:rPr>
              <a:t>s</a:t>
            </a:r>
            <a:r>
              <a:rPr sz="2000" spc="35" dirty="0">
                <a:latin typeface="Calibri"/>
                <a:cs typeface="Calibri"/>
              </a:rPr>
              <a:t>():</a:t>
            </a:r>
            <a:endParaRPr sz="2000" dirty="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2000" spc="-65" dirty="0">
                <a:latin typeface="Calibri"/>
                <a:cs typeface="Calibri"/>
              </a:rPr>
              <a:t>mark</a:t>
            </a:r>
            <a:r>
              <a:rPr sz="2000" spc="-345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fla</a:t>
            </a:r>
            <a:r>
              <a:rPr sz="2000" spc="-6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k.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e</a:t>
            </a:r>
            <a:r>
              <a:rPr sz="2000" spc="-130" dirty="0">
                <a:latin typeface="Calibri"/>
                <a:cs typeface="Calibri"/>
              </a:rPr>
              <a:t>q</a:t>
            </a:r>
            <a:r>
              <a:rPr sz="2000" spc="-90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e</a:t>
            </a:r>
            <a:r>
              <a:rPr sz="2000" spc="-95" dirty="0">
                <a:latin typeface="Calibri"/>
                <a:cs typeface="Calibri"/>
              </a:rPr>
              <a:t>s</a:t>
            </a:r>
            <a:r>
              <a:rPr sz="2000" spc="35" dirty="0">
                <a:latin typeface="Calibri"/>
                <a:cs typeface="Calibri"/>
              </a:rPr>
              <a:t>t</a:t>
            </a:r>
            <a:r>
              <a:rPr sz="2000" spc="-55" dirty="0">
                <a:latin typeface="Calibri"/>
                <a:cs typeface="Calibri"/>
              </a:rPr>
              <a:t>.</a:t>
            </a:r>
            <a:r>
              <a:rPr sz="2000" spc="-75" dirty="0">
                <a:latin typeface="Calibri"/>
                <a:cs typeface="Calibri"/>
              </a:rPr>
              <a:t>v</a:t>
            </a:r>
            <a:r>
              <a:rPr sz="2000" spc="-55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l</a:t>
            </a:r>
            <a:r>
              <a:rPr sz="2000" spc="-90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s</a:t>
            </a:r>
            <a:r>
              <a:rPr sz="2000" spc="75" dirty="0">
                <a:latin typeface="Calibri"/>
                <a:cs typeface="Calibri"/>
              </a:rPr>
              <a:t>.</a:t>
            </a:r>
            <a:r>
              <a:rPr sz="2000" spc="-250" dirty="0">
                <a:latin typeface="Calibri"/>
                <a:cs typeface="Calibri"/>
              </a:rPr>
              <a:t>g</a:t>
            </a:r>
            <a:r>
              <a:rPr sz="2000" spc="-5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40" dirty="0">
                <a:latin typeface="Calibri"/>
                <a:cs typeface="Calibri"/>
              </a:rPr>
              <a:t>"ma</a:t>
            </a:r>
            <a:r>
              <a:rPr sz="2000" spc="-35" dirty="0">
                <a:latin typeface="Calibri"/>
                <a:cs typeface="Calibri"/>
              </a:rPr>
              <a:t>rk</a:t>
            </a:r>
            <a:r>
              <a:rPr sz="2000" spc="-40" dirty="0">
                <a:latin typeface="Calibri"/>
                <a:cs typeface="Calibri"/>
              </a:rPr>
              <a:t>"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222885">
              <a:lnSpc>
                <a:spcPct val="100000"/>
              </a:lnSpc>
            </a:pPr>
            <a:r>
              <a:rPr sz="2000" spc="-125" dirty="0">
                <a:latin typeface="Calibri"/>
                <a:cs typeface="Calibri"/>
              </a:rPr>
              <a:t>p</a:t>
            </a:r>
            <a:r>
              <a:rPr sz="2000" spc="-85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o</a:t>
            </a:r>
            <a:r>
              <a:rPr sz="2000" spc="-8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s</a:t>
            </a:r>
            <a:r>
              <a:rPr sz="2000" spc="-345" dirty="0">
                <a:latin typeface="Calibri"/>
                <a:cs typeface="Calibri"/>
              </a:rPr>
              <a:t>=</a:t>
            </a:r>
            <a:r>
              <a:rPr sz="2000" spc="5" dirty="0">
                <a:latin typeface="Calibri"/>
                <a:cs typeface="Calibri"/>
              </a:rPr>
              <a:t>[]</a:t>
            </a:r>
            <a:endParaRPr sz="2000" dirty="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  <a:spcBef>
                <a:spcPts val="45"/>
              </a:spcBef>
            </a:pPr>
            <a:r>
              <a:rPr sz="2000" spc="-35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65" dirty="0">
                <a:latin typeface="Calibri"/>
                <a:cs typeface="Calibri"/>
              </a:rPr>
              <a:t>mar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-345" dirty="0">
                <a:latin typeface="Calibri"/>
                <a:cs typeface="Calibri"/>
              </a:rPr>
              <a:t>==</a:t>
            </a:r>
            <a:r>
              <a:rPr sz="2000" spc="10" dirty="0">
                <a:latin typeface="Calibri"/>
                <a:cs typeface="Calibri"/>
              </a:rPr>
              <a:t>"</a:t>
            </a:r>
            <a:r>
              <a:rPr sz="2000" spc="-5" dirty="0">
                <a:latin typeface="宋体"/>
                <a:cs typeface="宋体"/>
              </a:rPr>
              <a:t>华为</a:t>
            </a:r>
            <a:r>
              <a:rPr sz="2000" spc="45" dirty="0">
                <a:latin typeface="Calibri"/>
                <a:cs typeface="Calibri"/>
              </a:rPr>
              <a:t>":</a:t>
            </a:r>
            <a:endParaRPr sz="2000" dirty="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2000" spc="-125" dirty="0">
                <a:latin typeface="Calibri"/>
                <a:cs typeface="Calibri"/>
              </a:rPr>
              <a:t>p</a:t>
            </a:r>
            <a:r>
              <a:rPr sz="2000" spc="-85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o</a:t>
            </a:r>
            <a:r>
              <a:rPr sz="2000" spc="-8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.ap</a:t>
            </a:r>
            <a:r>
              <a:rPr sz="2000" spc="-85" dirty="0">
                <a:latin typeface="Calibri"/>
                <a:cs typeface="Calibri"/>
              </a:rPr>
              <a:t>p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85" dirty="0">
                <a:latin typeface="Calibri"/>
                <a:cs typeface="Calibri"/>
              </a:rPr>
              <a:t>n</a:t>
            </a:r>
            <a:r>
              <a:rPr sz="2000" spc="-120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spc="25" dirty="0">
                <a:latin typeface="Calibri"/>
                <a:cs typeface="Calibri"/>
              </a:rPr>
              <a:t>{</a:t>
            </a:r>
            <a:r>
              <a:rPr sz="2000" spc="-70" dirty="0">
                <a:latin typeface="Calibri"/>
                <a:cs typeface="Calibri"/>
              </a:rPr>
              <a:t>"m</a:t>
            </a:r>
            <a:r>
              <a:rPr sz="2000" spc="-60" dirty="0">
                <a:latin typeface="Calibri"/>
                <a:cs typeface="Calibri"/>
              </a:rPr>
              <a:t>o</a:t>
            </a:r>
            <a:r>
              <a:rPr sz="2000" spc="-125" dirty="0">
                <a:latin typeface="Calibri"/>
                <a:cs typeface="Calibri"/>
              </a:rPr>
              <a:t>d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l</a:t>
            </a:r>
            <a:r>
              <a:rPr sz="2000" spc="35" dirty="0">
                <a:latin typeface="Calibri"/>
                <a:cs typeface="Calibri"/>
              </a:rPr>
              <a:t>":</a:t>
            </a:r>
            <a:r>
              <a:rPr sz="2000" spc="40" dirty="0">
                <a:latin typeface="Calibri"/>
                <a:cs typeface="Calibri"/>
              </a:rPr>
              <a:t>"</a:t>
            </a:r>
            <a:r>
              <a:rPr sz="2000" spc="-20" dirty="0">
                <a:latin typeface="Calibri"/>
                <a:cs typeface="Calibri"/>
              </a:rPr>
              <a:t>P9"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0" dirty="0">
                <a:latin typeface="Calibri"/>
                <a:cs typeface="Calibri"/>
              </a:rPr>
              <a:t>"mark</a:t>
            </a:r>
            <a:r>
              <a:rPr sz="2000" spc="35" dirty="0">
                <a:latin typeface="Calibri"/>
                <a:cs typeface="Calibri"/>
              </a:rPr>
              <a:t>":</a:t>
            </a:r>
            <a:r>
              <a:rPr sz="2000" spc="50" dirty="0">
                <a:latin typeface="Calibri"/>
                <a:cs typeface="Calibri"/>
              </a:rPr>
              <a:t>"</a:t>
            </a:r>
            <a:r>
              <a:rPr sz="2000" dirty="0">
                <a:latin typeface="宋体"/>
                <a:cs typeface="宋体"/>
              </a:rPr>
              <a:t>华为</a:t>
            </a:r>
            <a:r>
              <a:rPr sz="2000" spc="25" dirty="0">
                <a:latin typeface="Calibri"/>
                <a:cs typeface="Calibri"/>
              </a:rPr>
              <a:t>",</a:t>
            </a:r>
            <a:r>
              <a:rPr sz="2000" spc="60" dirty="0">
                <a:latin typeface="Calibri"/>
                <a:cs typeface="Calibri"/>
              </a:rPr>
              <a:t>"</a:t>
            </a:r>
            <a:r>
              <a:rPr sz="2000" spc="-125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":3</a:t>
            </a:r>
            <a:r>
              <a:rPr sz="2000" spc="-10" dirty="0">
                <a:latin typeface="Calibri"/>
                <a:cs typeface="Calibri"/>
              </a:rPr>
              <a:t>8</a:t>
            </a:r>
            <a:r>
              <a:rPr sz="2000" spc="-40" dirty="0">
                <a:latin typeface="Calibri"/>
                <a:cs typeface="Calibri"/>
              </a:rPr>
              <a:t>00</a:t>
            </a:r>
            <a:r>
              <a:rPr sz="2000" spc="-20" dirty="0">
                <a:latin typeface="Calibri"/>
                <a:cs typeface="Calibri"/>
              </a:rPr>
              <a:t>}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33070">
              <a:lnSpc>
                <a:spcPct val="100000"/>
              </a:lnSpc>
            </a:pPr>
            <a:r>
              <a:rPr sz="2000" spc="-125" dirty="0">
                <a:latin typeface="Calibri"/>
                <a:cs typeface="Calibri"/>
              </a:rPr>
              <a:t>p</a:t>
            </a:r>
            <a:r>
              <a:rPr sz="2000" spc="-85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o</a:t>
            </a:r>
            <a:r>
              <a:rPr sz="2000" spc="-8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.ap</a:t>
            </a:r>
            <a:r>
              <a:rPr sz="2000" spc="-85" dirty="0">
                <a:latin typeface="Calibri"/>
                <a:cs typeface="Calibri"/>
              </a:rPr>
              <a:t>p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85" dirty="0">
                <a:latin typeface="Calibri"/>
                <a:cs typeface="Calibri"/>
              </a:rPr>
              <a:t>n</a:t>
            </a:r>
            <a:r>
              <a:rPr sz="2000" spc="-120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spc="25" dirty="0">
                <a:latin typeface="Calibri"/>
                <a:cs typeface="Calibri"/>
              </a:rPr>
              <a:t>{</a:t>
            </a:r>
            <a:r>
              <a:rPr sz="2000" spc="-70" dirty="0">
                <a:latin typeface="Calibri"/>
                <a:cs typeface="Calibri"/>
              </a:rPr>
              <a:t>"m</a:t>
            </a:r>
            <a:r>
              <a:rPr sz="2000" spc="-60" dirty="0">
                <a:latin typeface="Calibri"/>
                <a:cs typeface="Calibri"/>
              </a:rPr>
              <a:t>o</a:t>
            </a:r>
            <a:r>
              <a:rPr sz="2000" spc="-125" dirty="0">
                <a:latin typeface="Calibri"/>
                <a:cs typeface="Calibri"/>
              </a:rPr>
              <a:t>d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l</a:t>
            </a:r>
            <a:r>
              <a:rPr sz="2000" spc="50" dirty="0">
                <a:latin typeface="Calibri"/>
                <a:cs typeface="Calibri"/>
              </a:rPr>
              <a:t>":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"P10",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"mark</a:t>
            </a:r>
            <a:r>
              <a:rPr sz="2000" spc="-35" dirty="0">
                <a:latin typeface="Calibri"/>
                <a:cs typeface="Calibri"/>
              </a:rPr>
              <a:t>"</a:t>
            </a:r>
            <a:r>
              <a:rPr sz="2000" spc="90" dirty="0">
                <a:latin typeface="Calibri"/>
                <a:cs typeface="Calibri"/>
              </a:rPr>
              <a:t>: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"</a:t>
            </a:r>
            <a:r>
              <a:rPr sz="2000" dirty="0">
                <a:latin typeface="宋体"/>
                <a:cs typeface="宋体"/>
              </a:rPr>
              <a:t>华为</a:t>
            </a:r>
            <a:r>
              <a:rPr sz="2000" spc="35" dirty="0">
                <a:latin typeface="Calibri"/>
                <a:cs typeface="Calibri"/>
              </a:rPr>
              <a:t>",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"</a:t>
            </a:r>
            <a:r>
              <a:rPr sz="2000" spc="-7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70" dirty="0">
                <a:latin typeface="Calibri"/>
                <a:cs typeface="Calibri"/>
              </a:rPr>
              <a:t>c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50" dirty="0">
                <a:latin typeface="Calibri"/>
                <a:cs typeface="Calibri"/>
              </a:rPr>
              <a:t>":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4000</a:t>
            </a:r>
            <a:r>
              <a:rPr sz="2000" spc="-25" dirty="0">
                <a:latin typeface="Calibri"/>
                <a:cs typeface="Calibri"/>
              </a:rPr>
              <a:t>}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222885"/>
            <a:r>
              <a:rPr sz="2000" spc="-55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li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65" dirty="0">
                <a:latin typeface="Calibri"/>
                <a:cs typeface="Calibri"/>
              </a:rPr>
              <a:t>mark</a:t>
            </a:r>
            <a:r>
              <a:rPr sz="2000" spc="-345" dirty="0">
                <a:latin typeface="Calibri"/>
                <a:cs typeface="Calibri"/>
              </a:rPr>
              <a:t>==</a:t>
            </a:r>
            <a:r>
              <a:rPr sz="2000" spc="10" dirty="0">
                <a:latin typeface="Calibri"/>
                <a:cs typeface="Calibri"/>
              </a:rPr>
              <a:t>"</a:t>
            </a:r>
            <a:r>
              <a:rPr sz="2000" dirty="0" err="1">
                <a:latin typeface="宋体"/>
                <a:cs typeface="宋体"/>
              </a:rPr>
              <a:t>苹</a:t>
            </a:r>
            <a:r>
              <a:rPr sz="2000" spc="-5" dirty="0" err="1">
                <a:latin typeface="宋体"/>
                <a:cs typeface="宋体"/>
              </a:rPr>
              <a:t>果</a:t>
            </a:r>
            <a:r>
              <a:rPr sz="2000" spc="45" dirty="0" smtClean="0">
                <a:latin typeface="Calibri"/>
                <a:cs typeface="Calibri"/>
              </a:rPr>
              <a:t>":</a:t>
            </a:r>
            <a:endParaRPr lang="en-US" sz="2000" spc="45" dirty="0" smtClean="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lang="en-US" altLang="zh-CN" sz="2000" spc="-125" dirty="0" err="1">
                <a:cs typeface="Calibri"/>
              </a:rPr>
              <a:t>p</a:t>
            </a:r>
            <a:r>
              <a:rPr lang="en-US" altLang="zh-CN" sz="2000" spc="-85" dirty="0" err="1">
                <a:cs typeface="Calibri"/>
              </a:rPr>
              <a:t>h</a:t>
            </a:r>
            <a:r>
              <a:rPr lang="en-US" altLang="zh-CN" sz="2000" spc="-105" dirty="0" err="1">
                <a:cs typeface="Calibri"/>
              </a:rPr>
              <a:t>o</a:t>
            </a:r>
            <a:r>
              <a:rPr lang="en-US" altLang="zh-CN" sz="2000" spc="-85" dirty="0" err="1">
                <a:cs typeface="Calibri"/>
              </a:rPr>
              <a:t>n</a:t>
            </a:r>
            <a:r>
              <a:rPr lang="en-US" altLang="zh-CN" sz="2000" spc="-60" dirty="0" err="1">
                <a:cs typeface="Calibri"/>
              </a:rPr>
              <a:t>e</a:t>
            </a:r>
            <a:r>
              <a:rPr lang="en-US" altLang="zh-CN" sz="2000" spc="-70" dirty="0" err="1">
                <a:cs typeface="Calibri"/>
              </a:rPr>
              <a:t>s</a:t>
            </a:r>
            <a:r>
              <a:rPr lang="en-US" altLang="zh-CN" sz="2000" spc="-55" dirty="0" err="1">
                <a:cs typeface="Calibri"/>
              </a:rPr>
              <a:t>.ap</a:t>
            </a:r>
            <a:r>
              <a:rPr lang="en-US" altLang="zh-CN" sz="2000" spc="-85" dirty="0" err="1">
                <a:cs typeface="Calibri"/>
              </a:rPr>
              <a:t>p</a:t>
            </a:r>
            <a:r>
              <a:rPr lang="en-US" altLang="zh-CN" sz="2000" spc="-60" dirty="0" err="1">
                <a:cs typeface="Calibri"/>
              </a:rPr>
              <a:t>e</a:t>
            </a:r>
            <a:r>
              <a:rPr lang="en-US" altLang="zh-CN" sz="2000" spc="-85" dirty="0" err="1">
                <a:cs typeface="Calibri"/>
              </a:rPr>
              <a:t>n</a:t>
            </a:r>
            <a:r>
              <a:rPr lang="en-US" altLang="zh-CN" sz="2000" spc="-120" dirty="0" err="1">
                <a:cs typeface="Calibri"/>
              </a:rPr>
              <a:t>d</a:t>
            </a:r>
            <a:r>
              <a:rPr lang="en-US" altLang="zh-CN" sz="2000" spc="5" dirty="0">
                <a:cs typeface="Calibri"/>
              </a:rPr>
              <a:t>(</a:t>
            </a:r>
            <a:r>
              <a:rPr lang="en-US" altLang="zh-CN" sz="2000" spc="25" dirty="0">
                <a:cs typeface="Calibri"/>
              </a:rPr>
              <a:t>{</a:t>
            </a:r>
            <a:r>
              <a:rPr lang="en-US" altLang="zh-CN" sz="2000" spc="-70" dirty="0">
                <a:cs typeface="Calibri"/>
              </a:rPr>
              <a:t>"m</a:t>
            </a:r>
            <a:r>
              <a:rPr lang="en-US" altLang="zh-CN" sz="2000" spc="-60" dirty="0">
                <a:cs typeface="Calibri"/>
              </a:rPr>
              <a:t>o</a:t>
            </a:r>
            <a:r>
              <a:rPr lang="en-US" altLang="zh-CN" sz="2000" spc="-125" dirty="0">
                <a:cs typeface="Calibri"/>
              </a:rPr>
              <a:t>d</a:t>
            </a:r>
            <a:r>
              <a:rPr lang="en-US" altLang="zh-CN" sz="2000" spc="-60" dirty="0">
                <a:cs typeface="Calibri"/>
              </a:rPr>
              <a:t>e</a:t>
            </a:r>
            <a:r>
              <a:rPr lang="en-US" altLang="zh-CN" sz="2000" spc="-30" dirty="0">
                <a:cs typeface="Calibri"/>
              </a:rPr>
              <a:t>l</a:t>
            </a:r>
            <a:r>
              <a:rPr lang="en-US" altLang="zh-CN" sz="2000" spc="35" dirty="0">
                <a:cs typeface="Calibri"/>
              </a:rPr>
              <a:t>":</a:t>
            </a:r>
            <a:r>
              <a:rPr lang="en-US" altLang="zh-CN" sz="2000" spc="40" dirty="0">
                <a:cs typeface="Calibri"/>
              </a:rPr>
              <a:t>"</a:t>
            </a:r>
            <a:r>
              <a:rPr lang="en-US" altLang="zh-CN" sz="2000" spc="-30" dirty="0">
                <a:cs typeface="Calibri"/>
              </a:rPr>
              <a:t>i</a:t>
            </a:r>
            <a:r>
              <a:rPr lang="en-US" altLang="zh-CN" sz="2000" spc="-85" dirty="0">
                <a:cs typeface="Calibri"/>
              </a:rPr>
              <a:t>Ph</a:t>
            </a:r>
            <a:r>
              <a:rPr lang="en-US" altLang="zh-CN" sz="2000" spc="-65" dirty="0">
                <a:cs typeface="Calibri"/>
              </a:rPr>
              <a:t>o</a:t>
            </a:r>
            <a:r>
              <a:rPr lang="en-US" altLang="zh-CN" sz="2000" spc="-85" dirty="0">
                <a:cs typeface="Calibri"/>
              </a:rPr>
              <a:t>n</a:t>
            </a:r>
            <a:r>
              <a:rPr lang="en-US" altLang="zh-CN" sz="2000" spc="-60" dirty="0">
                <a:cs typeface="Calibri"/>
              </a:rPr>
              <a:t>e</a:t>
            </a:r>
            <a:r>
              <a:rPr lang="en-US" altLang="zh-CN" sz="2000" spc="-15" dirty="0">
                <a:cs typeface="Calibri"/>
              </a:rPr>
              <a:t>5","mark"</a:t>
            </a:r>
            <a:r>
              <a:rPr lang="en-US" altLang="zh-CN" sz="2000" spc="5" dirty="0">
                <a:cs typeface="Calibri"/>
              </a:rPr>
              <a:t>:</a:t>
            </a:r>
            <a:r>
              <a:rPr lang="en-US" altLang="zh-CN" sz="2000" spc="25" dirty="0">
                <a:cs typeface="Calibri"/>
              </a:rPr>
              <a:t>"</a:t>
            </a:r>
            <a:r>
              <a:rPr lang="zh-CN" altLang="en-US" sz="2000" dirty="0">
                <a:latin typeface="宋体"/>
                <a:cs typeface="宋体"/>
              </a:rPr>
              <a:t>苹果</a:t>
            </a:r>
            <a:r>
              <a:rPr lang="en-US" altLang="zh-CN" sz="2000" spc="-5" dirty="0">
                <a:cs typeface="Calibri"/>
              </a:rPr>
              <a:t>","</a:t>
            </a:r>
            <a:r>
              <a:rPr lang="en-US" altLang="zh-CN" sz="2000" spc="-20" dirty="0">
                <a:cs typeface="Calibri"/>
              </a:rPr>
              <a:t>p</a:t>
            </a:r>
            <a:r>
              <a:rPr lang="en-US" altLang="zh-CN" sz="2000" spc="15" dirty="0">
                <a:cs typeface="Calibri"/>
              </a:rPr>
              <a:t>r</a:t>
            </a:r>
            <a:r>
              <a:rPr lang="en-US" altLang="zh-CN" sz="2000" spc="-30" dirty="0">
                <a:cs typeface="Calibri"/>
              </a:rPr>
              <a:t>i</a:t>
            </a:r>
            <a:r>
              <a:rPr lang="en-US" altLang="zh-CN" sz="2000" spc="-70" dirty="0">
                <a:cs typeface="Calibri"/>
              </a:rPr>
              <a:t>c</a:t>
            </a:r>
            <a:r>
              <a:rPr lang="en-US" altLang="zh-CN" sz="2000" spc="-60" dirty="0">
                <a:cs typeface="Calibri"/>
              </a:rPr>
              <a:t>e</a:t>
            </a:r>
            <a:r>
              <a:rPr lang="en-US" altLang="zh-CN" sz="2000" spc="10" dirty="0">
                <a:cs typeface="Calibri"/>
              </a:rPr>
              <a:t>":</a:t>
            </a:r>
            <a:r>
              <a:rPr lang="en-US" altLang="zh-CN" sz="2000" spc="30" dirty="0">
                <a:cs typeface="Calibri"/>
              </a:rPr>
              <a:t>5</a:t>
            </a:r>
            <a:r>
              <a:rPr lang="en-US" altLang="zh-CN" sz="2000" spc="-45" dirty="0">
                <a:cs typeface="Calibri"/>
              </a:rPr>
              <a:t>800</a:t>
            </a:r>
            <a:r>
              <a:rPr lang="en-US" altLang="zh-CN" sz="2000" spc="-20" dirty="0">
                <a:cs typeface="Calibri"/>
              </a:rPr>
              <a:t>}</a:t>
            </a:r>
            <a:r>
              <a:rPr lang="en-US" altLang="zh-CN" sz="2000" dirty="0">
                <a:cs typeface="Calibri"/>
              </a:rPr>
              <a:t>)</a:t>
            </a:r>
          </a:p>
          <a:p>
            <a:pPr marL="222885" marR="5080" indent="210185">
              <a:lnSpc>
                <a:spcPct val="100000"/>
              </a:lnSpc>
            </a:pPr>
            <a:r>
              <a:rPr lang="en-US" altLang="zh-CN" sz="2000" spc="-125" dirty="0" err="1">
                <a:cs typeface="Calibri"/>
              </a:rPr>
              <a:t>p</a:t>
            </a:r>
            <a:r>
              <a:rPr lang="en-US" altLang="zh-CN" sz="2000" spc="-85" dirty="0" err="1">
                <a:cs typeface="Calibri"/>
              </a:rPr>
              <a:t>h</a:t>
            </a:r>
            <a:r>
              <a:rPr lang="en-US" altLang="zh-CN" sz="2000" spc="-105" dirty="0" err="1">
                <a:cs typeface="Calibri"/>
              </a:rPr>
              <a:t>o</a:t>
            </a:r>
            <a:r>
              <a:rPr lang="en-US" altLang="zh-CN" sz="2000" spc="-85" dirty="0" err="1">
                <a:cs typeface="Calibri"/>
              </a:rPr>
              <a:t>n</a:t>
            </a:r>
            <a:r>
              <a:rPr lang="en-US" altLang="zh-CN" sz="2000" spc="-60" dirty="0" err="1">
                <a:cs typeface="Calibri"/>
              </a:rPr>
              <a:t>e</a:t>
            </a:r>
            <a:r>
              <a:rPr lang="en-US" altLang="zh-CN" sz="2000" spc="-70" dirty="0" err="1">
                <a:cs typeface="Calibri"/>
              </a:rPr>
              <a:t>s</a:t>
            </a:r>
            <a:r>
              <a:rPr lang="en-US" altLang="zh-CN" sz="2000" spc="-55" dirty="0" err="1">
                <a:cs typeface="Calibri"/>
              </a:rPr>
              <a:t>.ap</a:t>
            </a:r>
            <a:r>
              <a:rPr lang="en-US" altLang="zh-CN" sz="2000" spc="-85" dirty="0" err="1">
                <a:cs typeface="Calibri"/>
              </a:rPr>
              <a:t>p</a:t>
            </a:r>
            <a:r>
              <a:rPr lang="en-US" altLang="zh-CN" sz="2000" spc="-60" dirty="0" err="1">
                <a:cs typeface="Calibri"/>
              </a:rPr>
              <a:t>e</a:t>
            </a:r>
            <a:r>
              <a:rPr lang="en-US" altLang="zh-CN" sz="2000" spc="-85" dirty="0" err="1">
                <a:cs typeface="Calibri"/>
              </a:rPr>
              <a:t>n</a:t>
            </a:r>
            <a:r>
              <a:rPr lang="en-US" altLang="zh-CN" sz="2000" spc="-120" dirty="0" err="1">
                <a:cs typeface="Calibri"/>
              </a:rPr>
              <a:t>d</a:t>
            </a:r>
            <a:r>
              <a:rPr lang="en-US" altLang="zh-CN" sz="2000" spc="5" dirty="0">
                <a:cs typeface="Calibri"/>
              </a:rPr>
              <a:t>(</a:t>
            </a:r>
            <a:r>
              <a:rPr lang="en-US" altLang="zh-CN" sz="2000" spc="25" dirty="0">
                <a:cs typeface="Calibri"/>
              </a:rPr>
              <a:t>{</a:t>
            </a:r>
            <a:r>
              <a:rPr lang="en-US" altLang="zh-CN" sz="2000" spc="-70" dirty="0">
                <a:cs typeface="Calibri"/>
              </a:rPr>
              <a:t>"m</a:t>
            </a:r>
            <a:r>
              <a:rPr lang="en-US" altLang="zh-CN" sz="2000" spc="-60" dirty="0">
                <a:cs typeface="Calibri"/>
              </a:rPr>
              <a:t>o</a:t>
            </a:r>
            <a:r>
              <a:rPr lang="en-US" altLang="zh-CN" sz="2000" spc="-125" dirty="0">
                <a:cs typeface="Calibri"/>
              </a:rPr>
              <a:t>d</a:t>
            </a:r>
            <a:r>
              <a:rPr lang="en-US" altLang="zh-CN" sz="2000" spc="-60" dirty="0">
                <a:cs typeface="Calibri"/>
              </a:rPr>
              <a:t>e</a:t>
            </a:r>
            <a:r>
              <a:rPr lang="en-US" altLang="zh-CN" sz="2000" spc="-30" dirty="0">
                <a:cs typeface="Calibri"/>
              </a:rPr>
              <a:t>l</a:t>
            </a:r>
            <a:r>
              <a:rPr lang="en-US" altLang="zh-CN" sz="2000" spc="35" dirty="0">
                <a:cs typeface="Calibri"/>
              </a:rPr>
              <a:t>":</a:t>
            </a:r>
            <a:r>
              <a:rPr lang="en-US" altLang="zh-CN" sz="2000" spc="40" dirty="0">
                <a:cs typeface="Calibri"/>
              </a:rPr>
              <a:t>"</a:t>
            </a:r>
            <a:r>
              <a:rPr lang="en-US" altLang="zh-CN" sz="2000" spc="-30" dirty="0">
                <a:cs typeface="Calibri"/>
              </a:rPr>
              <a:t>i</a:t>
            </a:r>
            <a:r>
              <a:rPr lang="en-US" altLang="zh-CN" sz="2000" spc="-85" dirty="0">
                <a:cs typeface="Calibri"/>
              </a:rPr>
              <a:t>Ph</a:t>
            </a:r>
            <a:r>
              <a:rPr lang="en-US" altLang="zh-CN" sz="2000" spc="-65" dirty="0">
                <a:cs typeface="Calibri"/>
              </a:rPr>
              <a:t>o</a:t>
            </a:r>
            <a:r>
              <a:rPr lang="en-US" altLang="zh-CN" sz="2000" spc="-85" dirty="0">
                <a:cs typeface="Calibri"/>
              </a:rPr>
              <a:t>n</a:t>
            </a:r>
            <a:r>
              <a:rPr lang="en-US" altLang="zh-CN" sz="2000" spc="-60" dirty="0">
                <a:cs typeface="Calibri"/>
              </a:rPr>
              <a:t>e</a:t>
            </a:r>
            <a:r>
              <a:rPr lang="en-US" altLang="zh-CN" sz="2000" spc="-15" dirty="0">
                <a:cs typeface="Calibri"/>
              </a:rPr>
              <a:t>6","mark"</a:t>
            </a:r>
            <a:r>
              <a:rPr lang="en-US" altLang="zh-CN" sz="2000" spc="5" dirty="0">
                <a:cs typeface="Calibri"/>
              </a:rPr>
              <a:t>:</a:t>
            </a:r>
            <a:r>
              <a:rPr lang="en-US" altLang="zh-CN" sz="2000" spc="25" dirty="0">
                <a:cs typeface="Calibri"/>
              </a:rPr>
              <a:t>"</a:t>
            </a:r>
            <a:r>
              <a:rPr lang="zh-CN" altLang="en-US" sz="2000" dirty="0">
                <a:latin typeface="宋体"/>
                <a:cs typeface="宋体"/>
              </a:rPr>
              <a:t>苹果</a:t>
            </a:r>
            <a:r>
              <a:rPr lang="en-US" altLang="zh-CN" sz="2000" spc="-5" dirty="0">
                <a:cs typeface="Calibri"/>
              </a:rPr>
              <a:t>","</a:t>
            </a:r>
            <a:r>
              <a:rPr lang="en-US" altLang="zh-CN" sz="2000" spc="-20" dirty="0">
                <a:cs typeface="Calibri"/>
              </a:rPr>
              <a:t>p</a:t>
            </a:r>
            <a:r>
              <a:rPr lang="en-US" altLang="zh-CN" sz="2000" spc="15" dirty="0">
                <a:cs typeface="Calibri"/>
              </a:rPr>
              <a:t>r</a:t>
            </a:r>
            <a:r>
              <a:rPr lang="en-US" altLang="zh-CN" sz="2000" spc="-30" dirty="0">
                <a:cs typeface="Calibri"/>
              </a:rPr>
              <a:t>i</a:t>
            </a:r>
            <a:r>
              <a:rPr lang="en-US" altLang="zh-CN" sz="2000" spc="-70" dirty="0">
                <a:cs typeface="Calibri"/>
              </a:rPr>
              <a:t>c</a:t>
            </a:r>
            <a:r>
              <a:rPr lang="en-US" altLang="zh-CN" sz="2000" spc="-60" dirty="0">
                <a:cs typeface="Calibri"/>
              </a:rPr>
              <a:t>e</a:t>
            </a:r>
            <a:r>
              <a:rPr lang="en-US" altLang="zh-CN" sz="2000" spc="10" dirty="0">
                <a:cs typeface="Calibri"/>
              </a:rPr>
              <a:t>":</a:t>
            </a:r>
            <a:r>
              <a:rPr lang="en-US" altLang="zh-CN" sz="2000" spc="30" dirty="0">
                <a:cs typeface="Calibri"/>
              </a:rPr>
              <a:t>6</a:t>
            </a:r>
            <a:r>
              <a:rPr lang="en-US" altLang="zh-CN" sz="2000" spc="-45" dirty="0">
                <a:cs typeface="Calibri"/>
              </a:rPr>
              <a:t>800</a:t>
            </a:r>
            <a:r>
              <a:rPr lang="en-US" altLang="zh-CN" sz="2000" spc="-20" dirty="0">
                <a:cs typeface="Calibri"/>
              </a:rPr>
              <a:t>}</a:t>
            </a:r>
            <a:r>
              <a:rPr lang="en-US" altLang="zh-CN" sz="2000" dirty="0">
                <a:cs typeface="Calibri"/>
              </a:rPr>
              <a:t>) </a:t>
            </a:r>
            <a:endParaRPr lang="en-US" altLang="zh-CN" sz="2000" spc="45" dirty="0">
              <a:latin typeface="Calibri"/>
              <a:cs typeface="Calibri"/>
            </a:endParaRPr>
          </a:p>
          <a:p>
            <a:pPr marL="222885"/>
            <a:r>
              <a:rPr lang="en-US" altLang="zh-CN" sz="2000" spc="-55" dirty="0" err="1" smtClean="0">
                <a:cs typeface="Calibri"/>
              </a:rPr>
              <a:t>elif</a:t>
            </a:r>
            <a:r>
              <a:rPr lang="en-US" altLang="zh-CN" sz="2000" spc="-55" dirty="0" smtClean="0">
                <a:cs typeface="Calibri"/>
              </a:rPr>
              <a:t> </a:t>
            </a:r>
            <a:r>
              <a:rPr lang="en-US" altLang="zh-CN" sz="2000" spc="-55" dirty="0">
                <a:cs typeface="Calibri"/>
              </a:rPr>
              <a:t>mark=="</a:t>
            </a:r>
            <a:r>
              <a:rPr lang="zh-CN" altLang="en-US" sz="2000" spc="-55" dirty="0">
                <a:cs typeface="Calibri"/>
              </a:rPr>
              <a:t>三星</a:t>
            </a:r>
            <a:r>
              <a:rPr lang="en-US" altLang="zh-CN" sz="2000" spc="-55" dirty="0">
                <a:cs typeface="Calibri"/>
              </a:rPr>
              <a:t>":</a:t>
            </a:r>
          </a:p>
          <a:p>
            <a:pPr marL="222885"/>
            <a:r>
              <a:rPr lang="en-US" altLang="zh-CN" sz="2000" spc="-125" dirty="0" smtClean="0">
                <a:cs typeface="Calibri"/>
              </a:rPr>
              <a:t>    </a:t>
            </a:r>
            <a:r>
              <a:rPr lang="en-US" altLang="zh-CN" sz="2000" spc="-125" dirty="0" err="1" smtClean="0">
                <a:cs typeface="Calibri"/>
              </a:rPr>
              <a:t>p</a:t>
            </a:r>
            <a:r>
              <a:rPr lang="en-US" altLang="zh-CN" sz="2000" spc="-85" dirty="0" err="1" smtClean="0">
                <a:cs typeface="Calibri"/>
              </a:rPr>
              <a:t>h</a:t>
            </a:r>
            <a:r>
              <a:rPr lang="en-US" altLang="zh-CN" sz="2000" spc="-105" dirty="0" err="1" smtClean="0">
                <a:cs typeface="Calibri"/>
              </a:rPr>
              <a:t>o</a:t>
            </a:r>
            <a:r>
              <a:rPr lang="en-US" altLang="zh-CN" sz="2000" spc="-85" dirty="0" err="1" smtClean="0">
                <a:cs typeface="Calibri"/>
              </a:rPr>
              <a:t>n</a:t>
            </a:r>
            <a:r>
              <a:rPr lang="en-US" altLang="zh-CN" sz="2000" spc="-60" dirty="0" err="1" smtClean="0">
                <a:cs typeface="Calibri"/>
              </a:rPr>
              <a:t>e</a:t>
            </a:r>
            <a:r>
              <a:rPr lang="en-US" altLang="zh-CN" sz="2000" spc="-70" dirty="0" err="1" smtClean="0">
                <a:cs typeface="Calibri"/>
              </a:rPr>
              <a:t>s</a:t>
            </a:r>
            <a:r>
              <a:rPr lang="en-US" altLang="zh-CN" sz="2000" spc="-55" dirty="0" err="1" smtClean="0">
                <a:cs typeface="Calibri"/>
              </a:rPr>
              <a:t>.ap</a:t>
            </a:r>
            <a:r>
              <a:rPr lang="en-US" altLang="zh-CN" sz="2000" spc="-85" dirty="0" err="1" smtClean="0">
                <a:cs typeface="Calibri"/>
              </a:rPr>
              <a:t>p</a:t>
            </a:r>
            <a:r>
              <a:rPr lang="en-US" altLang="zh-CN" sz="2000" spc="-60" dirty="0" err="1" smtClean="0">
                <a:cs typeface="Calibri"/>
              </a:rPr>
              <a:t>e</a:t>
            </a:r>
            <a:r>
              <a:rPr lang="en-US" altLang="zh-CN" sz="2000" spc="-85" dirty="0" err="1" smtClean="0">
                <a:cs typeface="Calibri"/>
              </a:rPr>
              <a:t>n</a:t>
            </a:r>
            <a:r>
              <a:rPr lang="en-US" altLang="zh-CN" sz="2000" spc="-120" dirty="0" err="1" smtClean="0">
                <a:cs typeface="Calibri"/>
              </a:rPr>
              <a:t>d</a:t>
            </a:r>
            <a:r>
              <a:rPr lang="en-US" altLang="zh-CN" sz="2000" spc="5" dirty="0">
                <a:cs typeface="Calibri"/>
              </a:rPr>
              <a:t>(</a:t>
            </a:r>
            <a:r>
              <a:rPr lang="en-US" altLang="zh-CN" sz="2000" spc="25" dirty="0">
                <a:cs typeface="Calibri"/>
              </a:rPr>
              <a:t>{</a:t>
            </a:r>
            <a:r>
              <a:rPr lang="en-US" altLang="zh-CN" sz="2000" spc="-70" dirty="0">
                <a:cs typeface="Calibri"/>
              </a:rPr>
              <a:t>"</a:t>
            </a:r>
            <a:r>
              <a:rPr lang="en-US" altLang="zh-CN" sz="2000" spc="-70" dirty="0" err="1">
                <a:cs typeface="Calibri"/>
              </a:rPr>
              <a:t>m</a:t>
            </a:r>
            <a:r>
              <a:rPr lang="en-US" altLang="zh-CN" sz="2000" spc="-60" dirty="0" err="1">
                <a:cs typeface="Calibri"/>
              </a:rPr>
              <a:t>o</a:t>
            </a:r>
            <a:r>
              <a:rPr lang="en-US" altLang="zh-CN" sz="2000" spc="-125" dirty="0" err="1">
                <a:cs typeface="Calibri"/>
              </a:rPr>
              <a:t>d</a:t>
            </a:r>
            <a:r>
              <a:rPr lang="en-US" altLang="zh-CN" sz="2000" spc="-60" dirty="0" err="1">
                <a:cs typeface="Calibri"/>
              </a:rPr>
              <a:t>e</a:t>
            </a:r>
            <a:r>
              <a:rPr lang="en-US" altLang="zh-CN" sz="2000" spc="-30" dirty="0" err="1">
                <a:cs typeface="Calibri"/>
              </a:rPr>
              <a:t>l</a:t>
            </a:r>
            <a:r>
              <a:rPr lang="en-US" altLang="zh-CN" sz="2000" spc="35" dirty="0" err="1">
                <a:cs typeface="Calibri"/>
              </a:rPr>
              <a:t>":</a:t>
            </a:r>
            <a:r>
              <a:rPr lang="en-US" altLang="zh-CN" sz="2000" spc="40" dirty="0" err="1">
                <a:cs typeface="Calibri"/>
              </a:rPr>
              <a:t>"</a:t>
            </a:r>
            <a:r>
              <a:rPr lang="en-US" altLang="zh-CN" sz="2000" spc="-110" dirty="0" err="1">
                <a:cs typeface="Calibri"/>
              </a:rPr>
              <a:t>G</a:t>
            </a:r>
            <a:r>
              <a:rPr lang="en-US" altLang="zh-CN" sz="2000" spc="-35" dirty="0" err="1">
                <a:cs typeface="Calibri"/>
              </a:rPr>
              <a:t>a</a:t>
            </a:r>
            <a:r>
              <a:rPr lang="en-US" altLang="zh-CN" sz="2000" spc="-30" dirty="0" err="1">
                <a:cs typeface="Calibri"/>
              </a:rPr>
              <a:t>l</a:t>
            </a:r>
            <a:r>
              <a:rPr lang="en-US" altLang="zh-CN" sz="2000" spc="-80" dirty="0" err="1">
                <a:cs typeface="Calibri"/>
              </a:rPr>
              <a:t>a</a:t>
            </a:r>
            <a:r>
              <a:rPr lang="en-US" altLang="zh-CN" sz="2000" spc="-65" dirty="0" err="1">
                <a:cs typeface="Calibri"/>
              </a:rPr>
              <a:t>x</a:t>
            </a:r>
            <a:r>
              <a:rPr lang="en-US" altLang="zh-CN" sz="2000" spc="-60" dirty="0" err="1">
                <a:cs typeface="Calibri"/>
              </a:rPr>
              <a:t>y</a:t>
            </a:r>
            <a:r>
              <a:rPr lang="en-US" altLang="zh-CN" sz="2000" spc="30" dirty="0">
                <a:cs typeface="Calibri"/>
              </a:rPr>
              <a:t> </a:t>
            </a:r>
            <a:r>
              <a:rPr lang="en-US" altLang="zh-CN" sz="2000" spc="-135" dirty="0">
                <a:cs typeface="Calibri"/>
              </a:rPr>
              <a:t>A</a:t>
            </a:r>
            <a:r>
              <a:rPr lang="en-US" altLang="zh-CN" sz="2000" spc="-15" dirty="0">
                <a:cs typeface="Calibri"/>
              </a:rPr>
              <a:t>9","</a:t>
            </a:r>
            <a:r>
              <a:rPr lang="en-US" altLang="zh-CN" sz="2000" spc="-35" dirty="0">
                <a:cs typeface="Calibri"/>
              </a:rPr>
              <a:t>p</a:t>
            </a:r>
            <a:r>
              <a:rPr lang="en-US" altLang="zh-CN" sz="2000" spc="-15" dirty="0">
                <a:cs typeface="Calibri"/>
              </a:rPr>
              <a:t>r</a:t>
            </a:r>
            <a:r>
              <a:rPr lang="en-US" altLang="zh-CN" sz="2000" spc="-20" dirty="0">
                <a:cs typeface="Calibri"/>
              </a:rPr>
              <a:t>i</a:t>
            </a:r>
            <a:r>
              <a:rPr lang="en-US" altLang="zh-CN" sz="2000" spc="-70" dirty="0">
                <a:cs typeface="Calibri"/>
              </a:rPr>
              <a:t>c</a:t>
            </a:r>
            <a:r>
              <a:rPr lang="en-US" altLang="zh-CN" sz="2000" spc="-60" dirty="0">
                <a:cs typeface="Calibri"/>
              </a:rPr>
              <a:t>e</a:t>
            </a:r>
            <a:r>
              <a:rPr lang="en-US" altLang="zh-CN" sz="2000" spc="-5" dirty="0">
                <a:cs typeface="Calibri"/>
              </a:rPr>
              <a:t>":2</a:t>
            </a:r>
            <a:r>
              <a:rPr lang="en-US" altLang="zh-CN" sz="2000" spc="-10" dirty="0">
                <a:cs typeface="Calibri"/>
              </a:rPr>
              <a:t>8</a:t>
            </a:r>
            <a:r>
              <a:rPr lang="en-US" altLang="zh-CN" sz="2000" spc="-40" dirty="0">
                <a:cs typeface="Calibri"/>
              </a:rPr>
              <a:t>00</a:t>
            </a:r>
            <a:r>
              <a:rPr lang="en-US" altLang="zh-CN" sz="2000" spc="-20" dirty="0" smtClean="0">
                <a:cs typeface="Calibri"/>
              </a:rPr>
              <a:t>}</a:t>
            </a:r>
            <a:r>
              <a:rPr lang="en-US" altLang="zh-CN" sz="2000" dirty="0" smtClean="0">
                <a:cs typeface="Calibri"/>
              </a:rPr>
              <a:t>)</a:t>
            </a:r>
            <a:endParaRPr lang="en-US" altLang="zh-CN" sz="2000" dirty="0">
              <a:latin typeface="Calibri"/>
              <a:cs typeface="Calibri"/>
            </a:endParaRPr>
          </a:p>
          <a:p>
            <a:pPr marL="222885"/>
            <a:r>
              <a:rPr sz="2000" b="1" spc="-210" dirty="0" smtClean="0">
                <a:solidFill>
                  <a:srgbClr val="C00000"/>
                </a:solidFill>
                <a:latin typeface="Calibri"/>
                <a:cs typeface="Calibri"/>
              </a:rPr>
              <a:t>s=</a:t>
            </a:r>
            <a:r>
              <a:rPr sz="2000" b="1" spc="-30" dirty="0" err="1" smtClean="0">
                <a:solidFill>
                  <a:srgbClr val="C00000"/>
                </a:solidFill>
                <a:latin typeface="Calibri"/>
                <a:cs typeface="Calibri"/>
              </a:rPr>
              <a:t>j</a:t>
            </a:r>
            <a:r>
              <a:rPr sz="2000" b="1" spc="-50" dirty="0" err="1" smtClean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b="1" spc="-100" dirty="0" err="1" smtClean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000" b="1" spc="-90" dirty="0" err="1" smtClean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000" b="1" spc="-20" dirty="0" err="1" smtClean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2000" b="1" spc="-50" dirty="0" err="1" smtClean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000" b="1" spc="-90" dirty="0" err="1" smtClean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000" b="1" spc="-135" dirty="0" err="1" smtClean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000" b="1" spc="-105" dirty="0" err="1" smtClean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000" b="1" spc="-70" dirty="0" err="1" smtClean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2000" b="1" spc="25" dirty="0">
                <a:solidFill>
                  <a:srgbClr val="C00000"/>
                </a:solidFill>
                <a:latin typeface="Calibri"/>
                <a:cs typeface="Calibri"/>
              </a:rPr>
              <a:t>{</a:t>
            </a:r>
            <a:r>
              <a:rPr sz="2000" b="1" spc="-40" dirty="0">
                <a:solidFill>
                  <a:srgbClr val="C00000"/>
                </a:solidFill>
                <a:latin typeface="Calibri"/>
                <a:cs typeface="Calibri"/>
              </a:rPr>
              <a:t>"</a:t>
            </a:r>
            <a:r>
              <a:rPr sz="2000" b="1" spc="-70" dirty="0" err="1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000" b="1" spc="-85" dirty="0" err="1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000" b="1" spc="-95" dirty="0" err="1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000" b="1" spc="-85" dirty="0" err="1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000" b="1" spc="-55" dirty="0" err="1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b="1" spc="-70" dirty="0" err="1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b="1" spc="-5" dirty="0" err="1">
                <a:solidFill>
                  <a:srgbClr val="C00000"/>
                </a:solidFill>
                <a:latin typeface="Calibri"/>
                <a:cs typeface="Calibri"/>
              </a:rPr>
              <a:t>":</a:t>
            </a:r>
            <a:r>
              <a:rPr sz="2000" b="1" spc="-20" dirty="0" err="1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000" b="1" spc="-85" dirty="0" err="1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000" b="1" spc="-95" dirty="0" err="1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000" b="1" spc="-65" dirty="0" err="1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000" b="1" spc="-55" dirty="0" err="1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b="1" spc="-70" dirty="0" err="1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b="1" spc="25" dirty="0" smtClean="0">
                <a:solidFill>
                  <a:srgbClr val="C00000"/>
                </a:solidFill>
                <a:latin typeface="Calibri"/>
                <a:cs typeface="Calibri"/>
              </a:rPr>
              <a:t>}</a:t>
            </a:r>
            <a:r>
              <a:rPr sz="2000" b="1" dirty="0" smtClean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lang="zh-CN" altLang="en-US" sz="2000" b="1" dirty="0">
                <a:solidFill>
                  <a:srgbClr val="C00000"/>
                </a:solidFill>
                <a:cs typeface="Calibri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cs typeface="Calibri"/>
              </a:rPr>
              <a:t>#</a:t>
            </a:r>
            <a:r>
              <a:rPr lang="zh-CN" altLang="en-US" sz="2000" b="1" dirty="0" smtClean="0">
                <a:solidFill>
                  <a:srgbClr val="C00000"/>
                </a:solidFill>
                <a:cs typeface="Calibri"/>
              </a:rPr>
              <a:t>将</a:t>
            </a:r>
            <a:r>
              <a:rPr lang="en-US" altLang="zh-CN" sz="2000" b="1" dirty="0" smtClean="0">
                <a:solidFill>
                  <a:srgbClr val="C00000"/>
                </a:solidFill>
                <a:cs typeface="Calibri"/>
              </a:rPr>
              <a:t>python</a:t>
            </a:r>
            <a:r>
              <a:rPr lang="zh-CN" altLang="en-US" sz="2000" b="1" dirty="0" smtClean="0">
                <a:solidFill>
                  <a:srgbClr val="C00000"/>
                </a:solidFill>
                <a:cs typeface="Calibri"/>
              </a:rPr>
              <a:t>的数据类型转化</a:t>
            </a:r>
            <a:r>
              <a:rPr lang="zh-CN" altLang="en-US" sz="2000" b="1" dirty="0">
                <a:solidFill>
                  <a:srgbClr val="C00000"/>
                </a:solidFill>
                <a:cs typeface="Calibri"/>
              </a:rPr>
              <a:t>成</a:t>
            </a:r>
            <a:r>
              <a:rPr lang="en-US" altLang="zh-CN" sz="2000" b="1" dirty="0" err="1">
                <a:solidFill>
                  <a:srgbClr val="C00000"/>
                </a:solidFill>
                <a:cs typeface="Calibri"/>
              </a:rPr>
              <a:t>str</a:t>
            </a:r>
            <a:r>
              <a:rPr lang="zh-CN" altLang="en-US" sz="2000" b="1" dirty="0">
                <a:solidFill>
                  <a:srgbClr val="C00000"/>
                </a:solidFill>
                <a:cs typeface="Calibri"/>
              </a:rPr>
              <a:t>格式</a:t>
            </a:r>
            <a:endParaRPr sz="2000" b="1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70" dirty="0">
                <a:latin typeface="Calibri"/>
                <a:cs typeface="Calibri"/>
              </a:rPr>
              <a:t>u</a:t>
            </a:r>
            <a:r>
              <a:rPr sz="2000" spc="-40" dirty="0">
                <a:latin typeface="Calibri"/>
                <a:cs typeface="Calibri"/>
              </a:rPr>
              <a:t>rn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60" dirty="0" smtClean="0">
                <a:latin typeface="Calibri"/>
                <a:cs typeface="Calibri"/>
              </a:rPr>
              <a:t>s</a:t>
            </a:r>
            <a:endParaRPr lang="en-US" sz="2000" dirty="0">
              <a:latin typeface="Calibri"/>
              <a:cs typeface="Calibri"/>
            </a:endParaRPr>
          </a:p>
          <a:p>
            <a:pPr marL="12700" marR="4373245"/>
            <a:r>
              <a:rPr lang="en-US" sz="2000" spc="-125" dirty="0" err="1">
                <a:latin typeface="Calibri"/>
                <a:cs typeface="Calibri"/>
              </a:rPr>
              <a:t>app.run</a:t>
            </a:r>
            <a:r>
              <a:rPr lang="en-US" sz="2000" spc="-125" dirty="0">
                <a:latin typeface="Calibri"/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386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522731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256030" cy="680085"/>
          </a:xfrm>
          <a:custGeom>
            <a:avLst/>
            <a:gdLst/>
            <a:ahLst/>
            <a:cxnLst/>
            <a:rect l="l" t="t" r="r" b="b"/>
            <a:pathLst>
              <a:path w="1256030" h="680085">
                <a:moveTo>
                  <a:pt x="11424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1151556" y="679347"/>
                </a:lnTo>
                <a:lnTo>
                  <a:pt x="1192463" y="668132"/>
                </a:lnTo>
                <a:lnTo>
                  <a:pt x="1225553" y="643489"/>
                </a:lnTo>
                <a:lnTo>
                  <a:pt x="1247699" y="608543"/>
                </a:lnTo>
                <a:lnTo>
                  <a:pt x="1255776" y="566419"/>
                </a:lnTo>
                <a:lnTo>
                  <a:pt x="1255419" y="104219"/>
                </a:lnTo>
                <a:lnTo>
                  <a:pt x="1244204" y="63312"/>
                </a:lnTo>
                <a:lnTo>
                  <a:pt x="1219561" y="30222"/>
                </a:lnTo>
                <a:lnTo>
                  <a:pt x="1184615" y="8076"/>
                </a:lnTo>
                <a:lnTo>
                  <a:pt x="11424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12494" y="906388"/>
            <a:ext cx="280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微软雅黑"/>
                <a:cs typeface="微软雅黑"/>
              </a:rPr>
              <a:t>8.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334000" y="87611"/>
            <a:ext cx="7459471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spc="5" dirty="0"/>
              <a:t>执行程序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551454" y="1265618"/>
            <a:ext cx="6516346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2400" spc="-5" dirty="0">
                <a:latin typeface="宋体"/>
                <a:cs typeface="宋体"/>
              </a:rPr>
              <a:t>执行该程序爬取到了所有的手机记录如下：</a:t>
            </a:r>
            <a:endParaRPr sz="2400" dirty="0">
              <a:latin typeface="宋体"/>
              <a:cs typeface="宋体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/>
          </p:nvPr>
        </p:nvGraphicFramePr>
        <p:xfrm>
          <a:off x="2743200" y="2009889"/>
          <a:ext cx="4267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708"/>
                <a:gridCol w="1977492"/>
              </a:tblGrid>
              <a:tr h="29102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3800</a:t>
                      </a:r>
                    </a:p>
                  </a:txBody>
                  <a:tcPr marL="0" marR="0" marT="0" marB="0"/>
                </a:tc>
              </a:tr>
              <a:tr h="27420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745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5800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7440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Pho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ne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6800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2800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5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9175" cy="234950"/>
          </a:xfrm>
          <a:custGeom>
            <a:avLst/>
            <a:gdLst/>
            <a:ahLst/>
            <a:cxnLst/>
            <a:rect l="l" t="t" r="r" b="b"/>
            <a:pathLst>
              <a:path w="2289175" h="234950">
                <a:moveTo>
                  <a:pt x="0" y="234696"/>
                </a:moveTo>
                <a:lnTo>
                  <a:pt x="2289048" y="234696"/>
                </a:lnTo>
                <a:lnTo>
                  <a:pt x="2289048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68879" y="0"/>
            <a:ext cx="2292350" cy="234950"/>
          </a:xfrm>
          <a:custGeom>
            <a:avLst/>
            <a:gdLst/>
            <a:ahLst/>
            <a:cxnLst/>
            <a:rect l="l" t="t" r="r" b="b"/>
            <a:pathLst>
              <a:path w="2292350" h="234950">
                <a:moveTo>
                  <a:pt x="0" y="234696"/>
                </a:moveTo>
                <a:lnTo>
                  <a:pt x="2292096" y="234696"/>
                </a:lnTo>
                <a:lnTo>
                  <a:pt x="229209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65191" y="0"/>
            <a:ext cx="2261870" cy="234950"/>
          </a:xfrm>
          <a:custGeom>
            <a:avLst/>
            <a:gdLst/>
            <a:ahLst/>
            <a:cxnLst/>
            <a:rect l="l" t="t" r="r" b="b"/>
            <a:pathLst>
              <a:path w="2261870" h="234950">
                <a:moveTo>
                  <a:pt x="0" y="234696"/>
                </a:moveTo>
                <a:lnTo>
                  <a:pt x="2261616" y="234696"/>
                </a:lnTo>
                <a:lnTo>
                  <a:pt x="226161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31023" y="0"/>
            <a:ext cx="2292350" cy="234950"/>
          </a:xfrm>
          <a:custGeom>
            <a:avLst/>
            <a:gdLst/>
            <a:ahLst/>
            <a:cxnLst/>
            <a:rect l="l" t="t" r="r" b="b"/>
            <a:pathLst>
              <a:path w="2292350" h="234950">
                <a:moveTo>
                  <a:pt x="0" y="234696"/>
                </a:moveTo>
                <a:lnTo>
                  <a:pt x="2292096" y="234696"/>
                </a:lnTo>
                <a:lnTo>
                  <a:pt x="229209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2952" y="0"/>
            <a:ext cx="2289175" cy="234950"/>
          </a:xfrm>
          <a:custGeom>
            <a:avLst/>
            <a:gdLst/>
            <a:ahLst/>
            <a:cxnLst/>
            <a:rect l="l" t="t" r="r" b="b"/>
            <a:pathLst>
              <a:path w="2289175" h="234950">
                <a:moveTo>
                  <a:pt x="0" y="234696"/>
                </a:moveTo>
                <a:lnTo>
                  <a:pt x="2289048" y="234696"/>
                </a:lnTo>
                <a:lnTo>
                  <a:pt x="2289048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2952" y="6227064"/>
            <a:ext cx="2289175" cy="631190"/>
          </a:xfrm>
          <a:custGeom>
            <a:avLst/>
            <a:gdLst/>
            <a:ahLst/>
            <a:cxnLst/>
            <a:rect l="l" t="t" r="r" b="b"/>
            <a:pathLst>
              <a:path w="2289175" h="631190">
                <a:moveTo>
                  <a:pt x="0" y="630936"/>
                </a:moveTo>
                <a:lnTo>
                  <a:pt x="2289048" y="630936"/>
                </a:lnTo>
                <a:lnTo>
                  <a:pt x="2289048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31023" y="6227064"/>
            <a:ext cx="2292350" cy="631190"/>
          </a:xfrm>
          <a:custGeom>
            <a:avLst/>
            <a:gdLst/>
            <a:ahLst/>
            <a:cxnLst/>
            <a:rect l="l" t="t" r="r" b="b"/>
            <a:pathLst>
              <a:path w="2292350" h="631190">
                <a:moveTo>
                  <a:pt x="0" y="630936"/>
                </a:moveTo>
                <a:lnTo>
                  <a:pt x="2292096" y="630936"/>
                </a:lnTo>
                <a:lnTo>
                  <a:pt x="229209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65191" y="6227064"/>
            <a:ext cx="2261870" cy="631190"/>
          </a:xfrm>
          <a:custGeom>
            <a:avLst/>
            <a:gdLst/>
            <a:ahLst/>
            <a:cxnLst/>
            <a:rect l="l" t="t" r="r" b="b"/>
            <a:pathLst>
              <a:path w="2261870" h="631190">
                <a:moveTo>
                  <a:pt x="0" y="630936"/>
                </a:moveTo>
                <a:lnTo>
                  <a:pt x="2261616" y="630936"/>
                </a:lnTo>
                <a:lnTo>
                  <a:pt x="226161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68879" y="6227064"/>
            <a:ext cx="2292350" cy="631190"/>
          </a:xfrm>
          <a:custGeom>
            <a:avLst/>
            <a:gdLst/>
            <a:ahLst/>
            <a:cxnLst/>
            <a:rect l="l" t="t" r="r" b="b"/>
            <a:pathLst>
              <a:path w="2292350" h="631190">
                <a:moveTo>
                  <a:pt x="0" y="630936"/>
                </a:moveTo>
                <a:lnTo>
                  <a:pt x="2292096" y="630936"/>
                </a:lnTo>
                <a:lnTo>
                  <a:pt x="229209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227064"/>
            <a:ext cx="2289175" cy="631190"/>
          </a:xfrm>
          <a:custGeom>
            <a:avLst/>
            <a:gdLst/>
            <a:ahLst/>
            <a:cxnLst/>
            <a:rect l="l" t="t" r="r" b="b"/>
            <a:pathLst>
              <a:path w="2289175" h="631190">
                <a:moveTo>
                  <a:pt x="0" y="630936"/>
                </a:moveTo>
                <a:lnTo>
                  <a:pt x="2289048" y="630936"/>
                </a:lnTo>
                <a:lnTo>
                  <a:pt x="2289048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4480" y="2308923"/>
            <a:ext cx="1493520" cy="1642745"/>
          </a:xfrm>
          <a:custGeom>
            <a:avLst/>
            <a:gdLst/>
            <a:ahLst/>
            <a:cxnLst/>
            <a:rect l="l" t="t" r="r" b="b"/>
            <a:pathLst>
              <a:path w="1493520" h="1642745">
                <a:moveTo>
                  <a:pt x="758189" y="0"/>
                </a:moveTo>
                <a:lnTo>
                  <a:pt x="712892" y="2074"/>
                </a:lnTo>
                <a:lnTo>
                  <a:pt x="667390" y="8298"/>
                </a:lnTo>
                <a:lnTo>
                  <a:pt x="623533" y="18670"/>
                </a:lnTo>
                <a:lnTo>
                  <a:pt x="152400" y="299402"/>
                </a:lnTo>
                <a:lnTo>
                  <a:pt x="113412" y="328984"/>
                </a:lnTo>
                <a:lnTo>
                  <a:pt x="79156" y="362107"/>
                </a:lnTo>
                <a:lnTo>
                  <a:pt x="50250" y="398143"/>
                </a:lnTo>
                <a:lnTo>
                  <a:pt x="27310" y="436467"/>
                </a:lnTo>
                <a:lnTo>
                  <a:pt x="10953" y="476453"/>
                </a:lnTo>
                <a:lnTo>
                  <a:pt x="1798" y="517475"/>
                </a:lnTo>
                <a:lnTo>
                  <a:pt x="0" y="1097724"/>
                </a:lnTo>
                <a:lnTo>
                  <a:pt x="453" y="1111532"/>
                </a:lnTo>
                <a:lnTo>
                  <a:pt x="7071" y="1152737"/>
                </a:lnTo>
                <a:lnTo>
                  <a:pt x="21098" y="1193122"/>
                </a:lnTo>
                <a:lnTo>
                  <a:pt x="41917" y="1232063"/>
                </a:lnTo>
                <a:lnTo>
                  <a:pt x="68911" y="1268931"/>
                </a:lnTo>
                <a:lnTo>
                  <a:pt x="101466" y="1303100"/>
                </a:lnTo>
                <a:lnTo>
                  <a:pt x="138965" y="1333943"/>
                </a:lnTo>
                <a:lnTo>
                  <a:pt x="609600" y="1619694"/>
                </a:lnTo>
                <a:lnTo>
                  <a:pt x="652496" y="1631450"/>
                </a:lnTo>
                <a:lnTo>
                  <a:pt x="697658" y="1639055"/>
                </a:lnTo>
                <a:lnTo>
                  <a:pt x="743233" y="1642511"/>
                </a:lnTo>
                <a:lnTo>
                  <a:pt x="758197" y="1642740"/>
                </a:lnTo>
                <a:lnTo>
                  <a:pt x="772933" y="1642508"/>
                </a:lnTo>
                <a:lnTo>
                  <a:pt x="815086" y="1639045"/>
                </a:lnTo>
                <a:lnTo>
                  <a:pt x="852719" y="1631429"/>
                </a:lnTo>
                <a:lnTo>
                  <a:pt x="1371600" y="1343342"/>
                </a:lnTo>
                <a:lnTo>
                  <a:pt x="1398826" y="1313760"/>
                </a:lnTo>
                <a:lnTo>
                  <a:pt x="1424818" y="1280637"/>
                </a:lnTo>
                <a:lnTo>
                  <a:pt x="1448341" y="1244601"/>
                </a:lnTo>
                <a:lnTo>
                  <a:pt x="1468160" y="1206277"/>
                </a:lnTo>
                <a:lnTo>
                  <a:pt x="1483042" y="1166291"/>
                </a:lnTo>
                <a:lnTo>
                  <a:pt x="1491752" y="1125269"/>
                </a:lnTo>
                <a:lnTo>
                  <a:pt x="1493520" y="545020"/>
                </a:lnTo>
                <a:lnTo>
                  <a:pt x="1493070" y="531212"/>
                </a:lnTo>
                <a:lnTo>
                  <a:pt x="1486691" y="490007"/>
                </a:lnTo>
                <a:lnTo>
                  <a:pt x="1473728" y="449622"/>
                </a:lnTo>
                <a:lnTo>
                  <a:pt x="1455412" y="410681"/>
                </a:lnTo>
                <a:lnTo>
                  <a:pt x="1432977" y="373813"/>
                </a:lnTo>
                <a:lnTo>
                  <a:pt x="1407657" y="339644"/>
                </a:lnTo>
                <a:lnTo>
                  <a:pt x="1380684" y="308801"/>
                </a:lnTo>
                <a:lnTo>
                  <a:pt x="883919" y="23050"/>
                </a:lnTo>
                <a:lnTo>
                  <a:pt x="840760" y="8298"/>
                </a:lnTo>
                <a:lnTo>
                  <a:pt x="801429" y="2074"/>
                </a:lnTo>
                <a:lnTo>
                  <a:pt x="758189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6335" y="2734055"/>
            <a:ext cx="890269" cy="841375"/>
          </a:xfrm>
          <a:custGeom>
            <a:avLst/>
            <a:gdLst/>
            <a:ahLst/>
            <a:cxnLst/>
            <a:rect l="l" t="t" r="r" b="b"/>
            <a:pathLst>
              <a:path w="890269" h="841375">
                <a:moveTo>
                  <a:pt x="890015" y="0"/>
                </a:moveTo>
                <a:lnTo>
                  <a:pt x="0" y="0"/>
                </a:lnTo>
                <a:lnTo>
                  <a:pt x="0" y="841248"/>
                </a:lnTo>
                <a:lnTo>
                  <a:pt x="131952" y="716153"/>
                </a:lnTo>
                <a:lnTo>
                  <a:pt x="131952" y="452501"/>
                </a:lnTo>
                <a:lnTo>
                  <a:pt x="412369" y="452501"/>
                </a:lnTo>
                <a:lnTo>
                  <a:pt x="543559" y="327406"/>
                </a:lnTo>
                <a:lnTo>
                  <a:pt x="131952" y="327406"/>
                </a:lnTo>
                <a:lnTo>
                  <a:pt x="131952" y="125095"/>
                </a:lnTo>
                <a:lnTo>
                  <a:pt x="757682" y="125095"/>
                </a:lnTo>
                <a:lnTo>
                  <a:pt x="890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939542" y="2655815"/>
            <a:ext cx="7367270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0610" algn="l"/>
              </a:tabLst>
            </a:pPr>
            <a:r>
              <a:rPr sz="4800" b="1" spc="-235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sz="4800" b="1" spc="-135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sz="4800" b="1" spc="-330" dirty="0">
                <a:solidFill>
                  <a:srgbClr val="000000"/>
                </a:solidFill>
                <a:latin typeface="Calibri"/>
                <a:cs typeface="Calibri"/>
              </a:rPr>
              <a:t>6</a:t>
            </a:r>
            <a:r>
              <a:rPr sz="4800" b="1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4800" b="1" spc="-3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4800" b="1" spc="-29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800" b="1" spc="-225" dirty="0">
                <a:solidFill>
                  <a:srgbClr val="000000"/>
                </a:solidFill>
                <a:latin typeface="Calibri"/>
                <a:cs typeface="Calibri"/>
              </a:rPr>
              <a:t>leni</a:t>
            </a:r>
            <a:r>
              <a:rPr sz="4800" b="1" spc="-345" dirty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sz="4800" b="1" spc="-484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4800" b="1" spc="20" dirty="0">
                <a:solidFill>
                  <a:srgbClr val="000000"/>
                </a:solidFill>
                <a:latin typeface="Microsoft JhengHei"/>
                <a:cs typeface="Microsoft JhengHei"/>
              </a:rPr>
              <a:t>等待</a:t>
            </a:r>
            <a:r>
              <a:rPr sz="4800" b="1" spc="-520" dirty="0">
                <a:solidFill>
                  <a:srgbClr val="000000"/>
                </a:solidFill>
                <a:latin typeface="Calibri"/>
                <a:cs typeface="Calibri"/>
              </a:rPr>
              <a:t>HTM</a:t>
            </a:r>
            <a:r>
              <a:rPr sz="4800" b="1" spc="-340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4800" b="1" spc="20" dirty="0">
                <a:solidFill>
                  <a:srgbClr val="000000"/>
                </a:solidFill>
                <a:latin typeface="Microsoft JhengHei"/>
                <a:cs typeface="Microsoft JhengHei"/>
              </a:rPr>
              <a:t>元素</a:t>
            </a:r>
            <a:endParaRPr sz="480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16942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00" y="909955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256030" cy="680085"/>
          </a:xfrm>
          <a:custGeom>
            <a:avLst/>
            <a:gdLst/>
            <a:ahLst/>
            <a:cxnLst/>
            <a:rect l="l" t="t" r="r" b="b"/>
            <a:pathLst>
              <a:path w="1256030" h="680085">
                <a:moveTo>
                  <a:pt x="11424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1151556" y="679347"/>
                </a:lnTo>
                <a:lnTo>
                  <a:pt x="1192463" y="668132"/>
                </a:lnTo>
                <a:lnTo>
                  <a:pt x="1225553" y="643489"/>
                </a:lnTo>
                <a:lnTo>
                  <a:pt x="1247699" y="608543"/>
                </a:lnTo>
                <a:lnTo>
                  <a:pt x="1255776" y="566419"/>
                </a:lnTo>
                <a:lnTo>
                  <a:pt x="1255419" y="104219"/>
                </a:lnTo>
                <a:lnTo>
                  <a:pt x="1244204" y="63312"/>
                </a:lnTo>
                <a:lnTo>
                  <a:pt x="1219561" y="30222"/>
                </a:lnTo>
                <a:lnTo>
                  <a:pt x="1184615" y="8076"/>
                </a:lnTo>
                <a:lnTo>
                  <a:pt x="11424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12494" y="906388"/>
            <a:ext cx="280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微软雅黑"/>
                <a:cs typeface="微软雅黑"/>
              </a:rPr>
              <a:t>2.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936236" y="387224"/>
            <a:ext cx="7459471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spc="5" dirty="0"/>
              <a:t>模拟网站</a:t>
            </a:r>
          </a:p>
        </p:txBody>
      </p:sp>
      <p:sp>
        <p:nvSpPr>
          <p:cNvPr id="16" name="object 16"/>
          <p:cNvSpPr/>
          <p:nvPr/>
        </p:nvSpPr>
        <p:spPr>
          <a:xfrm>
            <a:off x="6146984" y="1432305"/>
            <a:ext cx="5486414" cy="2811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文本框 16"/>
          <p:cNvSpPr txBox="1"/>
          <p:nvPr/>
        </p:nvSpPr>
        <p:spPr>
          <a:xfrm>
            <a:off x="3886200" y="489563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为什么要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等待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HTML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元素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C00000"/>
                </a:solidFill>
              </a:rPr>
              <a:t>HTML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元素还没有加载完毕，无法获得该元素的控制和访问。</a:t>
            </a:r>
            <a:endParaRPr lang="zh-CN" altLang="en-US" sz="24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3" y="1429745"/>
            <a:ext cx="5910837" cy="281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2400" y="1524000"/>
            <a:ext cx="419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三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个模块：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 smtClean="0"/>
              <a:t>1</a:t>
            </a:r>
            <a:r>
              <a:rPr lang="en-US" altLang="zh-CN" sz="2400" dirty="0"/>
              <a:t>.</a:t>
            </a:r>
            <a:r>
              <a:rPr lang="zh-CN" altLang="en-US" sz="2400" b="1" dirty="0"/>
              <a:t>自动化测试代码：</a:t>
            </a:r>
            <a:r>
              <a:rPr lang="zh-CN" altLang="en-US" sz="2400" dirty="0"/>
              <a:t>自动化测试代码发送请求给浏览器的驱动（比如火狐驱动、谷歌驱动）</a:t>
            </a:r>
          </a:p>
          <a:p>
            <a:endParaRPr lang="zh-CN" altLang="en-US" sz="2400" dirty="0"/>
          </a:p>
          <a:p>
            <a:r>
              <a:rPr lang="en-US" altLang="zh-CN" sz="2400" b="1" dirty="0"/>
              <a:t>2.</a:t>
            </a:r>
            <a:r>
              <a:rPr lang="zh-CN" altLang="en-US" sz="2400" b="1" dirty="0"/>
              <a:t>浏览器驱动：</a:t>
            </a:r>
            <a:r>
              <a:rPr lang="zh-CN" altLang="en-US" sz="2400" dirty="0"/>
              <a:t>它来解析这些自动化测试的代码，解析后把它们发送给</a:t>
            </a:r>
            <a:r>
              <a:rPr lang="zh-CN" altLang="en-US" sz="2400" dirty="0" smtClean="0"/>
              <a:t>浏览器，</a:t>
            </a:r>
            <a:endParaRPr lang="en-US" altLang="zh-CN" sz="2400" dirty="0" smtClean="0"/>
          </a:p>
          <a:p>
            <a:r>
              <a:rPr lang="en-US" altLang="zh-CN" sz="2400" b="1" dirty="0" smtClean="0"/>
              <a:t>3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浏览器</a:t>
            </a:r>
            <a:r>
              <a:rPr lang="zh-CN" altLang="en-US" sz="2400" b="1" dirty="0" smtClean="0"/>
              <a:t>：</a:t>
            </a:r>
            <a:r>
              <a:rPr lang="zh-CN" altLang="en-US" sz="2400" dirty="0"/>
              <a:t>执行浏览器驱动发来的指令，并最终</a:t>
            </a:r>
            <a:r>
              <a:rPr lang="zh-CN" altLang="en-US" sz="2400" dirty="0" smtClean="0"/>
              <a:t>完成工程师</a:t>
            </a:r>
            <a:r>
              <a:rPr lang="zh-CN" altLang="en-US" sz="2400" dirty="0"/>
              <a:t>想要的操作。</a:t>
            </a:r>
          </a:p>
        </p:txBody>
      </p:sp>
      <p:sp>
        <p:nvSpPr>
          <p:cNvPr id="4" name="矩形 3"/>
          <p:cNvSpPr/>
          <p:nvPr/>
        </p:nvSpPr>
        <p:spPr>
          <a:xfrm>
            <a:off x="5105400" y="152400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Selenium</a:t>
            </a:r>
            <a:r>
              <a:rPr lang="zh-CN" altLang="en-US" sz="2400" dirty="0"/>
              <a:t>脚本执行时</a:t>
            </a:r>
            <a:r>
              <a:rPr lang="zh-CN" altLang="en-US" sz="2400" dirty="0" smtClean="0"/>
              <a:t>后端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六条</a:t>
            </a:r>
            <a:r>
              <a:rPr lang="zh-CN" altLang="en-US" sz="2400" dirty="0" smtClean="0"/>
              <a:t>实现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C00000"/>
                </a:solidFill>
              </a:rPr>
              <a:t>流程</a:t>
            </a:r>
            <a:r>
              <a:rPr lang="zh-CN" altLang="en-US" sz="2400" dirty="0"/>
              <a:t>：</a:t>
            </a:r>
          </a:p>
          <a:p>
            <a:endParaRPr lang="zh-CN" altLang="en-US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对于每一条</a:t>
            </a:r>
            <a:r>
              <a:rPr lang="en-US" altLang="zh-CN" sz="2400" dirty="0"/>
              <a:t>Selenium</a:t>
            </a:r>
            <a:r>
              <a:rPr lang="zh-CN" altLang="en-US" sz="2400" dirty="0"/>
              <a:t>脚本，一个</a:t>
            </a:r>
            <a:r>
              <a:rPr lang="en-US" altLang="zh-CN" sz="2400" dirty="0"/>
              <a:t>http</a:t>
            </a:r>
            <a:r>
              <a:rPr lang="zh-CN" altLang="en-US" sz="2400" b="1" dirty="0">
                <a:solidFill>
                  <a:srgbClr val="C00000"/>
                </a:solidFill>
              </a:rPr>
              <a:t>请求</a:t>
            </a:r>
            <a:r>
              <a:rPr lang="zh-CN" altLang="en-US" sz="2400" dirty="0"/>
              <a:t>会被</a:t>
            </a:r>
            <a:r>
              <a:rPr lang="zh-CN" altLang="en-US" sz="2400" b="1" dirty="0">
                <a:solidFill>
                  <a:srgbClr val="C00000"/>
                </a:solidFill>
              </a:rPr>
              <a:t>创建</a:t>
            </a:r>
            <a:r>
              <a:rPr lang="zh-CN" altLang="en-US" sz="2400" dirty="0"/>
              <a:t>并且发送给浏览器的</a:t>
            </a:r>
            <a:r>
              <a:rPr lang="zh-CN" altLang="en-US" sz="2400" dirty="0" smtClean="0"/>
              <a:t>驱动。</a:t>
            </a:r>
            <a:endParaRPr lang="zh-CN" altLang="en-US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浏览器驱动中包含了一个</a:t>
            </a:r>
            <a:r>
              <a:rPr lang="en-US" altLang="zh-CN" sz="2400" dirty="0"/>
              <a:t>HTTP Server</a:t>
            </a:r>
            <a:r>
              <a:rPr lang="zh-CN" altLang="en-US" sz="2400" dirty="0"/>
              <a:t>，用来</a:t>
            </a:r>
            <a:r>
              <a:rPr lang="zh-CN" altLang="en-US" sz="2400" b="1" dirty="0">
                <a:solidFill>
                  <a:srgbClr val="C00000"/>
                </a:solidFill>
              </a:rPr>
              <a:t>接收</a:t>
            </a:r>
            <a:r>
              <a:rPr lang="zh-CN" altLang="en-US" sz="2400" dirty="0"/>
              <a:t>这些</a:t>
            </a:r>
            <a:r>
              <a:rPr lang="en-US" altLang="zh-CN" sz="2400" dirty="0"/>
              <a:t>http</a:t>
            </a:r>
            <a:r>
              <a:rPr lang="zh-CN" altLang="en-US" sz="2400" b="1" dirty="0">
                <a:solidFill>
                  <a:srgbClr val="C00000"/>
                </a:solidFill>
              </a:rPr>
              <a:t>请求</a:t>
            </a:r>
          </a:p>
          <a:p>
            <a:r>
              <a:rPr lang="en-US" altLang="zh-CN" sz="2400" dirty="0"/>
              <a:t>3.HTTP Server</a:t>
            </a:r>
            <a:r>
              <a:rPr lang="zh-CN" altLang="en-US" sz="2400" dirty="0"/>
              <a:t>接收到请求后根据请求来具</a:t>
            </a:r>
            <a:r>
              <a:rPr lang="zh-CN" altLang="en-US" sz="2400" b="1" dirty="0">
                <a:solidFill>
                  <a:srgbClr val="C00000"/>
                </a:solidFill>
              </a:rPr>
              <a:t>体操控</a:t>
            </a:r>
            <a:r>
              <a:rPr lang="zh-CN" altLang="en-US" sz="2400" dirty="0"/>
              <a:t>对应的</a:t>
            </a:r>
            <a:r>
              <a:rPr lang="zh-CN" altLang="en-US" sz="2400" b="1" dirty="0">
                <a:solidFill>
                  <a:srgbClr val="C00000"/>
                </a:solidFill>
              </a:rPr>
              <a:t>浏览器</a:t>
            </a:r>
          </a:p>
          <a:p>
            <a:r>
              <a:rPr lang="en-US" altLang="zh-CN" sz="2400" dirty="0"/>
              <a:t>4.</a:t>
            </a:r>
            <a:r>
              <a:rPr lang="zh-CN" altLang="en-US" sz="2400" b="1" dirty="0">
                <a:solidFill>
                  <a:srgbClr val="C00000"/>
                </a:solidFill>
              </a:rPr>
              <a:t>浏览器执行</a:t>
            </a:r>
            <a:r>
              <a:rPr lang="zh-CN" altLang="en-US" sz="2400" dirty="0"/>
              <a:t>具体的</a:t>
            </a:r>
            <a:r>
              <a:rPr lang="zh-CN" altLang="en-US" sz="2400" b="1" dirty="0">
                <a:solidFill>
                  <a:srgbClr val="C00000"/>
                </a:solidFill>
              </a:rPr>
              <a:t>测试</a:t>
            </a:r>
            <a:r>
              <a:rPr lang="zh-CN" altLang="en-US" sz="2400" dirty="0"/>
              <a:t>步骤</a:t>
            </a:r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浏览器将步骤执行</a:t>
            </a:r>
            <a:r>
              <a:rPr lang="zh-CN" altLang="en-US" sz="2400" b="1" dirty="0">
                <a:solidFill>
                  <a:srgbClr val="C00000"/>
                </a:solidFill>
              </a:rPr>
              <a:t>结果返回</a:t>
            </a:r>
            <a:r>
              <a:rPr lang="zh-CN" altLang="en-US" sz="2400" dirty="0"/>
              <a:t>给</a:t>
            </a:r>
            <a:r>
              <a:rPr lang="en-US" altLang="zh-CN" sz="2400" dirty="0"/>
              <a:t>HTTP Server</a:t>
            </a:r>
          </a:p>
          <a:p>
            <a:r>
              <a:rPr lang="en-US" altLang="zh-CN" sz="2400" dirty="0"/>
              <a:t>6.HTTP Server</a:t>
            </a:r>
            <a:r>
              <a:rPr lang="zh-CN" altLang="en-US" sz="2400" dirty="0"/>
              <a:t>又将</a:t>
            </a:r>
            <a:r>
              <a:rPr lang="zh-CN" altLang="en-US" sz="2400" b="1" dirty="0">
                <a:solidFill>
                  <a:srgbClr val="C00000"/>
                </a:solidFill>
              </a:rPr>
              <a:t>结果返回</a:t>
            </a:r>
            <a:r>
              <a:rPr lang="zh-CN" altLang="en-US" sz="2400" dirty="0"/>
              <a:t>给</a:t>
            </a:r>
            <a:r>
              <a:rPr lang="en-US" altLang="zh-CN" sz="2400" dirty="0"/>
              <a:t>Selenium</a:t>
            </a:r>
            <a:r>
              <a:rPr lang="zh-CN" altLang="en-US" sz="2400" dirty="0"/>
              <a:t>的脚本，如果是错误的</a:t>
            </a:r>
            <a:r>
              <a:rPr lang="en-US" altLang="zh-CN" sz="2400" dirty="0"/>
              <a:t>http</a:t>
            </a:r>
            <a:r>
              <a:rPr lang="zh-CN" altLang="en-US" sz="2400" dirty="0"/>
              <a:t>代码我们就会在控制台看到对应的报错信息。</a:t>
            </a:r>
          </a:p>
        </p:txBody>
      </p:sp>
    </p:spTree>
    <p:extLst>
      <p:ext uri="{BB962C8B-B14F-4D97-AF65-F5344CB8AC3E}">
        <p14:creationId xmlns:p14="http://schemas.microsoft.com/office/powerpoint/2010/main" val="11947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0800" y="457200"/>
            <a:ext cx="7459471" cy="553998"/>
          </a:xfrm>
        </p:spPr>
        <p:txBody>
          <a:bodyPr/>
          <a:lstStyle/>
          <a:p>
            <a:r>
              <a:rPr lang="zh-CN" altLang="en-US" sz="3600" b="1" dirty="0" smtClean="0"/>
              <a:t>等待</a:t>
            </a:r>
            <a:r>
              <a:rPr lang="en-US" altLang="zh-CN" sz="3600" b="1" dirty="0" smtClean="0"/>
              <a:t>HTML</a:t>
            </a:r>
            <a:r>
              <a:rPr lang="zh-CN" altLang="en-US" sz="3600" b="1" dirty="0" smtClean="0"/>
              <a:t>元素</a:t>
            </a:r>
            <a:endParaRPr lang="zh-CN" altLang="en-US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990600"/>
            <a:ext cx="8590279" cy="55784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lang="zh-CN" altLang="en-US" sz="2400" dirty="0">
              <a:latin typeface="Times New Roman"/>
              <a:cs typeface="Times New Roman"/>
            </a:endParaRPr>
          </a:p>
          <a:p>
            <a:pPr marL="12700" algn="just">
              <a:lnSpc>
                <a:spcPts val="2135"/>
              </a:lnSpc>
            </a:pPr>
            <a:r>
              <a:rPr lang="en-US" altLang="zh-CN" sz="2400" b="1" spc="-180" dirty="0" smtClean="0"/>
              <a:t>1.</a:t>
            </a:r>
            <a:r>
              <a:rPr lang="zh-CN" altLang="en-US" sz="2400" b="1" spc="20" dirty="0" smtClean="0">
                <a:latin typeface="Microsoft JhengHei"/>
                <a:cs typeface="Microsoft JhengHei"/>
              </a:rPr>
              <a:t>强制</a:t>
            </a:r>
            <a:r>
              <a:rPr lang="zh-CN" altLang="en-US" sz="2400" b="1" spc="20" dirty="0">
                <a:latin typeface="Microsoft JhengHei"/>
                <a:cs typeface="Microsoft JhengHei"/>
              </a:rPr>
              <a:t>等</a:t>
            </a:r>
            <a:r>
              <a:rPr lang="zh-CN" altLang="en-US" sz="2400" b="1" spc="25" dirty="0">
                <a:latin typeface="Microsoft JhengHei"/>
                <a:cs typeface="Microsoft JhengHei"/>
              </a:rPr>
              <a:t>待</a:t>
            </a:r>
            <a:r>
              <a:rPr lang="en-US" altLang="zh-CN" sz="2400" b="1" spc="-90" dirty="0"/>
              <a:t>1.5</a:t>
            </a:r>
            <a:r>
              <a:rPr lang="zh-CN" altLang="en-US" sz="2400" b="1" dirty="0">
                <a:latin typeface="Microsoft JhengHei"/>
                <a:cs typeface="Microsoft JhengHei"/>
              </a:rPr>
              <a:t>秒，</a:t>
            </a:r>
            <a:endParaRPr lang="zh-CN" altLang="en-US" sz="2400" dirty="0">
              <a:latin typeface="Microsoft JhengHei"/>
              <a:cs typeface="Microsoft JhengHei"/>
            </a:endParaRPr>
          </a:p>
          <a:p>
            <a:pPr marL="12700" algn="just">
              <a:lnSpc>
                <a:spcPts val="2135"/>
              </a:lnSpc>
            </a:pPr>
            <a:r>
              <a:rPr lang="en-US" altLang="zh-CN" sz="2400" spc="-85" dirty="0" err="1"/>
              <a:t>t</a:t>
            </a:r>
            <a:r>
              <a:rPr lang="en-US" altLang="zh-CN" sz="2400" spc="-80" dirty="0" err="1"/>
              <a:t>i</a:t>
            </a:r>
            <a:r>
              <a:rPr lang="en-US" altLang="zh-CN" sz="2400" spc="-85" dirty="0" err="1"/>
              <a:t>me.sl</a:t>
            </a:r>
            <a:r>
              <a:rPr lang="en-US" altLang="zh-CN" sz="2400" spc="-75" dirty="0" err="1"/>
              <a:t>e</a:t>
            </a:r>
            <a:r>
              <a:rPr lang="en-US" altLang="zh-CN" sz="2400" spc="-65" dirty="0" err="1"/>
              <a:t>e</a:t>
            </a:r>
            <a:r>
              <a:rPr lang="en-US" altLang="zh-CN" sz="2400" spc="-160" dirty="0" err="1"/>
              <a:t>p</a:t>
            </a:r>
            <a:r>
              <a:rPr lang="en-US" altLang="zh-CN" sz="2400" spc="-114" dirty="0"/>
              <a:t>(</a:t>
            </a:r>
            <a:r>
              <a:rPr lang="en-US" altLang="zh-CN" sz="2400" spc="-75" dirty="0"/>
              <a:t>1.</a:t>
            </a:r>
            <a:r>
              <a:rPr lang="en-US" altLang="zh-CN" sz="2400" spc="-110" dirty="0"/>
              <a:t>5</a:t>
            </a:r>
            <a:r>
              <a:rPr lang="en-US" altLang="zh-CN" sz="2400" spc="-105" dirty="0" smtClean="0"/>
              <a:t>)</a:t>
            </a:r>
          </a:p>
          <a:p>
            <a:pPr marL="12700" algn="just">
              <a:lnSpc>
                <a:spcPts val="2135"/>
              </a:lnSpc>
            </a:pPr>
            <a:endParaRPr lang="en-US" altLang="zh-CN" sz="2400" b="1" spc="-105" dirty="0"/>
          </a:p>
          <a:p>
            <a:pPr marL="12700">
              <a:lnSpc>
                <a:spcPts val="2135"/>
              </a:lnSpc>
            </a:pPr>
            <a:r>
              <a:rPr lang="en-US" altLang="zh-CN" sz="2400" b="1" spc="-105" dirty="0" smtClean="0"/>
              <a:t>2.</a:t>
            </a:r>
            <a:r>
              <a:rPr lang="zh-CN" altLang="en-US" sz="2400" b="1" spc="-180" dirty="0"/>
              <a:t> </a:t>
            </a:r>
            <a:r>
              <a:rPr lang="zh-CN" altLang="en-US" sz="2400" b="1" spc="20" dirty="0" smtClean="0">
                <a:latin typeface="Microsoft JhengHei"/>
                <a:cs typeface="Microsoft JhengHei"/>
              </a:rPr>
              <a:t>隐性等待</a:t>
            </a:r>
            <a:r>
              <a:rPr lang="en-US" altLang="zh-CN" sz="2400" b="1" spc="-130" dirty="0" smtClean="0"/>
              <a:t>1</a:t>
            </a:r>
            <a:r>
              <a:rPr lang="en-US" altLang="zh-CN" sz="2400" b="1" spc="-40" dirty="0" smtClean="0"/>
              <a:t>.</a:t>
            </a:r>
            <a:r>
              <a:rPr lang="en-US" altLang="zh-CN" sz="2400" b="1" spc="-130" dirty="0" smtClean="0"/>
              <a:t>5</a:t>
            </a:r>
            <a:r>
              <a:rPr lang="zh-CN" altLang="en-US" sz="2400" b="1" dirty="0">
                <a:latin typeface="Microsoft JhengHei"/>
                <a:cs typeface="Microsoft JhengHei"/>
              </a:rPr>
              <a:t>秒，即网页在加载时等待 </a:t>
            </a:r>
            <a:r>
              <a:rPr lang="en-US" altLang="zh-CN" sz="2400" b="1" dirty="0">
                <a:latin typeface="Microsoft JhengHei"/>
                <a:cs typeface="Microsoft JhengHei"/>
              </a:rPr>
              <a:t>seconds </a:t>
            </a:r>
            <a:r>
              <a:rPr lang="zh-CN" altLang="en-US" sz="2400" b="1" dirty="0">
                <a:latin typeface="Microsoft JhengHei"/>
                <a:cs typeface="Microsoft JhengHei"/>
              </a:rPr>
              <a:t>秒</a:t>
            </a:r>
            <a:endParaRPr lang="zh-CN" altLang="en-US" sz="2400" dirty="0">
              <a:latin typeface="Microsoft JhengHei"/>
              <a:cs typeface="Microsoft JhengHei"/>
            </a:endParaRPr>
          </a:p>
          <a:p>
            <a:pPr marL="12700">
              <a:lnSpc>
                <a:spcPts val="2135"/>
              </a:lnSpc>
            </a:pPr>
            <a:r>
              <a:rPr lang="en-US" altLang="zh-CN" sz="2400" spc="-160" dirty="0" err="1"/>
              <a:t>d</a:t>
            </a:r>
            <a:r>
              <a:rPr lang="en-US" altLang="zh-CN" sz="2400" spc="-75" dirty="0" err="1"/>
              <a:t>r</a:t>
            </a:r>
            <a:r>
              <a:rPr lang="en-US" altLang="zh-CN" sz="2400" spc="-80" dirty="0" err="1"/>
              <a:t>i</a:t>
            </a:r>
            <a:r>
              <a:rPr lang="en-US" altLang="zh-CN" sz="2400" spc="-165" dirty="0" err="1"/>
              <a:t>v</a:t>
            </a:r>
            <a:r>
              <a:rPr lang="en-US" altLang="zh-CN" sz="2400" spc="-70" dirty="0" err="1"/>
              <a:t>e</a:t>
            </a:r>
            <a:r>
              <a:rPr lang="en-US" altLang="zh-CN" sz="2400" spc="-240" dirty="0" err="1"/>
              <a:t>r</a:t>
            </a:r>
            <a:r>
              <a:rPr lang="en-US" altLang="zh-CN" sz="2400" spc="-15" dirty="0" err="1"/>
              <a:t>.</a:t>
            </a:r>
            <a:r>
              <a:rPr lang="en-US" altLang="zh-CN" sz="2400" spc="-80" dirty="0" err="1"/>
              <a:t>i</a:t>
            </a:r>
            <a:r>
              <a:rPr lang="en-US" altLang="zh-CN" sz="2400" spc="-175" dirty="0" err="1"/>
              <a:t>mp</a:t>
            </a:r>
            <a:r>
              <a:rPr lang="en-US" altLang="zh-CN" sz="2400" spc="-80" dirty="0" err="1"/>
              <a:t>li</a:t>
            </a:r>
            <a:r>
              <a:rPr lang="en-US" altLang="zh-CN" sz="2400" spc="-125" dirty="0" err="1"/>
              <a:t>c</a:t>
            </a:r>
            <a:r>
              <a:rPr lang="en-US" altLang="zh-CN" sz="2400" spc="-80" dirty="0" err="1"/>
              <a:t>i</a:t>
            </a:r>
            <a:r>
              <a:rPr lang="en-US" altLang="zh-CN" sz="2400" spc="-85" dirty="0" err="1"/>
              <a:t>t</a:t>
            </a:r>
            <a:r>
              <a:rPr lang="en-US" altLang="zh-CN" sz="2400" spc="-75" dirty="0" err="1"/>
              <a:t>l</a:t>
            </a:r>
            <a:r>
              <a:rPr lang="en-US" altLang="zh-CN" sz="2400" spc="-114" dirty="0" err="1"/>
              <a:t>y</a:t>
            </a:r>
            <a:r>
              <a:rPr lang="en-US" altLang="zh-CN" sz="2400" spc="135" dirty="0" err="1"/>
              <a:t>_</a:t>
            </a:r>
            <a:r>
              <a:rPr lang="en-US" altLang="zh-CN" sz="2400" spc="-120" dirty="0" err="1"/>
              <a:t>w</a:t>
            </a:r>
            <a:r>
              <a:rPr lang="en-US" altLang="zh-CN" sz="2400" spc="-100" dirty="0" err="1"/>
              <a:t>a</a:t>
            </a:r>
            <a:r>
              <a:rPr lang="en-US" altLang="zh-CN" sz="2400" spc="-70" dirty="0" err="1"/>
              <a:t>i</a:t>
            </a:r>
            <a:r>
              <a:rPr lang="en-US" altLang="zh-CN" sz="2400" spc="-75" dirty="0" err="1"/>
              <a:t>t</a:t>
            </a:r>
            <a:r>
              <a:rPr lang="en-US" altLang="zh-CN" sz="2400" spc="-114" dirty="0"/>
              <a:t>(</a:t>
            </a:r>
            <a:r>
              <a:rPr lang="en-US" altLang="zh-CN" sz="2400" spc="-130" dirty="0"/>
              <a:t>1</a:t>
            </a:r>
            <a:r>
              <a:rPr lang="en-US" altLang="zh-CN" sz="2400" spc="-15" dirty="0"/>
              <a:t>.</a:t>
            </a:r>
            <a:r>
              <a:rPr lang="en-US" altLang="zh-CN" sz="2400" spc="-130" dirty="0"/>
              <a:t>5</a:t>
            </a:r>
            <a:r>
              <a:rPr lang="en-US" altLang="zh-CN" sz="2400" spc="-105" dirty="0" smtClean="0"/>
              <a:t>)</a:t>
            </a:r>
          </a:p>
          <a:p>
            <a:pPr marL="12700">
              <a:lnSpc>
                <a:spcPts val="2135"/>
              </a:lnSpc>
            </a:pPr>
            <a:endParaRPr lang="en-US" altLang="zh-CN" sz="2400" b="1" spc="-105" dirty="0" smtClean="0"/>
          </a:p>
          <a:p>
            <a:pPr marL="12700">
              <a:lnSpc>
                <a:spcPts val="2135"/>
              </a:lnSpc>
            </a:pPr>
            <a:r>
              <a:rPr lang="en-US" altLang="zh-CN" sz="2400" b="1" spc="-105" dirty="0" smtClean="0"/>
              <a:t>3.</a:t>
            </a:r>
            <a:r>
              <a:rPr lang="zh-CN" altLang="en-US" sz="2400" b="1" spc="-105" dirty="0" smtClean="0"/>
              <a:t>循环等待</a:t>
            </a:r>
            <a:r>
              <a:rPr lang="en-US" altLang="zh-CN" sz="2400" b="1" spc="-105" dirty="0" smtClean="0"/>
              <a:t>10</a:t>
            </a:r>
            <a:r>
              <a:rPr lang="zh-CN" altLang="en-US" sz="2400" b="1" spc="-105" dirty="0" smtClean="0"/>
              <a:t>秒</a:t>
            </a:r>
            <a:endParaRPr lang="en-US" altLang="zh-CN" sz="2400" b="1" spc="-105" dirty="0"/>
          </a:p>
          <a:p>
            <a:pPr marL="222885">
              <a:lnSpc>
                <a:spcPct val="100000"/>
              </a:lnSpc>
            </a:pPr>
            <a:r>
              <a:rPr lang="en-US" altLang="zh-CN" sz="2400" spc="-120" dirty="0" err="1"/>
              <a:t>w</a:t>
            </a:r>
            <a:r>
              <a:rPr lang="en-US" altLang="zh-CN" sz="2400" spc="-100" dirty="0" err="1"/>
              <a:t>a</a:t>
            </a:r>
            <a:r>
              <a:rPr lang="en-US" altLang="zh-CN" sz="2400" spc="-70" dirty="0" err="1"/>
              <a:t>i</a:t>
            </a:r>
            <a:r>
              <a:rPr lang="en-US" altLang="zh-CN" sz="2400" spc="-120" dirty="0" err="1"/>
              <a:t>tT</a:t>
            </a:r>
            <a:r>
              <a:rPr lang="en-US" altLang="zh-CN" sz="2400" spc="-85" dirty="0" err="1"/>
              <a:t>i</a:t>
            </a:r>
            <a:r>
              <a:rPr lang="en-US" altLang="zh-CN" sz="2400" spc="-165" dirty="0" err="1"/>
              <a:t>m</a:t>
            </a:r>
            <a:r>
              <a:rPr lang="en-US" altLang="zh-CN" sz="2400" spc="-90" dirty="0" err="1"/>
              <a:t>e</a:t>
            </a:r>
            <a:r>
              <a:rPr lang="en-US" altLang="zh-CN" sz="2400" spc="-260" dirty="0"/>
              <a:t>=0</a:t>
            </a:r>
            <a:endParaRPr lang="en-US" altLang="zh-CN" sz="2400" dirty="0"/>
          </a:p>
          <a:p>
            <a:pPr marL="222885">
              <a:lnSpc>
                <a:spcPct val="100000"/>
              </a:lnSpc>
            </a:pPr>
            <a:r>
              <a:rPr lang="en-US" altLang="zh-CN" sz="2400" spc="-125" dirty="0"/>
              <a:t>wh</a:t>
            </a:r>
            <a:r>
              <a:rPr lang="en-US" altLang="zh-CN" sz="2400" spc="-65" dirty="0"/>
              <a:t>i</a:t>
            </a:r>
            <a:r>
              <a:rPr lang="en-US" altLang="zh-CN" sz="2400" spc="-80" dirty="0"/>
              <a:t>l</a:t>
            </a:r>
            <a:r>
              <a:rPr lang="en-US" altLang="zh-CN" sz="2400" spc="-70" dirty="0"/>
              <a:t>e</a:t>
            </a:r>
            <a:r>
              <a:rPr lang="en-US" altLang="zh-CN" sz="2400" spc="-85" dirty="0"/>
              <a:t> </a:t>
            </a:r>
            <a:r>
              <a:rPr lang="en-US" altLang="zh-CN" sz="2400" spc="-120" dirty="0" err="1"/>
              <a:t>w</a:t>
            </a:r>
            <a:r>
              <a:rPr lang="en-US" altLang="zh-CN" sz="2400" spc="-100" dirty="0" err="1"/>
              <a:t>a</a:t>
            </a:r>
            <a:r>
              <a:rPr lang="en-US" altLang="zh-CN" sz="2400" spc="-70" dirty="0" err="1"/>
              <a:t>i</a:t>
            </a:r>
            <a:r>
              <a:rPr lang="en-US" altLang="zh-CN" sz="2400" spc="-120" dirty="0" err="1"/>
              <a:t>tT</a:t>
            </a:r>
            <a:r>
              <a:rPr lang="en-US" altLang="zh-CN" sz="2400" spc="-85" dirty="0" err="1"/>
              <a:t>i</a:t>
            </a:r>
            <a:r>
              <a:rPr lang="en-US" altLang="zh-CN" sz="2400" spc="-165" dirty="0" err="1"/>
              <a:t>m</a:t>
            </a:r>
            <a:r>
              <a:rPr lang="en-US" altLang="zh-CN" sz="2400" spc="-90" dirty="0" err="1"/>
              <a:t>e</a:t>
            </a:r>
            <a:r>
              <a:rPr lang="en-US" altLang="zh-CN" sz="2400" spc="-390" dirty="0"/>
              <a:t>&lt;</a:t>
            </a:r>
            <a:r>
              <a:rPr lang="en-US" altLang="zh-CN" sz="2400" spc="-80" dirty="0"/>
              <a:t>10:</a:t>
            </a:r>
            <a:endParaRPr lang="en-US" altLang="zh-CN" sz="2400" dirty="0"/>
          </a:p>
          <a:p>
            <a:pPr marL="433070" marR="5080">
              <a:lnSpc>
                <a:spcPct val="100000"/>
              </a:lnSpc>
            </a:pPr>
            <a:r>
              <a:rPr lang="en-US" altLang="zh-CN" sz="2400" spc="-140" dirty="0"/>
              <a:t>ma</a:t>
            </a:r>
            <a:r>
              <a:rPr lang="en-US" altLang="zh-CN" sz="2400" spc="-70" dirty="0"/>
              <a:t>r</a:t>
            </a:r>
            <a:r>
              <a:rPr lang="en-US" altLang="zh-CN" sz="2400" spc="-170" dirty="0"/>
              <a:t>k</a:t>
            </a:r>
            <a:r>
              <a:rPr lang="en-US" altLang="zh-CN" sz="2400" spc="-75" dirty="0"/>
              <a:t>s</a:t>
            </a:r>
            <a:r>
              <a:rPr lang="en-US" altLang="zh-CN" sz="2400" spc="-114" dirty="0"/>
              <a:t> </a:t>
            </a:r>
            <a:r>
              <a:rPr lang="en-US" altLang="zh-CN" sz="2400" spc="-380" dirty="0"/>
              <a:t>=</a:t>
            </a:r>
            <a:r>
              <a:rPr lang="en-US" altLang="zh-CN" sz="2400" spc="-75" dirty="0"/>
              <a:t> </a:t>
            </a:r>
            <a:r>
              <a:rPr lang="en-US" altLang="zh-CN" sz="2400" spc="-160" dirty="0" err="1"/>
              <a:t>d</a:t>
            </a:r>
            <a:r>
              <a:rPr lang="en-US" altLang="zh-CN" sz="2400" spc="-75" dirty="0" err="1"/>
              <a:t>r</a:t>
            </a:r>
            <a:r>
              <a:rPr lang="en-US" altLang="zh-CN" sz="2400" spc="-80" dirty="0" err="1"/>
              <a:t>i</a:t>
            </a:r>
            <a:r>
              <a:rPr lang="en-US" altLang="zh-CN" sz="2400" spc="-165" dirty="0" err="1"/>
              <a:t>v</a:t>
            </a:r>
            <a:r>
              <a:rPr lang="en-US" altLang="zh-CN" sz="2400" spc="-70" dirty="0" err="1"/>
              <a:t>e</a:t>
            </a:r>
            <a:r>
              <a:rPr lang="en-US" altLang="zh-CN" sz="2400" spc="-240" dirty="0" err="1"/>
              <a:t>r</a:t>
            </a:r>
            <a:r>
              <a:rPr lang="en-US" altLang="zh-CN" sz="2400" spc="-40" dirty="0" err="1"/>
              <a:t>.</a:t>
            </a:r>
            <a:r>
              <a:rPr lang="en-US" altLang="zh-CN" sz="2400" spc="-120" dirty="0" err="1"/>
              <a:t>f</a:t>
            </a:r>
            <a:r>
              <a:rPr lang="en-US" altLang="zh-CN" sz="2400" spc="-80" dirty="0" err="1"/>
              <a:t>i</a:t>
            </a:r>
            <a:r>
              <a:rPr lang="en-US" altLang="zh-CN" sz="2400" spc="-135" dirty="0" err="1"/>
              <a:t>n</a:t>
            </a:r>
            <a:r>
              <a:rPr lang="en-US" altLang="zh-CN" sz="2400" spc="-160" dirty="0" err="1"/>
              <a:t>d</a:t>
            </a:r>
            <a:r>
              <a:rPr lang="en-US" altLang="zh-CN" sz="2400" spc="135" dirty="0" err="1"/>
              <a:t>_</a:t>
            </a:r>
            <a:r>
              <a:rPr lang="en-US" altLang="zh-CN" sz="2400" spc="-70" dirty="0" err="1"/>
              <a:t>e</a:t>
            </a:r>
            <a:r>
              <a:rPr lang="en-US" altLang="zh-CN" sz="2400" spc="-80" dirty="0" err="1"/>
              <a:t>l</a:t>
            </a:r>
            <a:r>
              <a:rPr lang="en-US" altLang="zh-CN" sz="2400" spc="-70" dirty="0" err="1"/>
              <a:t>e</a:t>
            </a:r>
            <a:r>
              <a:rPr lang="en-US" altLang="zh-CN" sz="2400" spc="-165" dirty="0" err="1"/>
              <a:t>m</a:t>
            </a:r>
            <a:r>
              <a:rPr lang="en-US" altLang="zh-CN" sz="2400" spc="-90" dirty="0" err="1"/>
              <a:t>e</a:t>
            </a:r>
            <a:r>
              <a:rPr lang="en-US" altLang="zh-CN" sz="2400" spc="-155" dirty="0" err="1"/>
              <a:t>n</a:t>
            </a:r>
            <a:r>
              <a:rPr lang="en-US" altLang="zh-CN" sz="2400" spc="-5" dirty="0" err="1"/>
              <a:t>ts</a:t>
            </a:r>
            <a:r>
              <a:rPr lang="en-US" altLang="zh-CN" sz="2400" spc="-15" dirty="0" err="1"/>
              <a:t>_</a:t>
            </a:r>
            <a:r>
              <a:rPr lang="en-US" altLang="zh-CN" sz="2400" spc="-160" dirty="0" err="1"/>
              <a:t>b</a:t>
            </a:r>
            <a:r>
              <a:rPr lang="en-US" altLang="zh-CN" sz="2400" spc="-114" dirty="0" err="1"/>
              <a:t>y</a:t>
            </a:r>
            <a:r>
              <a:rPr lang="en-US" altLang="zh-CN" sz="2400" spc="135" dirty="0" err="1"/>
              <a:t>_</a:t>
            </a:r>
            <a:r>
              <a:rPr lang="en-US" altLang="zh-CN" sz="2400" spc="-185" dirty="0" err="1"/>
              <a:t>x</a:t>
            </a:r>
            <a:r>
              <a:rPr lang="en-US" altLang="zh-CN" sz="2400" spc="-160" dirty="0" err="1"/>
              <a:t>p</a:t>
            </a:r>
            <a:r>
              <a:rPr lang="en-US" altLang="zh-CN" sz="2400" spc="-105" dirty="0" err="1"/>
              <a:t>a</a:t>
            </a:r>
            <a:r>
              <a:rPr lang="en-US" altLang="zh-CN" sz="2400" spc="-80" dirty="0" err="1"/>
              <a:t>t</a:t>
            </a:r>
            <a:r>
              <a:rPr lang="en-US" altLang="zh-CN" sz="2400" spc="-110" dirty="0" err="1"/>
              <a:t>h</a:t>
            </a:r>
            <a:r>
              <a:rPr lang="en-US" altLang="zh-CN" sz="2400" spc="-114" dirty="0"/>
              <a:t>(</a:t>
            </a:r>
            <a:r>
              <a:rPr lang="en-US" altLang="zh-CN" sz="2400" spc="-55" dirty="0"/>
              <a:t>"/</a:t>
            </a:r>
            <a:r>
              <a:rPr lang="en-US" altLang="zh-CN" sz="2400" spc="-105" dirty="0"/>
              <a:t>/</a:t>
            </a:r>
            <a:r>
              <a:rPr lang="en-US" altLang="zh-CN" sz="2400" spc="-65" dirty="0"/>
              <a:t>s</a:t>
            </a:r>
            <a:r>
              <a:rPr lang="en-US" altLang="zh-CN" sz="2400" spc="-75" dirty="0"/>
              <a:t>e</a:t>
            </a:r>
            <a:r>
              <a:rPr lang="en-US" altLang="zh-CN" sz="2400" spc="-80" dirty="0"/>
              <a:t>l</a:t>
            </a:r>
            <a:r>
              <a:rPr lang="en-US" altLang="zh-CN" sz="2400" spc="-70" dirty="0"/>
              <a:t>e</a:t>
            </a:r>
            <a:r>
              <a:rPr lang="en-US" altLang="zh-CN" sz="2400" spc="-125" dirty="0"/>
              <a:t>c</a:t>
            </a:r>
            <a:r>
              <a:rPr lang="en-US" altLang="zh-CN" sz="2400" spc="-50" dirty="0"/>
              <a:t>t</a:t>
            </a:r>
            <a:r>
              <a:rPr lang="en-US" altLang="zh-CN" sz="2400" spc="-110" dirty="0"/>
              <a:t>/</a:t>
            </a:r>
            <a:r>
              <a:rPr lang="en-US" altLang="zh-CN" sz="2400" spc="-145" dirty="0"/>
              <a:t>o</a:t>
            </a:r>
            <a:r>
              <a:rPr lang="en-US" altLang="zh-CN" sz="2400" spc="-160" dirty="0"/>
              <a:t>p</a:t>
            </a:r>
            <a:r>
              <a:rPr lang="en-US" altLang="zh-CN" sz="2400" spc="-85" dirty="0"/>
              <a:t>t</a:t>
            </a:r>
            <a:r>
              <a:rPr lang="en-US" altLang="zh-CN" sz="2400" spc="-75" dirty="0"/>
              <a:t>i</a:t>
            </a:r>
            <a:r>
              <a:rPr lang="en-US" altLang="zh-CN" sz="2400" spc="-145" dirty="0"/>
              <a:t>o</a:t>
            </a:r>
            <a:r>
              <a:rPr lang="en-US" altLang="zh-CN" sz="2400" spc="-135" dirty="0"/>
              <a:t>n</a:t>
            </a:r>
            <a:r>
              <a:rPr lang="en-US" altLang="zh-CN" sz="2400" spc="-110" dirty="0"/>
              <a:t>")</a:t>
            </a:r>
            <a:r>
              <a:rPr lang="en-US" altLang="zh-CN" sz="2400" spc="-70" dirty="0"/>
              <a:t> </a:t>
            </a:r>
          </a:p>
          <a:p>
            <a:pPr marL="433070" marR="5080">
              <a:lnSpc>
                <a:spcPct val="100000"/>
              </a:lnSpc>
            </a:pPr>
            <a:r>
              <a:rPr lang="en-US" altLang="zh-CN" sz="2400" spc="-80" dirty="0"/>
              <a:t>i</a:t>
            </a:r>
            <a:r>
              <a:rPr lang="en-US" altLang="zh-CN" sz="2400" spc="-120" dirty="0"/>
              <a:t>f</a:t>
            </a:r>
            <a:r>
              <a:rPr lang="en-US" altLang="zh-CN" sz="2400" spc="-85" dirty="0"/>
              <a:t> </a:t>
            </a:r>
            <a:r>
              <a:rPr lang="en-US" altLang="zh-CN" sz="2400" spc="-80" dirty="0" err="1"/>
              <a:t>l</a:t>
            </a:r>
            <a:r>
              <a:rPr lang="en-US" altLang="zh-CN" sz="2400" spc="-70" dirty="0" err="1"/>
              <a:t>e</a:t>
            </a:r>
            <a:r>
              <a:rPr lang="en-US" altLang="zh-CN" sz="2400" spc="-130" dirty="0" err="1"/>
              <a:t>n</a:t>
            </a:r>
            <a:r>
              <a:rPr lang="en-US" altLang="zh-CN" sz="2400" spc="-114" dirty="0"/>
              <a:t>(</a:t>
            </a:r>
            <a:r>
              <a:rPr lang="en-US" altLang="zh-CN" sz="2400" spc="-140" dirty="0"/>
              <a:t>ma</a:t>
            </a:r>
            <a:r>
              <a:rPr lang="en-US" altLang="zh-CN" sz="2400" spc="-70" dirty="0"/>
              <a:t>r</a:t>
            </a:r>
            <a:r>
              <a:rPr lang="en-US" altLang="zh-CN" sz="2400" spc="-170" dirty="0"/>
              <a:t>k</a:t>
            </a:r>
            <a:r>
              <a:rPr lang="en-US" altLang="zh-CN" sz="2400" spc="-100" dirty="0"/>
              <a:t>s</a:t>
            </a:r>
            <a:r>
              <a:rPr lang="en-US" altLang="zh-CN" sz="2400" spc="-95" dirty="0"/>
              <a:t>)</a:t>
            </a:r>
            <a:r>
              <a:rPr lang="en-US" altLang="zh-CN" sz="2400" spc="-390" dirty="0"/>
              <a:t>&gt;</a:t>
            </a:r>
            <a:r>
              <a:rPr lang="en-US" altLang="zh-CN" sz="2400" spc="-60" dirty="0"/>
              <a:t>0:</a:t>
            </a:r>
          </a:p>
          <a:p>
            <a:pPr marL="433070" marR="5080">
              <a:lnSpc>
                <a:spcPct val="100000"/>
              </a:lnSpc>
            </a:pPr>
            <a:r>
              <a:rPr lang="en-US" altLang="zh-CN" sz="2400" spc="-60" dirty="0"/>
              <a:t>	</a:t>
            </a:r>
            <a:r>
              <a:rPr lang="en-US" altLang="zh-CN" sz="2400" spc="-160" dirty="0"/>
              <a:t>b</a:t>
            </a:r>
            <a:r>
              <a:rPr lang="en-US" altLang="zh-CN" sz="2400" spc="-100" dirty="0"/>
              <a:t>r</a:t>
            </a:r>
            <a:r>
              <a:rPr lang="en-US" altLang="zh-CN" sz="2400" spc="-105" dirty="0"/>
              <a:t>eak</a:t>
            </a:r>
            <a:r>
              <a:rPr lang="en-US" altLang="zh-CN" sz="2400" spc="-55" dirty="0"/>
              <a:t> </a:t>
            </a:r>
          </a:p>
          <a:p>
            <a:pPr marL="433070" marR="5080">
              <a:lnSpc>
                <a:spcPct val="100000"/>
              </a:lnSpc>
            </a:pPr>
            <a:r>
              <a:rPr lang="en-US" altLang="zh-CN" sz="2400" spc="-80" dirty="0" err="1"/>
              <a:t>time.sleep</a:t>
            </a:r>
            <a:r>
              <a:rPr lang="en-US" altLang="zh-CN" sz="2400" spc="-80" dirty="0"/>
              <a:t>(0.5) </a:t>
            </a:r>
          </a:p>
          <a:p>
            <a:pPr marL="433070" marR="5080">
              <a:lnSpc>
                <a:spcPct val="100000"/>
              </a:lnSpc>
            </a:pPr>
            <a:r>
              <a:rPr lang="en-US" altLang="zh-CN" sz="2400" spc="-80" dirty="0" err="1"/>
              <a:t>waitTime</a:t>
            </a:r>
            <a:r>
              <a:rPr lang="en-US" altLang="zh-CN" sz="2400" spc="-80" dirty="0"/>
              <a:t>+=0.5</a:t>
            </a:r>
          </a:p>
          <a:p>
            <a:pPr marL="222885">
              <a:lnSpc>
                <a:spcPct val="100000"/>
              </a:lnSpc>
            </a:pPr>
            <a:r>
              <a:rPr lang="en-US" altLang="zh-CN" sz="2400" spc="-80" dirty="0"/>
              <a:t>i</a:t>
            </a:r>
            <a:r>
              <a:rPr lang="en-US" altLang="zh-CN" sz="2400" spc="-120" dirty="0"/>
              <a:t>f</a:t>
            </a:r>
            <a:r>
              <a:rPr lang="en-US" altLang="zh-CN" sz="2400" spc="-85" dirty="0"/>
              <a:t> </a:t>
            </a:r>
            <a:r>
              <a:rPr lang="en-US" altLang="zh-CN" sz="2400" spc="-120" dirty="0" err="1"/>
              <a:t>w</a:t>
            </a:r>
            <a:r>
              <a:rPr lang="en-US" altLang="zh-CN" sz="2400" spc="-100" dirty="0" err="1"/>
              <a:t>a</a:t>
            </a:r>
            <a:r>
              <a:rPr lang="en-US" altLang="zh-CN" sz="2400" spc="-70" dirty="0" err="1"/>
              <a:t>i</a:t>
            </a:r>
            <a:r>
              <a:rPr lang="en-US" altLang="zh-CN" sz="2400" spc="-120" dirty="0" err="1"/>
              <a:t>tT</a:t>
            </a:r>
            <a:r>
              <a:rPr lang="en-US" altLang="zh-CN" sz="2400" spc="-85" dirty="0" err="1"/>
              <a:t>i</a:t>
            </a:r>
            <a:r>
              <a:rPr lang="en-US" altLang="zh-CN" sz="2400" spc="-165" dirty="0" err="1"/>
              <a:t>m</a:t>
            </a:r>
            <a:r>
              <a:rPr lang="en-US" altLang="zh-CN" sz="2400" spc="-90" dirty="0" err="1"/>
              <a:t>e</a:t>
            </a:r>
            <a:r>
              <a:rPr lang="en-US" altLang="zh-CN" sz="2400" spc="-390" dirty="0"/>
              <a:t>&gt;=</a:t>
            </a:r>
            <a:r>
              <a:rPr lang="en-US" altLang="zh-CN" sz="2400" spc="-80" dirty="0"/>
              <a:t>10:</a:t>
            </a:r>
            <a:endParaRPr lang="en-US" altLang="zh-CN" sz="2400" dirty="0"/>
          </a:p>
          <a:p>
            <a:pPr marL="222885" indent="210185">
              <a:lnSpc>
                <a:spcPct val="100000"/>
              </a:lnSpc>
            </a:pPr>
            <a:r>
              <a:rPr lang="en-US" altLang="zh-CN" sz="2400" spc="-125" dirty="0"/>
              <a:t>r</a:t>
            </a:r>
            <a:r>
              <a:rPr lang="en-US" altLang="zh-CN" sz="2400" spc="-100" dirty="0"/>
              <a:t>a</a:t>
            </a:r>
            <a:r>
              <a:rPr lang="en-US" altLang="zh-CN" sz="2400" spc="-70" dirty="0"/>
              <a:t>i</a:t>
            </a:r>
            <a:r>
              <a:rPr lang="en-US" altLang="zh-CN" sz="2400" spc="-75" dirty="0"/>
              <a:t>se</a:t>
            </a:r>
            <a:r>
              <a:rPr lang="en-US" altLang="zh-CN" sz="2400" spc="-110" dirty="0"/>
              <a:t> </a:t>
            </a:r>
            <a:r>
              <a:rPr lang="en-US" altLang="zh-CN" sz="2400" spc="-75" dirty="0"/>
              <a:t>E</a:t>
            </a:r>
            <a:r>
              <a:rPr lang="en-US" altLang="zh-CN" sz="2400" spc="-229" dirty="0"/>
              <a:t>x</a:t>
            </a:r>
            <a:r>
              <a:rPr lang="en-US" altLang="zh-CN" sz="2400" spc="-125" dirty="0"/>
              <a:t>c</a:t>
            </a:r>
            <a:r>
              <a:rPr lang="en-US" altLang="zh-CN" sz="2400" spc="-70" dirty="0"/>
              <a:t>e</a:t>
            </a:r>
            <a:r>
              <a:rPr lang="en-US" altLang="zh-CN" sz="2400" spc="-160" dirty="0"/>
              <a:t>p</a:t>
            </a:r>
            <a:r>
              <a:rPr lang="en-US" altLang="zh-CN" sz="2400" spc="-85" dirty="0"/>
              <a:t>t</a:t>
            </a:r>
            <a:r>
              <a:rPr lang="en-US" altLang="zh-CN" sz="2400" spc="-75" dirty="0"/>
              <a:t>i</a:t>
            </a:r>
            <a:r>
              <a:rPr lang="en-US" altLang="zh-CN" sz="2400" spc="-145" dirty="0"/>
              <a:t>o</a:t>
            </a:r>
            <a:r>
              <a:rPr lang="en-US" altLang="zh-CN" sz="2400" spc="-135" dirty="0"/>
              <a:t>n</a:t>
            </a:r>
            <a:r>
              <a:rPr lang="en-US" altLang="zh-CN" sz="2400" spc="-114" dirty="0"/>
              <a:t>(</a:t>
            </a:r>
            <a:r>
              <a:rPr lang="en-US" altLang="zh-CN" sz="2400" spc="-100" dirty="0"/>
              <a:t>"</a:t>
            </a:r>
            <a:r>
              <a:rPr lang="en-US" altLang="zh-CN" sz="2400" spc="-260" dirty="0"/>
              <a:t>W</a:t>
            </a:r>
            <a:r>
              <a:rPr lang="en-US" altLang="zh-CN" sz="2400" spc="-100" dirty="0"/>
              <a:t>a</a:t>
            </a:r>
            <a:r>
              <a:rPr lang="en-US" altLang="zh-CN" sz="2400" spc="-70" dirty="0"/>
              <a:t>i</a:t>
            </a:r>
            <a:r>
              <a:rPr lang="en-US" altLang="zh-CN" sz="2400" spc="-85" dirty="0"/>
              <a:t>t</a:t>
            </a:r>
            <a:r>
              <a:rPr lang="en-US" altLang="zh-CN" sz="2400" spc="-75" dirty="0"/>
              <a:t>i</a:t>
            </a:r>
            <a:r>
              <a:rPr lang="en-US" altLang="zh-CN" sz="2400" spc="-135" dirty="0"/>
              <a:t>n</a:t>
            </a:r>
            <a:r>
              <a:rPr lang="en-US" altLang="zh-CN" sz="2400" spc="-265" dirty="0"/>
              <a:t>g</a:t>
            </a:r>
            <a:r>
              <a:rPr lang="en-US" altLang="zh-CN" sz="2400" spc="-60" dirty="0"/>
              <a:t> </a:t>
            </a:r>
            <a:r>
              <a:rPr lang="en-US" altLang="zh-CN" sz="2400" spc="-85" dirty="0"/>
              <a:t>t</a:t>
            </a:r>
            <a:r>
              <a:rPr lang="en-US" altLang="zh-CN" sz="2400" spc="-75" dirty="0"/>
              <a:t>i</a:t>
            </a:r>
            <a:r>
              <a:rPr lang="en-US" altLang="zh-CN" sz="2400" spc="-165" dirty="0"/>
              <a:t>m</a:t>
            </a:r>
            <a:r>
              <a:rPr lang="en-US" altLang="zh-CN" sz="2400" spc="-95" dirty="0"/>
              <a:t>e</a:t>
            </a:r>
            <a:r>
              <a:rPr lang="en-US" altLang="zh-CN" sz="2400" spc="-90" dirty="0"/>
              <a:t> </a:t>
            </a:r>
            <a:r>
              <a:rPr lang="en-US" altLang="zh-CN" sz="2400" spc="-145" dirty="0"/>
              <a:t>o</a:t>
            </a:r>
            <a:r>
              <a:rPr lang="en-US" altLang="zh-CN" sz="2400" spc="-135" dirty="0"/>
              <a:t>u</a:t>
            </a:r>
            <a:r>
              <a:rPr lang="en-US" altLang="zh-CN" sz="2400" spc="-65" dirty="0"/>
              <a:t>t</a:t>
            </a:r>
            <a:r>
              <a:rPr lang="en-US" altLang="zh-CN" sz="2400" spc="-100" dirty="0" smtClean="0"/>
              <a:t>")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9759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8921" y="452755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230" y="20595"/>
            <a:ext cx="1256030" cy="680085"/>
          </a:xfrm>
          <a:custGeom>
            <a:avLst/>
            <a:gdLst/>
            <a:ahLst/>
            <a:cxnLst/>
            <a:rect l="l" t="t" r="r" b="b"/>
            <a:pathLst>
              <a:path w="1256030" h="680085">
                <a:moveTo>
                  <a:pt x="11424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1151556" y="679347"/>
                </a:lnTo>
                <a:lnTo>
                  <a:pt x="1192463" y="668132"/>
                </a:lnTo>
                <a:lnTo>
                  <a:pt x="1225553" y="643489"/>
                </a:lnTo>
                <a:lnTo>
                  <a:pt x="1247699" y="608543"/>
                </a:lnTo>
                <a:lnTo>
                  <a:pt x="1255776" y="566419"/>
                </a:lnTo>
                <a:lnTo>
                  <a:pt x="1255419" y="104219"/>
                </a:lnTo>
                <a:lnTo>
                  <a:pt x="1244204" y="63312"/>
                </a:lnTo>
                <a:lnTo>
                  <a:pt x="1219561" y="30222"/>
                </a:lnTo>
                <a:lnTo>
                  <a:pt x="1184615" y="8076"/>
                </a:lnTo>
                <a:lnTo>
                  <a:pt x="11424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6910" y="214132"/>
            <a:ext cx="280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微软雅黑"/>
                <a:cs typeface="微软雅黑"/>
              </a:rPr>
              <a:t>6.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656329" y="17649"/>
            <a:ext cx="745947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lang="en-US" b="1" spc="-254" dirty="0" smtClean="0">
                <a:solidFill>
                  <a:srgbClr val="000000"/>
                </a:solidFill>
                <a:latin typeface="Calibri"/>
                <a:cs typeface="Calibri"/>
              </a:rPr>
              <a:t>4. </a:t>
            </a:r>
            <a:r>
              <a:rPr b="1" spc="-254" dirty="0" err="1" smtClean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b="1" spc="-100" dirty="0" err="1" smtClean="0">
                <a:solidFill>
                  <a:srgbClr val="000000"/>
                </a:solidFill>
                <a:latin typeface="Calibri"/>
                <a:cs typeface="Calibri"/>
              </a:rPr>
              <a:t>el</a:t>
            </a:r>
            <a:r>
              <a:rPr b="1" spc="-120" dirty="0" err="1" smtClean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b="1" spc="-145" dirty="0" err="1" smtClean="0">
                <a:solidFill>
                  <a:srgbClr val="000000"/>
                </a:solidFill>
                <a:latin typeface="Calibri"/>
                <a:cs typeface="Calibri"/>
              </a:rPr>
              <a:t>ni</a:t>
            </a:r>
            <a:r>
              <a:rPr b="1" spc="-190" dirty="0" err="1" smtClean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b="1" spc="-280" dirty="0" err="1" smtClean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b="1" spc="25" dirty="0" err="1">
                <a:solidFill>
                  <a:srgbClr val="000000"/>
                </a:solidFill>
                <a:latin typeface="Microsoft JhengHei"/>
                <a:cs typeface="Microsoft JhengHei"/>
              </a:rPr>
              <a:t>显</a:t>
            </a:r>
            <a:r>
              <a:rPr b="1" spc="10" dirty="0" err="1">
                <a:solidFill>
                  <a:srgbClr val="000000"/>
                </a:solidFill>
                <a:latin typeface="Microsoft JhengHei"/>
                <a:cs typeface="Microsoft JhengHei"/>
              </a:rPr>
              <a:t>示</a:t>
            </a:r>
            <a:r>
              <a:rPr b="1" spc="25" dirty="0" err="1">
                <a:solidFill>
                  <a:srgbClr val="000000"/>
                </a:solidFill>
                <a:latin typeface="Microsoft JhengHei"/>
                <a:cs typeface="Microsoft JhengHei"/>
              </a:rPr>
              <a:t>等</a:t>
            </a:r>
            <a:r>
              <a:rPr b="1" spc="10" dirty="0" err="1">
                <a:solidFill>
                  <a:srgbClr val="000000"/>
                </a:solidFill>
                <a:latin typeface="Microsoft JhengHei"/>
                <a:cs typeface="Microsoft JhengHei"/>
              </a:rPr>
              <a:t>待</a:t>
            </a:r>
            <a:endParaRPr b="1" spc="10" dirty="0">
              <a:solidFill>
                <a:srgbClr val="000000"/>
              </a:solidFill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2494" y="466383"/>
            <a:ext cx="12115800" cy="637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636135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114" dirty="0">
                <a:latin typeface="Calibri"/>
                <a:cs typeface="Calibri"/>
              </a:rPr>
              <a:t>m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85" dirty="0">
                <a:latin typeface="Calibri"/>
                <a:cs typeface="Calibri"/>
              </a:rPr>
              <a:t>u</a:t>
            </a:r>
            <a:r>
              <a:rPr sz="2400" spc="-114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135" dirty="0">
                <a:latin typeface="Calibri"/>
                <a:cs typeface="Calibri"/>
              </a:rPr>
              <a:t>m</a:t>
            </a:r>
            <a:r>
              <a:rPr sz="2400" spc="-105" dirty="0">
                <a:latin typeface="Calibri"/>
                <a:cs typeface="Calibri"/>
              </a:rPr>
              <a:t>po</a:t>
            </a:r>
            <a:r>
              <a:rPr sz="2400" spc="-5" dirty="0">
                <a:latin typeface="Calibri"/>
                <a:cs typeface="Calibri"/>
              </a:rPr>
              <a:t>rt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125" dirty="0">
                <a:latin typeface="Calibri"/>
                <a:cs typeface="Calibri"/>
              </a:rPr>
              <a:t>bd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75" dirty="0">
                <a:latin typeface="Calibri"/>
                <a:cs typeface="Calibri"/>
              </a:rPr>
              <a:t>v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135" dirty="0">
                <a:latin typeface="Calibri"/>
                <a:cs typeface="Calibri"/>
              </a:rPr>
              <a:t>m</a:t>
            </a:r>
            <a:r>
              <a:rPr sz="2400" spc="-105" dirty="0">
                <a:latin typeface="Calibri"/>
                <a:cs typeface="Calibri"/>
              </a:rPr>
              <a:t>po</a:t>
            </a:r>
            <a:r>
              <a:rPr sz="2400" spc="-5" dirty="0">
                <a:latin typeface="Calibri"/>
                <a:cs typeface="Calibri"/>
              </a:rPr>
              <a:t>rt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80" dirty="0">
                <a:latin typeface="Calibri"/>
                <a:cs typeface="Calibri"/>
              </a:rPr>
              <a:t>me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solidFill>
                  <a:srgbClr val="3403BD"/>
                </a:solidFill>
                <a:latin typeface="Calibri"/>
                <a:cs typeface="Calibri"/>
              </a:rPr>
              <a:t>f</a:t>
            </a:r>
            <a:r>
              <a:rPr sz="2400" b="1" spc="-35" dirty="0">
                <a:solidFill>
                  <a:srgbClr val="3403BD"/>
                </a:solidFill>
                <a:latin typeface="Calibri"/>
                <a:cs typeface="Calibri"/>
              </a:rPr>
              <a:t>r</a:t>
            </a:r>
            <a:r>
              <a:rPr sz="2400" b="1" spc="-105" dirty="0">
                <a:solidFill>
                  <a:srgbClr val="3403BD"/>
                </a:solidFill>
                <a:latin typeface="Calibri"/>
                <a:cs typeface="Calibri"/>
              </a:rPr>
              <a:t>o</a:t>
            </a:r>
            <a:r>
              <a:rPr sz="2400" b="1" spc="-114" dirty="0">
                <a:solidFill>
                  <a:srgbClr val="3403BD"/>
                </a:solidFill>
                <a:latin typeface="Calibri"/>
                <a:cs typeface="Calibri"/>
              </a:rPr>
              <a:t>m</a:t>
            </a:r>
            <a:r>
              <a:rPr sz="2400" b="1" spc="-105" dirty="0">
                <a:solidFill>
                  <a:srgbClr val="3403BD"/>
                </a:solidFill>
                <a:latin typeface="Calibri"/>
                <a:cs typeface="Calibri"/>
              </a:rPr>
              <a:t> </a:t>
            </a:r>
            <a:r>
              <a:rPr sz="2400" b="1" spc="-70" dirty="0">
                <a:solidFill>
                  <a:srgbClr val="3403BD"/>
                </a:solidFill>
                <a:latin typeface="Calibri"/>
                <a:cs typeface="Calibri"/>
              </a:rPr>
              <a:t>s</a:t>
            </a:r>
            <a:r>
              <a:rPr sz="2400" b="1" spc="-60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3403BD"/>
                </a:solidFill>
                <a:latin typeface="Calibri"/>
                <a:cs typeface="Calibri"/>
              </a:rPr>
              <a:t>l</a:t>
            </a:r>
            <a:r>
              <a:rPr sz="2400" b="1" spc="-60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85" dirty="0">
                <a:solidFill>
                  <a:srgbClr val="3403BD"/>
                </a:solidFill>
                <a:latin typeface="Calibri"/>
                <a:cs typeface="Calibri"/>
              </a:rPr>
              <a:t>n</a:t>
            </a:r>
            <a:r>
              <a:rPr sz="2400" b="1" spc="-30" dirty="0">
                <a:solidFill>
                  <a:srgbClr val="3403BD"/>
                </a:solidFill>
                <a:latin typeface="Calibri"/>
                <a:cs typeface="Calibri"/>
              </a:rPr>
              <a:t>i</a:t>
            </a:r>
            <a:r>
              <a:rPr sz="2400" b="1" spc="-85" dirty="0">
                <a:solidFill>
                  <a:srgbClr val="3403BD"/>
                </a:solidFill>
                <a:latin typeface="Calibri"/>
                <a:cs typeface="Calibri"/>
              </a:rPr>
              <a:t>u</a:t>
            </a:r>
            <a:r>
              <a:rPr sz="2400" b="1" spc="-40" dirty="0">
                <a:solidFill>
                  <a:srgbClr val="3403BD"/>
                </a:solidFill>
                <a:latin typeface="Calibri"/>
                <a:cs typeface="Calibri"/>
              </a:rPr>
              <a:t>m</a:t>
            </a:r>
            <a:r>
              <a:rPr sz="2400" b="1" spc="-80" dirty="0">
                <a:solidFill>
                  <a:srgbClr val="3403BD"/>
                </a:solidFill>
                <a:latin typeface="Calibri"/>
                <a:cs typeface="Calibri"/>
              </a:rPr>
              <a:t>.</a:t>
            </a:r>
            <a:r>
              <a:rPr sz="2400" b="1" spc="-30" dirty="0">
                <a:solidFill>
                  <a:srgbClr val="3403BD"/>
                </a:solidFill>
                <a:latin typeface="Calibri"/>
                <a:cs typeface="Calibri"/>
              </a:rPr>
              <a:t>w</a:t>
            </a:r>
            <a:r>
              <a:rPr sz="2400" b="1" spc="-60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125" dirty="0">
                <a:solidFill>
                  <a:srgbClr val="3403BD"/>
                </a:solidFill>
                <a:latin typeface="Calibri"/>
                <a:cs typeface="Calibri"/>
              </a:rPr>
              <a:t>bd</a:t>
            </a:r>
            <a:r>
              <a:rPr sz="2400" b="1" spc="-15" dirty="0">
                <a:solidFill>
                  <a:srgbClr val="3403BD"/>
                </a:solidFill>
                <a:latin typeface="Calibri"/>
                <a:cs typeface="Calibri"/>
              </a:rPr>
              <a:t>r</a:t>
            </a:r>
            <a:r>
              <a:rPr sz="2400" b="1" spc="-20" dirty="0">
                <a:solidFill>
                  <a:srgbClr val="3403BD"/>
                </a:solidFill>
                <a:latin typeface="Calibri"/>
                <a:cs typeface="Calibri"/>
              </a:rPr>
              <a:t>i</a:t>
            </a:r>
            <a:r>
              <a:rPr sz="2400" b="1" spc="-50" dirty="0">
                <a:solidFill>
                  <a:srgbClr val="3403BD"/>
                </a:solidFill>
                <a:latin typeface="Calibri"/>
                <a:cs typeface="Calibri"/>
              </a:rPr>
              <a:t>v</a:t>
            </a:r>
            <a:r>
              <a:rPr sz="2400" b="1" spc="-55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200" dirty="0">
                <a:solidFill>
                  <a:srgbClr val="3403BD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3403BD"/>
                </a:solidFill>
                <a:latin typeface="Calibri"/>
                <a:cs typeface="Calibri"/>
              </a:rPr>
              <a:t>.</a:t>
            </a:r>
            <a:r>
              <a:rPr sz="2400" b="1" spc="15" dirty="0">
                <a:solidFill>
                  <a:srgbClr val="3403BD"/>
                </a:solidFill>
                <a:latin typeface="Calibri"/>
                <a:cs typeface="Calibri"/>
              </a:rPr>
              <a:t>s</a:t>
            </a:r>
            <a:r>
              <a:rPr sz="2400" b="1" spc="-85" dirty="0">
                <a:solidFill>
                  <a:srgbClr val="3403BD"/>
                </a:solidFill>
                <a:latin typeface="Calibri"/>
                <a:cs typeface="Calibri"/>
              </a:rPr>
              <a:t>u</a:t>
            </a:r>
            <a:r>
              <a:rPr sz="2400" b="1" spc="-105" dirty="0">
                <a:solidFill>
                  <a:srgbClr val="3403BD"/>
                </a:solidFill>
                <a:latin typeface="Calibri"/>
                <a:cs typeface="Calibri"/>
              </a:rPr>
              <a:t>p</a:t>
            </a:r>
            <a:r>
              <a:rPr sz="2400" b="1" spc="-125" dirty="0">
                <a:solidFill>
                  <a:srgbClr val="3403BD"/>
                </a:solidFill>
                <a:latin typeface="Calibri"/>
                <a:cs typeface="Calibri"/>
              </a:rPr>
              <a:t>p</a:t>
            </a:r>
            <a:r>
              <a:rPr sz="2400" b="1" spc="-105" dirty="0">
                <a:solidFill>
                  <a:srgbClr val="3403BD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3403BD"/>
                </a:solidFill>
                <a:latin typeface="Calibri"/>
                <a:cs typeface="Calibri"/>
              </a:rPr>
              <a:t>r</a:t>
            </a:r>
            <a:r>
              <a:rPr sz="2400" b="1" spc="-15" dirty="0">
                <a:solidFill>
                  <a:srgbClr val="3403BD"/>
                </a:solidFill>
                <a:latin typeface="Calibri"/>
                <a:cs typeface="Calibri"/>
              </a:rPr>
              <a:t>t.</a:t>
            </a:r>
            <a:r>
              <a:rPr sz="2400" b="1" spc="-30" dirty="0">
                <a:solidFill>
                  <a:srgbClr val="3403BD"/>
                </a:solidFill>
                <a:latin typeface="Calibri"/>
                <a:cs typeface="Calibri"/>
              </a:rPr>
              <a:t>wait</a:t>
            </a:r>
            <a:r>
              <a:rPr sz="2400" b="1" spc="40" dirty="0">
                <a:solidFill>
                  <a:srgbClr val="3403BD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3403BD"/>
                </a:solidFill>
                <a:latin typeface="Calibri"/>
                <a:cs typeface="Calibri"/>
              </a:rPr>
              <a:t>i</a:t>
            </a:r>
            <a:r>
              <a:rPr sz="2400" b="1" spc="-135" dirty="0">
                <a:solidFill>
                  <a:srgbClr val="3403BD"/>
                </a:solidFill>
                <a:latin typeface="Calibri"/>
                <a:cs typeface="Calibri"/>
              </a:rPr>
              <a:t>m</a:t>
            </a:r>
            <a:r>
              <a:rPr sz="2400" b="1" spc="-105" dirty="0">
                <a:solidFill>
                  <a:srgbClr val="3403BD"/>
                </a:solidFill>
                <a:latin typeface="Calibri"/>
                <a:cs typeface="Calibri"/>
              </a:rPr>
              <a:t>po</a:t>
            </a:r>
            <a:r>
              <a:rPr sz="2400" b="1" spc="-5" dirty="0">
                <a:solidFill>
                  <a:srgbClr val="3403BD"/>
                </a:solidFill>
                <a:latin typeface="Calibri"/>
                <a:cs typeface="Calibri"/>
              </a:rPr>
              <a:t>rt</a:t>
            </a:r>
            <a:r>
              <a:rPr sz="2400" b="1" spc="-95" dirty="0">
                <a:solidFill>
                  <a:srgbClr val="3403BD"/>
                </a:solidFill>
                <a:latin typeface="Calibri"/>
                <a:cs typeface="Calibri"/>
              </a:rPr>
              <a:t> </a:t>
            </a:r>
            <a:r>
              <a:rPr sz="2400" b="1" spc="-145" dirty="0">
                <a:solidFill>
                  <a:srgbClr val="3403BD"/>
                </a:solidFill>
                <a:latin typeface="Calibri"/>
                <a:cs typeface="Calibri"/>
              </a:rPr>
              <a:t>W</a:t>
            </a:r>
            <a:r>
              <a:rPr sz="2400" b="1" spc="-60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125" dirty="0">
                <a:solidFill>
                  <a:srgbClr val="3403BD"/>
                </a:solidFill>
                <a:latin typeface="Calibri"/>
                <a:cs typeface="Calibri"/>
              </a:rPr>
              <a:t>b</a:t>
            </a:r>
            <a:r>
              <a:rPr sz="2400" b="1" spc="-110" dirty="0">
                <a:solidFill>
                  <a:srgbClr val="3403BD"/>
                </a:solidFill>
                <a:latin typeface="Calibri"/>
                <a:cs typeface="Calibri"/>
              </a:rPr>
              <a:t>D</a:t>
            </a:r>
            <a:r>
              <a:rPr sz="2400" b="1" spc="-65" dirty="0">
                <a:solidFill>
                  <a:srgbClr val="3403BD"/>
                </a:solidFill>
                <a:latin typeface="Calibri"/>
                <a:cs typeface="Calibri"/>
              </a:rPr>
              <a:t>r</a:t>
            </a:r>
            <a:r>
              <a:rPr sz="2400" b="1" spc="-30" dirty="0">
                <a:solidFill>
                  <a:srgbClr val="3403BD"/>
                </a:solidFill>
                <a:latin typeface="Calibri"/>
                <a:cs typeface="Calibri"/>
              </a:rPr>
              <a:t>i</a:t>
            </a:r>
            <a:r>
              <a:rPr sz="2400" b="1" spc="-75" dirty="0">
                <a:solidFill>
                  <a:srgbClr val="3403BD"/>
                </a:solidFill>
                <a:latin typeface="Calibri"/>
                <a:cs typeface="Calibri"/>
              </a:rPr>
              <a:t>v</a:t>
            </a:r>
            <a:r>
              <a:rPr sz="2400" b="1" spc="-60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25" dirty="0">
                <a:solidFill>
                  <a:srgbClr val="3403BD"/>
                </a:solidFill>
                <a:latin typeface="Calibri"/>
                <a:cs typeface="Calibri"/>
              </a:rPr>
              <a:t>r</a:t>
            </a:r>
            <a:r>
              <a:rPr sz="2400" b="1" spc="-130" dirty="0">
                <a:solidFill>
                  <a:srgbClr val="3403BD"/>
                </a:solidFill>
                <a:latin typeface="Calibri"/>
                <a:cs typeface="Calibri"/>
              </a:rPr>
              <a:t>W</a:t>
            </a:r>
            <a:r>
              <a:rPr sz="2400" b="1" spc="-30" dirty="0">
                <a:solidFill>
                  <a:srgbClr val="3403BD"/>
                </a:solidFill>
                <a:latin typeface="Calibri"/>
                <a:cs typeface="Calibri"/>
              </a:rPr>
              <a:t>ait</a:t>
            </a:r>
            <a:endParaRPr sz="2400" b="1" dirty="0">
              <a:solidFill>
                <a:srgbClr val="3403BD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solidFill>
                  <a:srgbClr val="3403BD"/>
                </a:solidFill>
                <a:latin typeface="Calibri"/>
                <a:cs typeface="Calibri"/>
              </a:rPr>
              <a:t>f</a:t>
            </a:r>
            <a:r>
              <a:rPr sz="2400" b="1" spc="-40" dirty="0">
                <a:solidFill>
                  <a:srgbClr val="3403BD"/>
                </a:solidFill>
                <a:latin typeface="Calibri"/>
                <a:cs typeface="Calibri"/>
              </a:rPr>
              <a:t>r</a:t>
            </a:r>
            <a:r>
              <a:rPr sz="2400" b="1" spc="-100" dirty="0">
                <a:solidFill>
                  <a:srgbClr val="3403BD"/>
                </a:solidFill>
                <a:latin typeface="Calibri"/>
                <a:cs typeface="Calibri"/>
              </a:rPr>
              <a:t>o</a:t>
            </a:r>
            <a:r>
              <a:rPr sz="2400" b="1" spc="-110" dirty="0">
                <a:solidFill>
                  <a:srgbClr val="3403BD"/>
                </a:solidFill>
                <a:latin typeface="Calibri"/>
                <a:cs typeface="Calibri"/>
              </a:rPr>
              <a:t>m </a:t>
            </a:r>
            <a:r>
              <a:rPr sz="2400" b="1" spc="-70" dirty="0">
                <a:solidFill>
                  <a:srgbClr val="3403BD"/>
                </a:solidFill>
                <a:latin typeface="Calibri"/>
                <a:cs typeface="Calibri"/>
              </a:rPr>
              <a:t>s</a:t>
            </a:r>
            <a:r>
              <a:rPr sz="2400" b="1" spc="-55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35" dirty="0">
                <a:solidFill>
                  <a:srgbClr val="3403BD"/>
                </a:solidFill>
                <a:latin typeface="Calibri"/>
                <a:cs typeface="Calibri"/>
              </a:rPr>
              <a:t>l</a:t>
            </a:r>
            <a:r>
              <a:rPr sz="2400" b="1" spc="-55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90" dirty="0">
                <a:solidFill>
                  <a:srgbClr val="3403BD"/>
                </a:solidFill>
                <a:latin typeface="Calibri"/>
                <a:cs typeface="Calibri"/>
              </a:rPr>
              <a:t>n</a:t>
            </a:r>
            <a:r>
              <a:rPr sz="2400" b="1" spc="-35" dirty="0">
                <a:solidFill>
                  <a:srgbClr val="3403BD"/>
                </a:solidFill>
                <a:latin typeface="Calibri"/>
                <a:cs typeface="Calibri"/>
              </a:rPr>
              <a:t>i</a:t>
            </a:r>
            <a:r>
              <a:rPr sz="2400" b="1" spc="-90" dirty="0">
                <a:solidFill>
                  <a:srgbClr val="3403BD"/>
                </a:solidFill>
                <a:latin typeface="Calibri"/>
                <a:cs typeface="Calibri"/>
              </a:rPr>
              <a:t>u</a:t>
            </a:r>
            <a:r>
              <a:rPr sz="2400" b="1" spc="-40" dirty="0">
                <a:solidFill>
                  <a:srgbClr val="3403BD"/>
                </a:solidFill>
                <a:latin typeface="Calibri"/>
                <a:cs typeface="Calibri"/>
              </a:rPr>
              <a:t>m</a:t>
            </a:r>
            <a:r>
              <a:rPr sz="2400" b="1" spc="-85" dirty="0">
                <a:solidFill>
                  <a:srgbClr val="3403BD"/>
                </a:solidFill>
                <a:latin typeface="Calibri"/>
                <a:cs typeface="Calibri"/>
              </a:rPr>
              <a:t>.</a:t>
            </a:r>
            <a:r>
              <a:rPr sz="2400" b="1" spc="-35" dirty="0">
                <a:solidFill>
                  <a:srgbClr val="3403BD"/>
                </a:solidFill>
                <a:latin typeface="Calibri"/>
                <a:cs typeface="Calibri"/>
              </a:rPr>
              <a:t>w</a:t>
            </a:r>
            <a:r>
              <a:rPr sz="2400" b="1" spc="-55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130" dirty="0">
                <a:solidFill>
                  <a:srgbClr val="3403BD"/>
                </a:solidFill>
                <a:latin typeface="Calibri"/>
                <a:cs typeface="Calibri"/>
              </a:rPr>
              <a:t>bd</a:t>
            </a:r>
            <a:r>
              <a:rPr sz="2400" b="1" spc="-15" dirty="0">
                <a:solidFill>
                  <a:srgbClr val="3403BD"/>
                </a:solidFill>
                <a:latin typeface="Calibri"/>
                <a:cs typeface="Calibri"/>
              </a:rPr>
              <a:t>r</a:t>
            </a:r>
            <a:r>
              <a:rPr sz="2400" b="1" spc="-20" dirty="0">
                <a:solidFill>
                  <a:srgbClr val="3403BD"/>
                </a:solidFill>
                <a:latin typeface="Calibri"/>
                <a:cs typeface="Calibri"/>
              </a:rPr>
              <a:t>i</a:t>
            </a:r>
            <a:r>
              <a:rPr sz="2400" b="1" spc="-45" dirty="0">
                <a:solidFill>
                  <a:srgbClr val="3403BD"/>
                </a:solidFill>
                <a:latin typeface="Calibri"/>
                <a:cs typeface="Calibri"/>
              </a:rPr>
              <a:t>v</a:t>
            </a:r>
            <a:r>
              <a:rPr sz="2400" b="1" spc="-60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200" dirty="0">
                <a:solidFill>
                  <a:srgbClr val="3403BD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3403BD"/>
                </a:solidFill>
                <a:latin typeface="Calibri"/>
                <a:cs typeface="Calibri"/>
              </a:rPr>
              <a:t>.</a:t>
            </a:r>
            <a:r>
              <a:rPr sz="2400" b="1" spc="10" dirty="0">
                <a:solidFill>
                  <a:srgbClr val="3403BD"/>
                </a:solidFill>
                <a:latin typeface="Calibri"/>
                <a:cs typeface="Calibri"/>
              </a:rPr>
              <a:t>s</a:t>
            </a:r>
            <a:r>
              <a:rPr sz="2400" b="1" spc="-90" dirty="0">
                <a:solidFill>
                  <a:srgbClr val="3403BD"/>
                </a:solidFill>
                <a:latin typeface="Calibri"/>
                <a:cs typeface="Calibri"/>
              </a:rPr>
              <a:t>u</a:t>
            </a:r>
            <a:r>
              <a:rPr sz="2400" b="1" spc="-105" dirty="0">
                <a:solidFill>
                  <a:srgbClr val="3403BD"/>
                </a:solidFill>
                <a:latin typeface="Calibri"/>
                <a:cs typeface="Calibri"/>
              </a:rPr>
              <a:t>p</a:t>
            </a:r>
            <a:r>
              <a:rPr sz="2400" b="1" spc="-130" dirty="0">
                <a:solidFill>
                  <a:srgbClr val="3403BD"/>
                </a:solidFill>
                <a:latin typeface="Calibri"/>
                <a:cs typeface="Calibri"/>
              </a:rPr>
              <a:t>p</a:t>
            </a:r>
            <a:r>
              <a:rPr sz="2400" b="1" spc="-100" dirty="0">
                <a:solidFill>
                  <a:srgbClr val="3403BD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3403BD"/>
                </a:solidFill>
                <a:latin typeface="Calibri"/>
                <a:cs typeface="Calibri"/>
              </a:rPr>
              <a:t>rt</a:t>
            </a:r>
            <a:r>
              <a:rPr sz="2400" b="1" spc="35" dirty="0">
                <a:solidFill>
                  <a:srgbClr val="3403BD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3403BD"/>
                </a:solidFill>
                <a:latin typeface="Calibri"/>
                <a:cs typeface="Calibri"/>
              </a:rPr>
              <a:t>i</a:t>
            </a:r>
            <a:r>
              <a:rPr sz="2400" b="1" spc="-135" dirty="0">
                <a:solidFill>
                  <a:srgbClr val="3403BD"/>
                </a:solidFill>
                <a:latin typeface="Calibri"/>
                <a:cs typeface="Calibri"/>
              </a:rPr>
              <a:t>m</a:t>
            </a:r>
            <a:r>
              <a:rPr sz="2400" b="1" spc="-100" dirty="0">
                <a:solidFill>
                  <a:srgbClr val="3403BD"/>
                </a:solidFill>
                <a:latin typeface="Calibri"/>
                <a:cs typeface="Calibri"/>
              </a:rPr>
              <a:t>po</a:t>
            </a:r>
            <a:r>
              <a:rPr sz="2400" b="1" spc="-5" dirty="0">
                <a:solidFill>
                  <a:srgbClr val="3403BD"/>
                </a:solidFill>
                <a:latin typeface="Calibri"/>
                <a:cs typeface="Calibri"/>
              </a:rPr>
              <a:t>rt</a:t>
            </a:r>
            <a:r>
              <a:rPr sz="2400" b="1" spc="-95" dirty="0">
                <a:solidFill>
                  <a:srgbClr val="3403BD"/>
                </a:solidFill>
                <a:latin typeface="Calibri"/>
                <a:cs typeface="Calibri"/>
              </a:rPr>
              <a:t> </a:t>
            </a:r>
            <a:r>
              <a:rPr sz="2400" b="1" spc="-80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65" dirty="0">
                <a:solidFill>
                  <a:srgbClr val="3403BD"/>
                </a:solidFill>
                <a:latin typeface="Calibri"/>
                <a:cs typeface="Calibri"/>
              </a:rPr>
              <a:t>x</a:t>
            </a:r>
            <a:r>
              <a:rPr sz="2400" b="1" spc="-130" dirty="0">
                <a:solidFill>
                  <a:srgbClr val="3403BD"/>
                </a:solidFill>
                <a:latin typeface="Calibri"/>
                <a:cs typeface="Calibri"/>
              </a:rPr>
              <a:t>p</a:t>
            </a:r>
            <a:r>
              <a:rPr sz="2400" b="1" spc="-55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70" dirty="0">
                <a:solidFill>
                  <a:srgbClr val="3403BD"/>
                </a:solidFill>
                <a:latin typeface="Calibri"/>
                <a:cs typeface="Calibri"/>
              </a:rPr>
              <a:t>c</a:t>
            </a:r>
            <a:r>
              <a:rPr sz="2400" b="1" spc="-40" dirty="0">
                <a:solidFill>
                  <a:srgbClr val="3403BD"/>
                </a:solidFill>
                <a:latin typeface="Calibri"/>
                <a:cs typeface="Calibri"/>
              </a:rPr>
              <a:t>t</a:t>
            </a:r>
            <a:r>
              <a:rPr sz="2400" b="1" spc="-55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130" dirty="0">
                <a:solidFill>
                  <a:srgbClr val="3403BD"/>
                </a:solidFill>
                <a:latin typeface="Calibri"/>
                <a:cs typeface="Calibri"/>
              </a:rPr>
              <a:t>d</a:t>
            </a:r>
            <a:r>
              <a:rPr sz="2400" b="1" spc="140" dirty="0">
                <a:solidFill>
                  <a:srgbClr val="3403BD"/>
                </a:solidFill>
                <a:latin typeface="Calibri"/>
                <a:cs typeface="Calibri"/>
              </a:rPr>
              <a:t>_</a:t>
            </a:r>
            <a:r>
              <a:rPr sz="2400" b="1" spc="-90" dirty="0">
                <a:solidFill>
                  <a:srgbClr val="3403BD"/>
                </a:solidFill>
                <a:latin typeface="Calibri"/>
                <a:cs typeface="Calibri"/>
              </a:rPr>
              <a:t>c</a:t>
            </a:r>
            <a:r>
              <a:rPr sz="2400" b="1" spc="-100" dirty="0">
                <a:solidFill>
                  <a:srgbClr val="3403BD"/>
                </a:solidFill>
                <a:latin typeface="Calibri"/>
                <a:cs typeface="Calibri"/>
              </a:rPr>
              <a:t>o</a:t>
            </a:r>
            <a:r>
              <a:rPr sz="2400" b="1" spc="-90" dirty="0">
                <a:solidFill>
                  <a:srgbClr val="3403BD"/>
                </a:solidFill>
                <a:latin typeface="Calibri"/>
                <a:cs typeface="Calibri"/>
              </a:rPr>
              <a:t>n</a:t>
            </a:r>
            <a:r>
              <a:rPr sz="2400" b="1" spc="-130" dirty="0">
                <a:solidFill>
                  <a:srgbClr val="3403BD"/>
                </a:solidFill>
                <a:latin typeface="Calibri"/>
                <a:cs typeface="Calibri"/>
              </a:rPr>
              <a:t>d</a:t>
            </a:r>
            <a:r>
              <a:rPr sz="2400" b="1" spc="-35" dirty="0">
                <a:solidFill>
                  <a:srgbClr val="3403BD"/>
                </a:solidFill>
                <a:latin typeface="Calibri"/>
                <a:cs typeface="Calibri"/>
              </a:rPr>
              <a:t>i</a:t>
            </a:r>
            <a:r>
              <a:rPr sz="2400" b="1" spc="-20" dirty="0">
                <a:solidFill>
                  <a:srgbClr val="3403BD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3403BD"/>
                </a:solidFill>
                <a:latin typeface="Calibri"/>
                <a:cs typeface="Calibri"/>
              </a:rPr>
              <a:t>i</a:t>
            </a:r>
            <a:r>
              <a:rPr sz="2400" b="1" spc="-100" dirty="0">
                <a:solidFill>
                  <a:srgbClr val="3403BD"/>
                </a:solidFill>
                <a:latin typeface="Calibri"/>
                <a:cs typeface="Calibri"/>
              </a:rPr>
              <a:t>o</a:t>
            </a:r>
            <a:r>
              <a:rPr sz="2400" b="1" spc="-90" dirty="0">
                <a:solidFill>
                  <a:srgbClr val="3403BD"/>
                </a:solidFill>
                <a:latin typeface="Calibri"/>
                <a:cs typeface="Calibri"/>
              </a:rPr>
              <a:t>n</a:t>
            </a:r>
            <a:r>
              <a:rPr sz="2400" b="1" spc="-60" dirty="0">
                <a:solidFill>
                  <a:srgbClr val="3403BD"/>
                </a:solidFill>
                <a:latin typeface="Calibri"/>
                <a:cs typeface="Calibri"/>
              </a:rPr>
              <a:t>s</a:t>
            </a:r>
            <a:r>
              <a:rPr sz="2400" b="1" spc="35" dirty="0">
                <a:solidFill>
                  <a:srgbClr val="3403BD"/>
                </a:solidFill>
                <a:latin typeface="Calibri"/>
                <a:cs typeface="Calibri"/>
              </a:rPr>
              <a:t> </a:t>
            </a:r>
            <a:r>
              <a:rPr sz="2400" b="1" spc="-60" dirty="0">
                <a:solidFill>
                  <a:srgbClr val="3403BD"/>
                </a:solidFill>
                <a:latin typeface="Calibri"/>
                <a:cs typeface="Calibri"/>
              </a:rPr>
              <a:t>as</a:t>
            </a:r>
            <a:r>
              <a:rPr sz="2400" b="1" spc="-70" dirty="0">
                <a:solidFill>
                  <a:srgbClr val="3403BD"/>
                </a:solidFill>
                <a:latin typeface="Calibri"/>
                <a:cs typeface="Calibri"/>
              </a:rPr>
              <a:t> </a:t>
            </a:r>
            <a:r>
              <a:rPr sz="2400" b="1" spc="-55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155" dirty="0">
                <a:solidFill>
                  <a:srgbClr val="3403BD"/>
                </a:solidFill>
                <a:latin typeface="Calibri"/>
                <a:cs typeface="Calibri"/>
              </a:rPr>
              <a:t>C</a:t>
            </a:r>
            <a:endParaRPr sz="2400" b="1" dirty="0">
              <a:solidFill>
                <a:srgbClr val="3403BD"/>
              </a:solidFill>
              <a:latin typeface="Calibri"/>
              <a:cs typeface="Calibri"/>
            </a:endParaRPr>
          </a:p>
          <a:p>
            <a:pPr marL="12700" marR="3221355">
              <a:lnSpc>
                <a:spcPct val="100000"/>
              </a:lnSpc>
            </a:pPr>
            <a:r>
              <a:rPr sz="2400" b="1" spc="-15" dirty="0">
                <a:solidFill>
                  <a:srgbClr val="3403BD"/>
                </a:solidFill>
                <a:latin typeface="Calibri"/>
                <a:cs typeface="Calibri"/>
              </a:rPr>
              <a:t>f</a:t>
            </a:r>
            <a:r>
              <a:rPr sz="2400" b="1" spc="-35" dirty="0">
                <a:solidFill>
                  <a:srgbClr val="3403BD"/>
                </a:solidFill>
                <a:latin typeface="Calibri"/>
                <a:cs typeface="Calibri"/>
              </a:rPr>
              <a:t>r</a:t>
            </a:r>
            <a:r>
              <a:rPr sz="2400" b="1" spc="-105" dirty="0">
                <a:solidFill>
                  <a:srgbClr val="3403BD"/>
                </a:solidFill>
                <a:latin typeface="Calibri"/>
                <a:cs typeface="Calibri"/>
              </a:rPr>
              <a:t>o</a:t>
            </a:r>
            <a:r>
              <a:rPr sz="2400" b="1" spc="-114" dirty="0">
                <a:solidFill>
                  <a:srgbClr val="3403BD"/>
                </a:solidFill>
                <a:latin typeface="Calibri"/>
                <a:cs typeface="Calibri"/>
              </a:rPr>
              <a:t>m</a:t>
            </a:r>
            <a:r>
              <a:rPr sz="2400" b="1" spc="-110" dirty="0">
                <a:solidFill>
                  <a:srgbClr val="3403BD"/>
                </a:solidFill>
                <a:latin typeface="Calibri"/>
                <a:cs typeface="Calibri"/>
              </a:rPr>
              <a:t> </a:t>
            </a:r>
            <a:r>
              <a:rPr sz="2400" b="1" spc="-70" dirty="0">
                <a:solidFill>
                  <a:srgbClr val="3403BD"/>
                </a:solidFill>
                <a:latin typeface="Calibri"/>
                <a:cs typeface="Calibri"/>
              </a:rPr>
              <a:t>s</a:t>
            </a:r>
            <a:r>
              <a:rPr sz="2400" b="1" spc="-60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3403BD"/>
                </a:solidFill>
                <a:latin typeface="Calibri"/>
                <a:cs typeface="Calibri"/>
              </a:rPr>
              <a:t>l</a:t>
            </a:r>
            <a:r>
              <a:rPr sz="2400" b="1" spc="-60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85" dirty="0">
                <a:solidFill>
                  <a:srgbClr val="3403BD"/>
                </a:solidFill>
                <a:latin typeface="Calibri"/>
                <a:cs typeface="Calibri"/>
              </a:rPr>
              <a:t>n</a:t>
            </a:r>
            <a:r>
              <a:rPr sz="2400" b="1" spc="-30" dirty="0">
                <a:solidFill>
                  <a:srgbClr val="3403BD"/>
                </a:solidFill>
                <a:latin typeface="Calibri"/>
                <a:cs typeface="Calibri"/>
              </a:rPr>
              <a:t>i</a:t>
            </a:r>
            <a:r>
              <a:rPr sz="2400" b="1" spc="-85" dirty="0">
                <a:solidFill>
                  <a:srgbClr val="3403BD"/>
                </a:solidFill>
                <a:latin typeface="Calibri"/>
                <a:cs typeface="Calibri"/>
              </a:rPr>
              <a:t>u</a:t>
            </a:r>
            <a:r>
              <a:rPr sz="2400" b="1" spc="-40" dirty="0">
                <a:solidFill>
                  <a:srgbClr val="3403BD"/>
                </a:solidFill>
                <a:latin typeface="Calibri"/>
                <a:cs typeface="Calibri"/>
              </a:rPr>
              <a:t>m</a:t>
            </a:r>
            <a:r>
              <a:rPr sz="2400" b="1" spc="-80" dirty="0">
                <a:solidFill>
                  <a:srgbClr val="3403BD"/>
                </a:solidFill>
                <a:latin typeface="Calibri"/>
                <a:cs typeface="Calibri"/>
              </a:rPr>
              <a:t>.</a:t>
            </a:r>
            <a:r>
              <a:rPr sz="2400" b="1" spc="-30" dirty="0">
                <a:solidFill>
                  <a:srgbClr val="3403BD"/>
                </a:solidFill>
                <a:latin typeface="Calibri"/>
                <a:cs typeface="Calibri"/>
              </a:rPr>
              <a:t>w</a:t>
            </a:r>
            <a:r>
              <a:rPr sz="2400" b="1" spc="-60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125" dirty="0">
                <a:solidFill>
                  <a:srgbClr val="3403BD"/>
                </a:solidFill>
                <a:latin typeface="Calibri"/>
                <a:cs typeface="Calibri"/>
              </a:rPr>
              <a:t>bd</a:t>
            </a:r>
            <a:r>
              <a:rPr sz="2400" b="1" spc="-15" dirty="0">
                <a:solidFill>
                  <a:srgbClr val="3403BD"/>
                </a:solidFill>
                <a:latin typeface="Calibri"/>
                <a:cs typeface="Calibri"/>
              </a:rPr>
              <a:t>r</a:t>
            </a:r>
            <a:r>
              <a:rPr sz="2400" b="1" spc="-20" dirty="0">
                <a:solidFill>
                  <a:srgbClr val="3403BD"/>
                </a:solidFill>
                <a:latin typeface="Calibri"/>
                <a:cs typeface="Calibri"/>
              </a:rPr>
              <a:t>i</a:t>
            </a:r>
            <a:r>
              <a:rPr sz="2400" b="1" spc="-50" dirty="0">
                <a:solidFill>
                  <a:srgbClr val="3403BD"/>
                </a:solidFill>
                <a:latin typeface="Calibri"/>
                <a:cs typeface="Calibri"/>
              </a:rPr>
              <a:t>v</a:t>
            </a:r>
            <a:r>
              <a:rPr sz="2400" b="1" spc="-55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200" dirty="0">
                <a:solidFill>
                  <a:srgbClr val="3403BD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3403BD"/>
                </a:solidFill>
                <a:latin typeface="Calibri"/>
                <a:cs typeface="Calibri"/>
              </a:rPr>
              <a:t>.</a:t>
            </a:r>
            <a:r>
              <a:rPr sz="2400" b="1" spc="-20" dirty="0">
                <a:solidFill>
                  <a:srgbClr val="3403BD"/>
                </a:solidFill>
                <a:latin typeface="Calibri"/>
                <a:cs typeface="Calibri"/>
              </a:rPr>
              <a:t>c</a:t>
            </a:r>
            <a:r>
              <a:rPr sz="2400" b="1" spc="-105" dirty="0">
                <a:solidFill>
                  <a:srgbClr val="3403BD"/>
                </a:solidFill>
                <a:latin typeface="Calibri"/>
                <a:cs typeface="Calibri"/>
              </a:rPr>
              <a:t>o</a:t>
            </a:r>
            <a:r>
              <a:rPr sz="2400" b="1" spc="-125" dirty="0">
                <a:solidFill>
                  <a:srgbClr val="3403BD"/>
                </a:solidFill>
                <a:latin typeface="Calibri"/>
                <a:cs typeface="Calibri"/>
              </a:rPr>
              <a:t>mm</a:t>
            </a:r>
            <a:r>
              <a:rPr sz="2400" b="1" spc="-75" dirty="0">
                <a:solidFill>
                  <a:srgbClr val="3403BD"/>
                </a:solidFill>
                <a:latin typeface="Calibri"/>
                <a:cs typeface="Calibri"/>
              </a:rPr>
              <a:t>o</a:t>
            </a:r>
            <a:r>
              <a:rPr sz="2400" b="1" spc="-85" dirty="0">
                <a:solidFill>
                  <a:srgbClr val="3403BD"/>
                </a:solidFill>
                <a:latin typeface="Calibri"/>
                <a:cs typeface="Calibri"/>
              </a:rPr>
              <a:t>n</a:t>
            </a:r>
            <a:r>
              <a:rPr sz="2400" b="1" spc="-20" dirty="0">
                <a:solidFill>
                  <a:srgbClr val="3403BD"/>
                </a:solidFill>
                <a:latin typeface="Calibri"/>
                <a:cs typeface="Calibri"/>
              </a:rPr>
              <a:t>.</a:t>
            </a:r>
            <a:r>
              <a:rPr sz="2400" b="1" spc="-50" dirty="0">
                <a:solidFill>
                  <a:srgbClr val="3403BD"/>
                </a:solidFill>
                <a:latin typeface="Calibri"/>
                <a:cs typeface="Calibri"/>
              </a:rPr>
              <a:t>b</a:t>
            </a:r>
            <a:r>
              <a:rPr sz="2400" b="1" spc="-60" dirty="0">
                <a:solidFill>
                  <a:srgbClr val="3403BD"/>
                </a:solidFill>
                <a:latin typeface="Calibri"/>
                <a:cs typeface="Calibri"/>
              </a:rPr>
              <a:t>y</a:t>
            </a:r>
            <a:r>
              <a:rPr sz="2400" b="1" spc="30" dirty="0">
                <a:solidFill>
                  <a:srgbClr val="3403BD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3403BD"/>
                </a:solidFill>
                <a:latin typeface="Calibri"/>
                <a:cs typeface="Calibri"/>
              </a:rPr>
              <a:t>i</a:t>
            </a:r>
            <a:r>
              <a:rPr sz="2400" b="1" spc="-135" dirty="0">
                <a:solidFill>
                  <a:srgbClr val="3403BD"/>
                </a:solidFill>
                <a:latin typeface="Calibri"/>
                <a:cs typeface="Calibri"/>
              </a:rPr>
              <a:t>m</a:t>
            </a:r>
            <a:r>
              <a:rPr sz="2400" b="1" spc="-105" dirty="0">
                <a:solidFill>
                  <a:srgbClr val="3403BD"/>
                </a:solidFill>
                <a:latin typeface="Calibri"/>
                <a:cs typeface="Calibri"/>
              </a:rPr>
              <a:t>po</a:t>
            </a:r>
            <a:r>
              <a:rPr sz="2400" b="1" spc="-5" dirty="0">
                <a:solidFill>
                  <a:srgbClr val="3403BD"/>
                </a:solidFill>
                <a:latin typeface="Calibri"/>
                <a:cs typeface="Calibri"/>
              </a:rPr>
              <a:t>rt</a:t>
            </a:r>
            <a:r>
              <a:rPr sz="2400" b="1" spc="-95" dirty="0">
                <a:solidFill>
                  <a:srgbClr val="3403BD"/>
                </a:solidFill>
                <a:latin typeface="Calibri"/>
                <a:cs typeface="Calibri"/>
              </a:rPr>
              <a:t> </a:t>
            </a:r>
            <a:r>
              <a:rPr sz="2400" b="1" spc="-75" dirty="0">
                <a:solidFill>
                  <a:srgbClr val="3403BD"/>
                </a:solidFill>
                <a:latin typeface="Calibri"/>
                <a:cs typeface="Calibri"/>
              </a:rPr>
              <a:t>B</a:t>
            </a:r>
            <a:r>
              <a:rPr sz="2400" b="1" spc="-60" dirty="0">
                <a:solidFill>
                  <a:srgbClr val="3403BD"/>
                </a:solidFill>
                <a:latin typeface="Calibri"/>
                <a:cs typeface="Calibri"/>
              </a:rPr>
              <a:t>y</a:t>
            </a:r>
            <a:r>
              <a:rPr sz="2400" b="1" spc="-35" dirty="0">
                <a:solidFill>
                  <a:srgbClr val="3403BD"/>
                </a:solidFill>
                <a:latin typeface="Calibri"/>
                <a:cs typeface="Calibri"/>
              </a:rPr>
              <a:t> </a:t>
            </a:r>
            <a:endParaRPr lang="en-US" sz="2400" b="1" spc="-35" dirty="0" smtClean="0">
              <a:solidFill>
                <a:srgbClr val="3403BD"/>
              </a:solidFill>
              <a:latin typeface="Calibri"/>
              <a:cs typeface="Calibri"/>
            </a:endParaRPr>
          </a:p>
          <a:p>
            <a:pPr marL="12700" marR="3221355">
              <a:lnSpc>
                <a:spcPct val="100000"/>
              </a:lnSpc>
            </a:pPr>
            <a:r>
              <a:rPr sz="2400" spc="-125" dirty="0" smtClean="0">
                <a:latin typeface="Calibri"/>
                <a:cs typeface="Calibri"/>
              </a:rPr>
              <a:t>d</a:t>
            </a:r>
            <a:r>
              <a:rPr sz="2400" spc="-15" dirty="0" smtClean="0">
                <a:latin typeface="Calibri"/>
                <a:cs typeface="Calibri"/>
              </a:rPr>
              <a:t>r</a:t>
            </a:r>
            <a:r>
              <a:rPr sz="2400" spc="-20" dirty="0" smtClean="0">
                <a:latin typeface="Calibri"/>
                <a:cs typeface="Calibri"/>
              </a:rPr>
              <a:t>i</a:t>
            </a:r>
            <a:r>
              <a:rPr sz="2400" spc="-75" dirty="0" smtClean="0">
                <a:latin typeface="Calibri"/>
                <a:cs typeface="Calibri"/>
              </a:rPr>
              <a:t>v</a:t>
            </a:r>
            <a:r>
              <a:rPr sz="2400" spc="-60" dirty="0" smtClean="0">
                <a:latin typeface="Calibri"/>
                <a:cs typeface="Calibri"/>
              </a:rPr>
              <a:t>e</a:t>
            </a:r>
            <a:r>
              <a:rPr sz="2400" dirty="0" smtClean="0">
                <a:latin typeface="Calibri"/>
                <a:cs typeface="Calibri"/>
              </a:rPr>
              <a:t>r</a:t>
            </a:r>
            <a:r>
              <a:rPr sz="2400" spc="-45" dirty="0" smtClean="0">
                <a:latin typeface="Calibri"/>
                <a:cs typeface="Calibri"/>
              </a:rPr>
              <a:t> </a:t>
            </a:r>
            <a:r>
              <a:rPr sz="2400" spc="-335" dirty="0">
                <a:latin typeface="Calibri"/>
                <a:cs typeface="Calibri"/>
              </a:rPr>
              <a:t>=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125" dirty="0">
                <a:latin typeface="Calibri"/>
                <a:cs typeface="Calibri"/>
              </a:rPr>
              <a:t>bd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75" dirty="0">
                <a:latin typeface="Calibri"/>
                <a:cs typeface="Calibri"/>
              </a:rPr>
              <a:t>v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200" dirty="0">
                <a:latin typeface="Calibri"/>
                <a:cs typeface="Calibri"/>
              </a:rPr>
              <a:t>r</a:t>
            </a:r>
            <a:r>
              <a:rPr sz="2400" spc="35" dirty="0">
                <a:latin typeface="Calibri"/>
                <a:cs typeface="Calibri"/>
              </a:rPr>
              <a:t>.</a:t>
            </a:r>
            <a:r>
              <a:rPr sz="2400" spc="-125" dirty="0">
                <a:latin typeface="Calibri"/>
                <a:cs typeface="Calibri"/>
              </a:rPr>
              <a:t>C</a:t>
            </a:r>
            <a:r>
              <a:rPr sz="2400" spc="-120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80" dirty="0">
                <a:latin typeface="Calibri"/>
                <a:cs typeface="Calibri"/>
              </a:rPr>
              <a:t>me</a:t>
            </a:r>
            <a:r>
              <a:rPr sz="2400" spc="5" dirty="0">
                <a:latin typeface="Calibri"/>
                <a:cs typeface="Calibri"/>
              </a:rPr>
              <a:t>()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y:</a:t>
            </a:r>
            <a:endParaRPr sz="2400" dirty="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2400" spc="-125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75" dirty="0">
                <a:latin typeface="Calibri"/>
                <a:cs typeface="Calibri"/>
              </a:rPr>
              <a:t>v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200" dirty="0">
                <a:latin typeface="Calibri"/>
                <a:cs typeface="Calibri"/>
              </a:rPr>
              <a:t>r</a:t>
            </a:r>
            <a:r>
              <a:rPr sz="2400" spc="75" dirty="0">
                <a:latin typeface="Calibri"/>
                <a:cs typeface="Calibri"/>
              </a:rPr>
              <a:t>.</a:t>
            </a:r>
            <a:r>
              <a:rPr sz="2400" spc="-250" dirty="0">
                <a:latin typeface="Calibri"/>
                <a:cs typeface="Calibri"/>
              </a:rPr>
              <a:t>g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spc="-25" dirty="0">
                <a:latin typeface="Calibri"/>
                <a:cs typeface="Calibri"/>
              </a:rPr>
              <a:t>"</a:t>
            </a:r>
            <a:r>
              <a:rPr sz="2400" spc="-70" dirty="0">
                <a:latin typeface="Calibri"/>
                <a:cs typeface="Calibri"/>
              </a:rPr>
              <a:t>h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spc="-9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://127.0.0.1:5000")</a:t>
            </a:r>
            <a:endParaRPr sz="2400" dirty="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-100" dirty="0">
                <a:latin typeface="Calibri"/>
                <a:cs typeface="Calibri"/>
              </a:rPr>
              <a:t>o</a:t>
            </a:r>
            <a:r>
              <a:rPr sz="2400" spc="-90" dirty="0">
                <a:latin typeface="Calibri"/>
                <a:cs typeface="Calibri"/>
              </a:rPr>
              <a:t>c</a:t>
            </a:r>
            <a:r>
              <a:rPr sz="2400" spc="-8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335" dirty="0">
                <a:latin typeface="Calibri"/>
                <a:cs typeface="Calibri"/>
              </a:rPr>
              <a:t>=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(</a:t>
            </a:r>
            <a:r>
              <a:rPr sz="2400" spc="-75" dirty="0">
                <a:latin typeface="Calibri"/>
                <a:cs typeface="Calibri"/>
              </a:rPr>
              <a:t>B</a:t>
            </a:r>
            <a:r>
              <a:rPr sz="2400" spc="-185" dirty="0">
                <a:latin typeface="Calibri"/>
                <a:cs typeface="Calibri"/>
              </a:rPr>
              <a:t>y</a:t>
            </a:r>
            <a:r>
              <a:rPr sz="2400" spc="-40" dirty="0">
                <a:latin typeface="Calibri"/>
                <a:cs typeface="Calibri"/>
              </a:rPr>
              <a:t>.X</a:t>
            </a:r>
            <a:r>
              <a:rPr sz="2400" spc="-215" dirty="0">
                <a:latin typeface="Calibri"/>
                <a:cs typeface="Calibri"/>
              </a:rPr>
              <a:t>P</a:t>
            </a:r>
            <a:r>
              <a:rPr sz="2400" spc="-275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T</a:t>
            </a:r>
            <a:r>
              <a:rPr sz="2400" spc="-155" dirty="0">
                <a:latin typeface="Calibri"/>
                <a:cs typeface="Calibri"/>
              </a:rPr>
              <a:t>H</a:t>
            </a:r>
            <a:r>
              <a:rPr sz="2400" spc="55" dirty="0">
                <a:latin typeface="Calibri"/>
                <a:cs typeface="Calibri"/>
              </a:rPr>
              <a:t>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"/</a:t>
            </a:r>
            <a:r>
              <a:rPr sz="2400" spc="-30" dirty="0">
                <a:latin typeface="Calibri"/>
                <a:cs typeface="Calibri"/>
              </a:rPr>
              <a:t>/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/</a:t>
            </a:r>
            <a:r>
              <a:rPr sz="2400" spc="-100" dirty="0">
                <a:latin typeface="Calibri"/>
                <a:cs typeface="Calibri"/>
              </a:rPr>
              <a:t>o</a:t>
            </a:r>
            <a:r>
              <a:rPr sz="2400" spc="-130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100" dirty="0">
                <a:latin typeface="Calibri"/>
                <a:cs typeface="Calibri"/>
              </a:rPr>
              <a:t>o</a:t>
            </a:r>
            <a:r>
              <a:rPr sz="2400" spc="-8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")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</a:pPr>
            <a:r>
              <a:rPr sz="2400" b="1" spc="-254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16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b="1" spc="-204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-8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16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-254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b="1" spc="-1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114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400" b="1" spc="-16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-8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16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22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1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400" b="1" spc="-95" dirty="0">
                <a:solidFill>
                  <a:srgbClr val="FF0000"/>
                </a:solidFill>
                <a:latin typeface="Calibri"/>
                <a:cs typeface="Calibri"/>
              </a:rPr>
              <a:t>0.5</a:t>
            </a:r>
            <a:r>
              <a:rPr sz="2400" b="1" spc="-9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b="1" spc="-10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-15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8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8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-10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400" b="1" spc="-9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17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b="1" spc="-12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-1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1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12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135" dirty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r>
              <a:rPr sz="2400" b="1" spc="-14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12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b="1" spc="135" dirty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8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16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b="1" spc="-9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15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25" dirty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r>
              <a:rPr sz="2400" b="1" spc="-8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-14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12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10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13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-114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400" b="1" spc="-8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-14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12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10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400" b="1" spc="-14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-114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400" b="1" spc="-10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65" dirty="0">
                <a:latin typeface="Calibri"/>
                <a:cs typeface="Calibri"/>
              </a:rPr>
              <a:t>mar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-345" dirty="0">
                <a:latin typeface="Calibri"/>
                <a:cs typeface="Calibri"/>
              </a:rPr>
              <a:t>=</a:t>
            </a:r>
            <a:r>
              <a:rPr sz="2400" spc="-125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75" dirty="0">
                <a:latin typeface="Calibri"/>
                <a:cs typeface="Calibri"/>
              </a:rPr>
              <a:t>v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200" dirty="0">
                <a:latin typeface="Calibri"/>
                <a:cs typeface="Calibri"/>
              </a:rPr>
              <a:t>r</a:t>
            </a:r>
            <a:r>
              <a:rPr sz="2400" spc="35" dirty="0">
                <a:latin typeface="Calibri"/>
                <a:cs typeface="Calibri"/>
              </a:rPr>
              <a:t>.</a:t>
            </a:r>
            <a:r>
              <a:rPr sz="2400" spc="-35" dirty="0">
                <a:latin typeface="Calibri"/>
                <a:cs typeface="Calibri"/>
              </a:rPr>
              <a:t>fi</a:t>
            </a:r>
            <a:r>
              <a:rPr sz="2400" spc="-75" dirty="0">
                <a:latin typeface="Calibri"/>
                <a:cs typeface="Calibri"/>
              </a:rPr>
              <a:t>n</a:t>
            </a:r>
            <a:r>
              <a:rPr sz="2400" spc="-125" dirty="0">
                <a:latin typeface="Calibri"/>
                <a:cs typeface="Calibri"/>
              </a:rPr>
              <a:t>d</a:t>
            </a:r>
            <a:r>
              <a:rPr sz="2400" spc="135" dirty="0">
                <a:latin typeface="Calibri"/>
                <a:cs typeface="Calibri"/>
              </a:rPr>
              <a:t>_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100" dirty="0">
                <a:latin typeface="Calibri"/>
                <a:cs typeface="Calibri"/>
              </a:rPr>
              <a:t>m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11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ts</a:t>
            </a:r>
            <a:r>
              <a:rPr sz="2400" spc="135" dirty="0">
                <a:latin typeface="Calibri"/>
                <a:cs typeface="Calibri"/>
              </a:rPr>
              <a:t>_</a:t>
            </a:r>
            <a:r>
              <a:rPr sz="2400" spc="-125" dirty="0">
                <a:latin typeface="Calibri"/>
                <a:cs typeface="Calibri"/>
              </a:rPr>
              <a:t>b</a:t>
            </a:r>
            <a:r>
              <a:rPr sz="2400" spc="50" dirty="0">
                <a:latin typeface="Calibri"/>
                <a:cs typeface="Calibri"/>
              </a:rPr>
              <a:t>y_</a:t>
            </a:r>
            <a:r>
              <a:rPr sz="2400" spc="-65" dirty="0">
                <a:latin typeface="Calibri"/>
                <a:cs typeface="Calibri"/>
              </a:rPr>
              <a:t>x</a:t>
            </a:r>
            <a:r>
              <a:rPr sz="2400" spc="-105" dirty="0">
                <a:latin typeface="Calibri"/>
                <a:cs typeface="Calibri"/>
              </a:rPr>
              <a:t>p</a:t>
            </a:r>
            <a:r>
              <a:rPr sz="2400" spc="-8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th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"/</a:t>
            </a:r>
            <a:r>
              <a:rPr sz="2400" spc="-25" dirty="0">
                <a:latin typeface="Calibri"/>
                <a:cs typeface="Calibri"/>
              </a:rPr>
              <a:t>/</a:t>
            </a:r>
            <a:r>
              <a:rPr sz="2400" spc="-50" dirty="0">
                <a:latin typeface="Calibri"/>
                <a:cs typeface="Calibri"/>
              </a:rPr>
              <a:t>s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/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125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")</a:t>
            </a:r>
            <a:endParaRPr sz="2400" dirty="0">
              <a:latin typeface="Calibri"/>
              <a:cs typeface="Calibri"/>
            </a:endParaRPr>
          </a:p>
          <a:p>
            <a:pPr marL="222885">
              <a:lnSpc>
                <a:spcPts val="2140"/>
              </a:lnSpc>
              <a:spcBef>
                <a:spcPts val="45"/>
              </a:spcBef>
            </a:pPr>
            <a:r>
              <a:rPr sz="2400" spc="-13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1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t("</a:t>
            </a:r>
            <a:r>
              <a:rPr sz="2400" dirty="0">
                <a:latin typeface="宋体"/>
                <a:cs typeface="宋体"/>
              </a:rPr>
              <a:t>品牌数</a:t>
            </a:r>
            <a:r>
              <a:rPr sz="2400" spc="-10" dirty="0">
                <a:latin typeface="宋体"/>
                <a:cs typeface="宋体"/>
              </a:rPr>
              <a:t>量</a:t>
            </a:r>
            <a:r>
              <a:rPr sz="2400" spc="55" dirty="0">
                <a:latin typeface="Calibri"/>
                <a:cs typeface="Calibri"/>
              </a:rPr>
              <a:t>:"</a:t>
            </a:r>
            <a:r>
              <a:rPr sz="2400" spc="45" dirty="0">
                <a:latin typeface="Calibri"/>
                <a:cs typeface="Calibri"/>
              </a:rPr>
              <a:t>,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65" dirty="0">
                <a:latin typeface="Calibri"/>
                <a:cs typeface="Calibri"/>
              </a:rPr>
              <a:t>mar</a:t>
            </a:r>
            <a:r>
              <a:rPr sz="2400" spc="-90" dirty="0">
                <a:latin typeface="Calibri"/>
                <a:cs typeface="Calibri"/>
              </a:rPr>
              <a:t>k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))</a:t>
            </a:r>
          </a:p>
          <a:p>
            <a:pPr marL="433070" marR="5756275" indent="-210820">
              <a:lnSpc>
                <a:spcPts val="2160"/>
              </a:lnSpc>
              <a:spcBef>
                <a:spcPts val="50"/>
              </a:spcBef>
            </a:pP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mark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in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mar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90" dirty="0">
                <a:latin typeface="Calibri"/>
                <a:cs typeface="Calibri"/>
              </a:rPr>
              <a:t>: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2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1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45" dirty="0">
                <a:latin typeface="Calibri"/>
                <a:cs typeface="Calibri"/>
              </a:rPr>
              <a:t>mark</a:t>
            </a:r>
            <a:r>
              <a:rPr sz="2400" spc="-70" dirty="0">
                <a:latin typeface="Calibri"/>
                <a:cs typeface="Calibri"/>
              </a:rPr>
              <a:t>.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85" dirty="0">
                <a:latin typeface="Calibri"/>
                <a:cs typeface="Calibri"/>
              </a:rPr>
              <a:t>e</a:t>
            </a:r>
            <a:r>
              <a:rPr sz="2400" spc="-65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222885">
              <a:lnSpc>
                <a:spcPts val="2090"/>
              </a:lnSpc>
            </a:pP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00" dirty="0">
                <a:latin typeface="Calibri"/>
                <a:cs typeface="Calibri"/>
              </a:rPr>
              <a:t>o</a:t>
            </a:r>
            <a:r>
              <a:rPr sz="2400" spc="-145" dirty="0">
                <a:latin typeface="Calibri"/>
                <a:cs typeface="Calibri"/>
              </a:rPr>
              <a:t>rm</a:t>
            </a:r>
            <a:r>
              <a:rPr sz="2400" spc="-175" dirty="0">
                <a:latin typeface="Calibri"/>
                <a:cs typeface="Calibri"/>
              </a:rPr>
              <a:t>=</a:t>
            </a:r>
            <a:r>
              <a:rPr sz="2400" spc="-13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75" dirty="0">
                <a:latin typeface="Calibri"/>
                <a:cs typeface="Calibri"/>
              </a:rPr>
              <a:t>v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200" dirty="0">
                <a:latin typeface="Calibri"/>
                <a:cs typeface="Calibri"/>
              </a:rPr>
              <a:t>r</a:t>
            </a:r>
            <a:r>
              <a:rPr sz="2400" spc="35" dirty="0">
                <a:latin typeface="Calibri"/>
                <a:cs typeface="Calibri"/>
              </a:rPr>
              <a:t>.</a:t>
            </a:r>
            <a:r>
              <a:rPr sz="2400" spc="-35" dirty="0">
                <a:latin typeface="Calibri"/>
                <a:cs typeface="Calibri"/>
              </a:rPr>
              <a:t>fi</a:t>
            </a:r>
            <a:r>
              <a:rPr sz="2400" spc="-70" dirty="0">
                <a:latin typeface="Calibri"/>
                <a:cs typeface="Calibri"/>
              </a:rPr>
              <a:t>n</a:t>
            </a:r>
            <a:r>
              <a:rPr sz="2400" spc="-130" dirty="0">
                <a:latin typeface="Calibri"/>
                <a:cs typeface="Calibri"/>
              </a:rPr>
              <a:t>d</a:t>
            </a:r>
            <a:r>
              <a:rPr sz="2400" spc="140" dirty="0">
                <a:latin typeface="Calibri"/>
                <a:cs typeface="Calibri"/>
              </a:rPr>
              <a:t>_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100" dirty="0">
                <a:latin typeface="Calibri"/>
                <a:cs typeface="Calibri"/>
              </a:rPr>
              <a:t>m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110" dirty="0">
                <a:latin typeface="Calibri"/>
                <a:cs typeface="Calibri"/>
              </a:rPr>
              <a:t>n</a:t>
            </a:r>
            <a:r>
              <a:rPr sz="2400" spc="60" dirty="0">
                <a:latin typeface="Calibri"/>
                <a:cs typeface="Calibri"/>
              </a:rPr>
              <a:t>t_</a:t>
            </a:r>
            <a:r>
              <a:rPr sz="2400" spc="-130" dirty="0">
                <a:latin typeface="Calibri"/>
                <a:cs typeface="Calibri"/>
              </a:rPr>
              <a:t>b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140" dirty="0">
                <a:latin typeface="Calibri"/>
                <a:cs typeface="Calibri"/>
              </a:rPr>
              <a:t>_</a:t>
            </a:r>
            <a:r>
              <a:rPr sz="2400" spc="-45" dirty="0">
                <a:latin typeface="Calibri"/>
                <a:cs typeface="Calibri"/>
              </a:rPr>
              <a:t>x</a:t>
            </a:r>
            <a:r>
              <a:rPr sz="2400" spc="-130" dirty="0">
                <a:latin typeface="Calibri"/>
                <a:cs typeface="Calibri"/>
              </a:rPr>
              <a:t>p</a:t>
            </a:r>
            <a:r>
              <a:rPr sz="2400" spc="-8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30" dirty="0">
                <a:latin typeface="Calibri"/>
                <a:cs typeface="Calibri"/>
              </a:rPr>
              <a:t>"</a:t>
            </a:r>
            <a:r>
              <a:rPr sz="2400" spc="-15" dirty="0">
                <a:latin typeface="Calibri"/>
                <a:cs typeface="Calibri"/>
              </a:rPr>
              <a:t>//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spc="-1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rm"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222885">
              <a:lnSpc>
                <a:spcPct val="100000"/>
              </a:lnSpc>
            </a:pPr>
            <a:r>
              <a:rPr sz="2400" spc="-12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1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t(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rm</a:t>
            </a:r>
            <a:r>
              <a:rPr sz="2400" spc="5" dirty="0">
                <a:latin typeface="Calibri"/>
                <a:cs typeface="Calibri"/>
              </a:rPr>
              <a:t>.</a:t>
            </a:r>
            <a:r>
              <a:rPr sz="2400" spc="-250" dirty="0">
                <a:latin typeface="Calibri"/>
                <a:cs typeface="Calibri"/>
              </a:rPr>
              <a:t>g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t_</a:t>
            </a:r>
            <a:r>
              <a:rPr sz="2400" spc="-8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125" dirty="0">
                <a:latin typeface="Calibri"/>
                <a:cs typeface="Calibri"/>
              </a:rPr>
              <a:t>b</a:t>
            </a:r>
            <a:r>
              <a:rPr sz="2400" spc="-8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(</a:t>
            </a:r>
            <a:r>
              <a:rPr sz="2400" spc="5" dirty="0">
                <a:latin typeface="Calibri"/>
                <a:cs typeface="Calibri"/>
              </a:rPr>
              <a:t>"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65" dirty="0">
                <a:latin typeface="Calibri"/>
                <a:cs typeface="Calibri"/>
              </a:rPr>
              <a:t>n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75" dirty="0">
                <a:latin typeface="Calibri"/>
                <a:cs typeface="Calibri"/>
              </a:rPr>
              <a:t>rH</a:t>
            </a:r>
            <a:r>
              <a:rPr sz="2400" spc="-65" dirty="0">
                <a:latin typeface="Calibri"/>
                <a:cs typeface="Calibri"/>
              </a:rPr>
              <a:t>T</a:t>
            </a:r>
            <a:r>
              <a:rPr sz="2400" spc="-114" dirty="0">
                <a:latin typeface="Calibri"/>
                <a:cs typeface="Calibri"/>
              </a:rPr>
              <a:t>M</a:t>
            </a:r>
            <a:r>
              <a:rPr sz="2400" spc="-50" dirty="0">
                <a:latin typeface="Calibri"/>
                <a:cs typeface="Calibri"/>
              </a:rPr>
              <a:t>L</a:t>
            </a:r>
            <a:r>
              <a:rPr sz="2400" spc="25" dirty="0">
                <a:latin typeface="Calibri"/>
                <a:cs typeface="Calibri"/>
              </a:rPr>
              <a:t>").</a:t>
            </a:r>
            <a:r>
              <a:rPr sz="2400" spc="-95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125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()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sz="2400" spc="-80" dirty="0">
                <a:latin typeface="Calibri"/>
                <a:cs typeface="Calibri"/>
              </a:rPr>
              <a:t>e</a:t>
            </a:r>
            <a:r>
              <a:rPr sz="2400" spc="-114" dirty="0">
                <a:latin typeface="Calibri"/>
                <a:cs typeface="Calibri"/>
              </a:rPr>
              <a:t>x</a:t>
            </a:r>
            <a:r>
              <a:rPr sz="2400" spc="-70" dirty="0">
                <a:latin typeface="Calibri"/>
                <a:cs typeface="Calibri"/>
              </a:rPr>
              <a:t>c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13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114" dirty="0">
                <a:latin typeface="Calibri"/>
                <a:cs typeface="Calibri"/>
              </a:rPr>
              <a:t>x</a:t>
            </a:r>
            <a:r>
              <a:rPr sz="2400" spc="-70" dirty="0">
                <a:latin typeface="Calibri"/>
                <a:cs typeface="Calibri"/>
              </a:rPr>
              <a:t>c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130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100" dirty="0">
                <a:latin typeface="Calibri"/>
                <a:cs typeface="Calibri"/>
              </a:rPr>
              <a:t>o</a:t>
            </a:r>
            <a:r>
              <a:rPr sz="2400" spc="-75" dirty="0">
                <a:latin typeface="Calibri"/>
                <a:cs typeface="Calibri"/>
              </a:rPr>
              <a:t>n </a:t>
            </a:r>
            <a:r>
              <a:rPr sz="2400" spc="-60" dirty="0">
                <a:latin typeface="Calibri"/>
                <a:cs typeface="Calibri"/>
              </a:rPr>
              <a:t>as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9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2400" spc="-12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11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t(e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r)</a:t>
            </a:r>
          </a:p>
        </p:txBody>
      </p:sp>
    </p:spTree>
    <p:extLst>
      <p:ext uri="{BB962C8B-B14F-4D97-AF65-F5344CB8AC3E}">
        <p14:creationId xmlns:p14="http://schemas.microsoft.com/office/powerpoint/2010/main" val="69831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318022"/>
            <a:ext cx="10058400" cy="5170646"/>
          </a:xfrm>
        </p:spPr>
        <p:txBody>
          <a:bodyPr/>
          <a:lstStyle/>
          <a:p>
            <a:r>
              <a:rPr lang="en-US" altLang="zh-CN" sz="2400" dirty="0" err="1"/>
              <a:t>构造一个定位元素的</a:t>
            </a:r>
            <a:r>
              <a:rPr lang="en-US" altLang="zh-CN" sz="2400" dirty="0"/>
              <a:t> locator </a:t>
            </a:r>
            <a:r>
              <a:rPr lang="en-US" altLang="zh-CN" sz="2400" dirty="0" err="1"/>
              <a:t>的对象，例如通过</a:t>
            </a:r>
            <a:r>
              <a:rPr lang="en-US" altLang="zh-CN" sz="2400" dirty="0"/>
              <a:t> XPath </a:t>
            </a:r>
            <a:r>
              <a:rPr lang="en-US" altLang="zh-CN" sz="2400" dirty="0" err="1"/>
              <a:t>的方法定位</a:t>
            </a:r>
            <a:r>
              <a:rPr lang="en-US" altLang="zh-CN" sz="2400" dirty="0"/>
              <a:t>&lt;select&gt;</a:t>
            </a:r>
            <a:r>
              <a:rPr lang="en-US" altLang="zh-CN" sz="2400" dirty="0" err="1" smtClean="0"/>
              <a:t>中的</a:t>
            </a:r>
            <a:r>
              <a:rPr lang="en-US" altLang="zh-CN" sz="2400" dirty="0" smtClean="0"/>
              <a:t>&lt;</a:t>
            </a:r>
            <a:r>
              <a:rPr lang="en-US" altLang="zh-CN" sz="2400" dirty="0"/>
              <a:t>option&gt;</a:t>
            </a:r>
            <a:r>
              <a:rPr lang="en-US" altLang="zh-CN" sz="2400" dirty="0" err="1"/>
              <a:t>元素</a:t>
            </a:r>
            <a:r>
              <a:rPr lang="en-US" altLang="zh-CN" sz="2400" dirty="0"/>
              <a:t>：</a:t>
            </a:r>
            <a:endParaRPr lang="zh-CN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locator=(</a:t>
            </a:r>
            <a:r>
              <a:rPr lang="en-US" altLang="zh-CN" sz="2400" b="1" dirty="0" err="1">
                <a:solidFill>
                  <a:srgbClr val="FF0000"/>
                </a:solidFill>
              </a:rPr>
              <a:t>By.XPATH</a:t>
            </a:r>
            <a:r>
              <a:rPr lang="en-US" altLang="zh-CN" sz="2400" b="1" dirty="0">
                <a:solidFill>
                  <a:srgbClr val="FF0000"/>
                </a:solidFill>
              </a:rPr>
              <a:t>,"//select/option")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endParaRPr lang="en-US" altLang="zh-CN" sz="2400" spc="-55" dirty="0">
              <a:latin typeface="+mn-lt"/>
              <a:cs typeface="+mn-cs"/>
            </a:endParaRPr>
          </a:p>
          <a:p>
            <a:r>
              <a:rPr lang="en-US" altLang="zh-CN" sz="2400" dirty="0" err="1" smtClean="0"/>
              <a:t>使用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WebDriverWait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构造一个实例，调用</a:t>
            </a:r>
            <a:r>
              <a:rPr lang="en-US" altLang="zh-CN" sz="2400" dirty="0"/>
              <a:t> until </a:t>
            </a:r>
            <a:r>
              <a:rPr lang="en-US" altLang="zh-CN" sz="2400" dirty="0" err="1"/>
              <a:t>方法</a:t>
            </a:r>
            <a:r>
              <a:rPr lang="en-US" altLang="zh-CN" sz="2400" dirty="0"/>
              <a:t>：</a:t>
            </a:r>
            <a:endParaRPr lang="en-US" altLang="zh-CN" sz="2400" b="1" spc="-254" dirty="0" smtClean="0">
              <a:solidFill>
                <a:srgbClr val="FF0000"/>
              </a:solidFill>
            </a:endParaRPr>
          </a:p>
          <a:p>
            <a:r>
              <a:rPr lang="en-US" altLang="zh-CN" sz="2400" b="1" spc="-254" dirty="0" err="1" smtClean="0">
                <a:solidFill>
                  <a:srgbClr val="FF0000"/>
                </a:solidFill>
              </a:rPr>
              <a:t>W</a:t>
            </a:r>
            <a:r>
              <a:rPr lang="en-US" altLang="zh-CN" sz="2400" b="1" spc="-70" dirty="0" err="1" smtClean="0">
                <a:solidFill>
                  <a:srgbClr val="FF0000"/>
                </a:solidFill>
              </a:rPr>
              <a:t>e</a:t>
            </a:r>
            <a:r>
              <a:rPr lang="en-US" altLang="zh-CN" sz="2400" b="1" spc="-160" dirty="0" err="1" smtClean="0">
                <a:solidFill>
                  <a:srgbClr val="FF0000"/>
                </a:solidFill>
              </a:rPr>
              <a:t>b</a:t>
            </a:r>
            <a:r>
              <a:rPr lang="en-US" altLang="zh-CN" sz="2400" b="1" spc="-204" dirty="0" err="1" smtClean="0">
                <a:solidFill>
                  <a:srgbClr val="FF0000"/>
                </a:solidFill>
              </a:rPr>
              <a:t>D</a:t>
            </a:r>
            <a:r>
              <a:rPr lang="en-US" altLang="zh-CN" sz="2400" b="1" spc="-75" dirty="0" err="1" smtClean="0">
                <a:solidFill>
                  <a:srgbClr val="FF0000"/>
                </a:solidFill>
              </a:rPr>
              <a:t>r</a:t>
            </a:r>
            <a:r>
              <a:rPr lang="en-US" altLang="zh-CN" sz="2400" b="1" spc="-8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b="1" spc="-165" dirty="0" err="1" smtClean="0">
                <a:solidFill>
                  <a:srgbClr val="FF0000"/>
                </a:solidFill>
              </a:rPr>
              <a:t>v</a:t>
            </a:r>
            <a:r>
              <a:rPr lang="en-US" altLang="zh-CN" sz="2400" b="1" spc="-70" dirty="0" err="1" smtClean="0">
                <a:solidFill>
                  <a:srgbClr val="FF0000"/>
                </a:solidFill>
              </a:rPr>
              <a:t>e</a:t>
            </a:r>
            <a:r>
              <a:rPr lang="en-US" altLang="zh-CN" sz="2400" b="1" spc="-75" dirty="0" err="1" smtClean="0">
                <a:solidFill>
                  <a:srgbClr val="FF0000"/>
                </a:solidFill>
              </a:rPr>
              <a:t>r</a:t>
            </a:r>
            <a:r>
              <a:rPr lang="en-US" altLang="zh-CN" sz="2400" b="1" spc="-254" dirty="0" err="1" smtClean="0">
                <a:solidFill>
                  <a:srgbClr val="FF0000"/>
                </a:solidFill>
              </a:rPr>
              <a:t>W</a:t>
            </a:r>
            <a:r>
              <a:rPr lang="en-US" altLang="zh-CN" sz="2400" b="1" spc="-100" dirty="0" err="1" smtClean="0">
                <a:solidFill>
                  <a:srgbClr val="FF0000"/>
                </a:solidFill>
              </a:rPr>
              <a:t>a</a:t>
            </a:r>
            <a:r>
              <a:rPr lang="en-US" altLang="zh-CN" sz="2400" b="1" spc="-7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b="1" spc="-75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2400" b="1" spc="-114" dirty="0" smtClean="0">
                <a:solidFill>
                  <a:srgbClr val="FF0000"/>
                </a:solidFill>
              </a:rPr>
              <a:t>(</a:t>
            </a:r>
            <a:r>
              <a:rPr lang="en-US" altLang="zh-CN" sz="2400" b="1" spc="-160" dirty="0" smtClean="0">
                <a:solidFill>
                  <a:srgbClr val="FF0000"/>
                </a:solidFill>
              </a:rPr>
              <a:t>d</a:t>
            </a:r>
            <a:r>
              <a:rPr lang="en-US" altLang="zh-CN" sz="2400" b="1" spc="-75" dirty="0" smtClean="0">
                <a:solidFill>
                  <a:srgbClr val="FF0000"/>
                </a:solidFill>
              </a:rPr>
              <a:t>r</a:t>
            </a:r>
            <a:r>
              <a:rPr lang="en-US" altLang="zh-CN" sz="2400" b="1" spc="-80" dirty="0" smtClean="0">
                <a:solidFill>
                  <a:srgbClr val="FF0000"/>
                </a:solidFill>
              </a:rPr>
              <a:t>i</a:t>
            </a:r>
            <a:r>
              <a:rPr lang="en-US" altLang="zh-CN" sz="2400" b="1" spc="-165" dirty="0" smtClean="0">
                <a:solidFill>
                  <a:srgbClr val="FF0000"/>
                </a:solidFill>
              </a:rPr>
              <a:t>v</a:t>
            </a:r>
            <a:r>
              <a:rPr lang="en-US" altLang="zh-CN" sz="2400" b="1" spc="-70" dirty="0" smtClean="0">
                <a:solidFill>
                  <a:srgbClr val="FF0000"/>
                </a:solidFill>
              </a:rPr>
              <a:t>e</a:t>
            </a:r>
            <a:r>
              <a:rPr lang="en-US" altLang="zh-CN" sz="2400" b="1" spc="-220" dirty="0" smtClean="0">
                <a:solidFill>
                  <a:srgbClr val="FF0000"/>
                </a:solidFill>
              </a:rPr>
              <a:t>r</a:t>
            </a:r>
            <a:r>
              <a:rPr lang="en-US" altLang="zh-CN" sz="2400" b="1" spc="-25" dirty="0" smtClean="0">
                <a:solidFill>
                  <a:srgbClr val="FF0000"/>
                </a:solidFill>
              </a:rPr>
              <a:t>,</a:t>
            </a:r>
            <a:r>
              <a:rPr lang="en-US" altLang="zh-CN" sz="2400" b="1" spc="-55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spc="-110" dirty="0" smtClean="0">
                <a:solidFill>
                  <a:srgbClr val="FF0000"/>
                </a:solidFill>
              </a:rPr>
              <a:t>10</a:t>
            </a:r>
            <a:r>
              <a:rPr lang="en-US" altLang="zh-CN" sz="2400" b="1" spc="-65" dirty="0" smtClean="0">
                <a:solidFill>
                  <a:srgbClr val="FF0000"/>
                </a:solidFill>
              </a:rPr>
              <a:t>,</a:t>
            </a:r>
            <a:r>
              <a:rPr lang="en-US" altLang="zh-CN" sz="2400" b="1" spc="-95" dirty="0" smtClean="0">
                <a:solidFill>
                  <a:srgbClr val="FF0000"/>
                </a:solidFill>
              </a:rPr>
              <a:t>0.5</a:t>
            </a:r>
            <a:r>
              <a:rPr lang="en-US" altLang="zh-CN" sz="2400" b="1" spc="-90" dirty="0" smtClean="0">
                <a:solidFill>
                  <a:srgbClr val="FF0000"/>
                </a:solidFill>
              </a:rPr>
              <a:t>)</a:t>
            </a:r>
            <a:r>
              <a:rPr lang="en-US" altLang="zh-CN" sz="2400" b="1" spc="-50" dirty="0" smtClean="0">
                <a:solidFill>
                  <a:srgbClr val="FF0000"/>
                </a:solidFill>
              </a:rPr>
              <a:t>.</a:t>
            </a:r>
            <a:r>
              <a:rPr lang="en-US" altLang="zh-CN" sz="2400" b="1" spc="-100" dirty="0" smtClean="0">
                <a:solidFill>
                  <a:srgbClr val="FF0000"/>
                </a:solidFill>
              </a:rPr>
              <a:t>u</a:t>
            </a:r>
            <a:r>
              <a:rPr lang="en-US" altLang="zh-CN" sz="2400" b="1" spc="-155" dirty="0" smtClean="0">
                <a:solidFill>
                  <a:srgbClr val="FF0000"/>
                </a:solidFill>
              </a:rPr>
              <a:t>n</a:t>
            </a:r>
            <a:r>
              <a:rPr lang="en-US" altLang="zh-CN" sz="2400" b="1" spc="-85" dirty="0" smtClean="0">
                <a:solidFill>
                  <a:srgbClr val="FF0000"/>
                </a:solidFill>
              </a:rPr>
              <a:t>t</a:t>
            </a:r>
            <a:r>
              <a:rPr lang="en-US" altLang="zh-CN" sz="2400" b="1" spc="-75" dirty="0" smtClean="0">
                <a:solidFill>
                  <a:srgbClr val="FF0000"/>
                </a:solidFill>
              </a:rPr>
              <a:t>i</a:t>
            </a:r>
            <a:r>
              <a:rPr lang="en-US" altLang="zh-CN" sz="2400" b="1" spc="-80" dirty="0" smtClean="0">
                <a:solidFill>
                  <a:srgbClr val="FF0000"/>
                </a:solidFill>
              </a:rPr>
              <a:t>l</a:t>
            </a:r>
            <a:r>
              <a:rPr lang="en-US" altLang="zh-CN" sz="2400" b="1" spc="-105" dirty="0" smtClean="0">
                <a:solidFill>
                  <a:srgbClr val="FF0000"/>
                </a:solidFill>
              </a:rPr>
              <a:t>(</a:t>
            </a:r>
            <a:r>
              <a:rPr lang="en-US" altLang="zh-CN" sz="2400" b="1" spc="-95" dirty="0" err="1" smtClean="0">
                <a:solidFill>
                  <a:srgbClr val="FF0000"/>
                </a:solidFill>
              </a:rPr>
              <a:t>E</a:t>
            </a:r>
            <a:r>
              <a:rPr lang="en-US" altLang="zh-CN" sz="2400" b="1" spc="-175" dirty="0" err="1" smtClean="0">
                <a:solidFill>
                  <a:srgbClr val="FF0000"/>
                </a:solidFill>
              </a:rPr>
              <a:t>C</a:t>
            </a:r>
            <a:r>
              <a:rPr lang="en-US" altLang="zh-CN" sz="2400" b="1" spc="-55" dirty="0" err="1" smtClean="0">
                <a:solidFill>
                  <a:srgbClr val="FF0000"/>
                </a:solidFill>
              </a:rPr>
              <a:t>.</a:t>
            </a:r>
            <a:r>
              <a:rPr lang="en-US" altLang="zh-CN" sz="2400" b="1" spc="-120" dirty="0" err="1" smtClean="0">
                <a:solidFill>
                  <a:srgbClr val="FF0000"/>
                </a:solidFill>
              </a:rPr>
              <a:t>p</a:t>
            </a:r>
            <a:r>
              <a:rPr lang="en-US" altLang="zh-CN" sz="2400" b="1" spc="-100" dirty="0" err="1" smtClean="0">
                <a:solidFill>
                  <a:srgbClr val="FF0000"/>
                </a:solidFill>
              </a:rPr>
              <a:t>r</a:t>
            </a:r>
            <a:r>
              <a:rPr lang="en-US" altLang="zh-CN" sz="2400" b="1" spc="-70" dirty="0" err="1" smtClean="0">
                <a:solidFill>
                  <a:srgbClr val="FF0000"/>
                </a:solidFill>
              </a:rPr>
              <a:t>e</a:t>
            </a:r>
            <a:r>
              <a:rPr lang="en-US" altLang="zh-CN" sz="2400" b="1" spc="-65" dirty="0" err="1" smtClean="0">
                <a:solidFill>
                  <a:srgbClr val="FF0000"/>
                </a:solidFill>
              </a:rPr>
              <a:t>s</a:t>
            </a:r>
            <a:r>
              <a:rPr lang="en-US" altLang="zh-CN" sz="2400" b="1" spc="-75" dirty="0" err="1" smtClean="0">
                <a:solidFill>
                  <a:srgbClr val="FF0000"/>
                </a:solidFill>
              </a:rPr>
              <a:t>e</a:t>
            </a:r>
            <a:r>
              <a:rPr lang="en-US" altLang="zh-CN" sz="2400" b="1" spc="-135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400" b="1" spc="-125" dirty="0" err="1" smtClean="0">
                <a:solidFill>
                  <a:srgbClr val="FF0000"/>
                </a:solidFill>
              </a:rPr>
              <a:t>c</a:t>
            </a:r>
            <a:r>
              <a:rPr lang="en-US" altLang="zh-CN" sz="2400" b="1" spc="-70" dirty="0" err="1" smtClean="0">
                <a:solidFill>
                  <a:srgbClr val="FF0000"/>
                </a:solidFill>
              </a:rPr>
              <a:t>e</a:t>
            </a:r>
            <a:r>
              <a:rPr lang="en-US" altLang="zh-CN" sz="2400" b="1" spc="135" dirty="0" err="1" smtClean="0">
                <a:solidFill>
                  <a:srgbClr val="FF0000"/>
                </a:solidFill>
              </a:rPr>
              <a:t>_</a:t>
            </a:r>
            <a:r>
              <a:rPr lang="en-US" altLang="zh-CN" sz="2400" b="1" spc="-145" dirty="0" err="1" smtClean="0">
                <a:solidFill>
                  <a:srgbClr val="FF0000"/>
                </a:solidFill>
              </a:rPr>
              <a:t>o</a:t>
            </a:r>
            <a:r>
              <a:rPr lang="en-US" altLang="zh-CN" sz="2400" b="1" spc="-120" dirty="0" err="1" smtClean="0">
                <a:solidFill>
                  <a:srgbClr val="FF0000"/>
                </a:solidFill>
              </a:rPr>
              <a:t>f</a:t>
            </a:r>
            <a:r>
              <a:rPr lang="en-US" altLang="zh-CN" sz="2400" b="1" spc="135" dirty="0" err="1" smtClean="0">
                <a:solidFill>
                  <a:srgbClr val="FF0000"/>
                </a:solidFill>
              </a:rPr>
              <a:t>_</a:t>
            </a:r>
            <a:r>
              <a:rPr lang="en-US" altLang="zh-CN" sz="2400" b="1" spc="-70" dirty="0" err="1" smtClean="0">
                <a:solidFill>
                  <a:srgbClr val="FF0000"/>
                </a:solidFill>
              </a:rPr>
              <a:t>e</a:t>
            </a:r>
            <a:r>
              <a:rPr lang="en-US" altLang="zh-CN" sz="2400" b="1" spc="-80" dirty="0" err="1" smtClean="0">
                <a:solidFill>
                  <a:srgbClr val="FF0000"/>
                </a:solidFill>
              </a:rPr>
              <a:t>l</a:t>
            </a:r>
            <a:r>
              <a:rPr lang="en-US" altLang="zh-CN" sz="2400" b="1" spc="-70" dirty="0" err="1" smtClean="0">
                <a:solidFill>
                  <a:srgbClr val="FF0000"/>
                </a:solidFill>
              </a:rPr>
              <a:t>e</a:t>
            </a:r>
            <a:r>
              <a:rPr lang="en-US" altLang="zh-CN" sz="2400" b="1" spc="-165" dirty="0" err="1" smtClean="0">
                <a:solidFill>
                  <a:srgbClr val="FF0000"/>
                </a:solidFill>
              </a:rPr>
              <a:t>m</a:t>
            </a:r>
            <a:r>
              <a:rPr lang="en-US" altLang="zh-CN" sz="2400" b="1" spc="-95" dirty="0" err="1" smtClean="0">
                <a:solidFill>
                  <a:srgbClr val="FF0000"/>
                </a:solidFill>
              </a:rPr>
              <a:t>e</a:t>
            </a:r>
            <a:r>
              <a:rPr lang="en-US" altLang="zh-CN" sz="2400" b="1" spc="-155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400" b="1" spc="35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2400" b="1" spc="25" dirty="0" err="1" smtClean="0">
                <a:solidFill>
                  <a:srgbClr val="FF0000"/>
                </a:solidFill>
              </a:rPr>
              <a:t>_</a:t>
            </a:r>
            <a:r>
              <a:rPr lang="en-US" altLang="zh-CN" sz="2400" b="1" spc="-80" dirty="0" err="1" smtClean="0">
                <a:solidFill>
                  <a:srgbClr val="FF0000"/>
                </a:solidFill>
              </a:rPr>
              <a:t>l</a:t>
            </a:r>
            <a:r>
              <a:rPr lang="en-US" altLang="zh-CN" sz="2400" b="1" spc="-145" dirty="0" err="1" smtClean="0">
                <a:solidFill>
                  <a:srgbClr val="FF0000"/>
                </a:solidFill>
              </a:rPr>
              <a:t>o</a:t>
            </a:r>
            <a:r>
              <a:rPr lang="en-US" altLang="zh-CN" sz="2400" b="1" spc="-125" dirty="0" err="1" smtClean="0">
                <a:solidFill>
                  <a:srgbClr val="FF0000"/>
                </a:solidFill>
              </a:rPr>
              <a:t>c</a:t>
            </a:r>
            <a:r>
              <a:rPr lang="en-US" altLang="zh-CN" sz="2400" b="1" spc="-105" dirty="0" err="1" smtClean="0">
                <a:solidFill>
                  <a:srgbClr val="FF0000"/>
                </a:solidFill>
              </a:rPr>
              <a:t>at</a:t>
            </a:r>
            <a:r>
              <a:rPr lang="en-US" altLang="zh-CN" sz="2400" b="1" spc="-70" dirty="0" err="1" smtClean="0">
                <a:solidFill>
                  <a:srgbClr val="FF0000"/>
                </a:solidFill>
              </a:rPr>
              <a:t>e</a:t>
            </a:r>
            <a:r>
              <a:rPr lang="en-US" altLang="zh-CN" sz="2400" b="1" spc="-135" dirty="0" err="1" smtClean="0">
                <a:solidFill>
                  <a:srgbClr val="FF0000"/>
                </a:solidFill>
              </a:rPr>
              <a:t>d</a:t>
            </a:r>
            <a:r>
              <a:rPr lang="en-US" altLang="zh-CN" sz="2400" b="1" spc="-114" dirty="0" smtClean="0">
                <a:solidFill>
                  <a:srgbClr val="FF0000"/>
                </a:solidFill>
              </a:rPr>
              <a:t>(</a:t>
            </a:r>
            <a:r>
              <a:rPr lang="en-US" altLang="zh-CN" sz="2400" b="1" spc="-80" dirty="0" smtClean="0">
                <a:solidFill>
                  <a:srgbClr val="FF0000"/>
                </a:solidFill>
              </a:rPr>
              <a:t>l</a:t>
            </a:r>
            <a:r>
              <a:rPr lang="en-US" altLang="zh-CN" sz="2400" b="1" spc="-145" dirty="0" smtClean="0">
                <a:solidFill>
                  <a:srgbClr val="FF0000"/>
                </a:solidFill>
              </a:rPr>
              <a:t>o</a:t>
            </a:r>
            <a:r>
              <a:rPr lang="en-US" altLang="zh-CN" sz="2400" b="1" spc="-125" dirty="0" smtClean="0">
                <a:solidFill>
                  <a:srgbClr val="FF0000"/>
                </a:solidFill>
              </a:rPr>
              <a:t>c</a:t>
            </a:r>
            <a:r>
              <a:rPr lang="en-US" altLang="zh-CN" sz="2400" b="1" spc="-105" dirty="0" smtClean="0">
                <a:solidFill>
                  <a:srgbClr val="FF0000"/>
                </a:solidFill>
              </a:rPr>
              <a:t>at</a:t>
            </a:r>
            <a:r>
              <a:rPr lang="en-US" altLang="zh-CN" sz="2400" b="1" spc="-145" dirty="0" smtClean="0">
                <a:solidFill>
                  <a:srgbClr val="FF0000"/>
                </a:solidFill>
              </a:rPr>
              <a:t>o</a:t>
            </a:r>
            <a:r>
              <a:rPr lang="en-US" altLang="zh-CN" sz="2400" b="1" spc="-75" dirty="0" smtClean="0">
                <a:solidFill>
                  <a:srgbClr val="FF0000"/>
                </a:solidFill>
              </a:rPr>
              <a:t>r</a:t>
            </a:r>
            <a:r>
              <a:rPr lang="en-US" altLang="zh-CN" sz="2400" b="1" spc="-114" dirty="0" smtClean="0">
                <a:solidFill>
                  <a:srgbClr val="FF0000"/>
                </a:solidFill>
              </a:rPr>
              <a:t>)</a:t>
            </a:r>
            <a:r>
              <a:rPr lang="en-US" altLang="zh-CN" sz="2400" b="1" spc="-105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2400" b="1" spc="-105" dirty="0" smtClean="0">
              <a:solidFill>
                <a:srgbClr val="FF0000"/>
              </a:solidFill>
            </a:endParaRPr>
          </a:p>
          <a:p>
            <a:r>
              <a:rPr lang="zh-CN" altLang="zh-CN" sz="2400" dirty="0"/>
              <a:t>这条语句的含义是等待 </a:t>
            </a:r>
            <a:r>
              <a:rPr lang="en-US" altLang="zh-CN" sz="2400" dirty="0"/>
              <a:t>locator </a:t>
            </a:r>
            <a:r>
              <a:rPr lang="zh-CN" altLang="zh-CN" sz="2400" dirty="0"/>
              <a:t>指定的元素出现，最长等待 </a:t>
            </a:r>
            <a:r>
              <a:rPr lang="en-US" altLang="zh-CN" sz="2400" dirty="0"/>
              <a:t>10 </a:t>
            </a:r>
            <a:r>
              <a:rPr lang="zh-CN" altLang="zh-CN" sz="2400" dirty="0"/>
              <a:t>秒，每间隔 </a:t>
            </a:r>
            <a:r>
              <a:rPr lang="en-US" altLang="zh-CN" sz="2400" dirty="0"/>
              <a:t>0.5 </a:t>
            </a:r>
            <a:r>
              <a:rPr lang="zh-CN" altLang="zh-CN" sz="2400" dirty="0"/>
              <a:t>秒就出现 检查一次。如果在 </a:t>
            </a:r>
            <a:r>
              <a:rPr lang="en-US" altLang="zh-CN" sz="2400" dirty="0"/>
              <a:t>10 </a:t>
            </a:r>
            <a:r>
              <a:rPr lang="zh-CN" altLang="zh-CN" sz="2400" dirty="0"/>
              <a:t>秒内出现了该元素就是结束等待，否则就继续等待。如果超过 </a:t>
            </a:r>
            <a:r>
              <a:rPr lang="en-US" altLang="zh-CN" sz="2400" dirty="0"/>
              <a:t>5 </a:t>
            </a:r>
            <a:r>
              <a:rPr lang="zh-CN" altLang="zh-CN" sz="2400" dirty="0"/>
              <a:t>秒还 没有等待到 </a:t>
            </a:r>
            <a:r>
              <a:rPr lang="en-US" altLang="zh-CN" sz="2400" dirty="0"/>
              <a:t>locator </a:t>
            </a:r>
            <a:r>
              <a:rPr lang="zh-CN" altLang="zh-CN" sz="2400" dirty="0"/>
              <a:t>要求的元素就抛出一个异常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/>
              <a:t>这种等待的</a:t>
            </a:r>
            <a:r>
              <a:rPr lang="zh-CN" altLang="zh-CN" sz="2400" dirty="0" smtClean="0"/>
              <a:t>优点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等待</a:t>
            </a:r>
            <a:r>
              <a:rPr lang="zh-CN" altLang="zh-CN" sz="2400" dirty="0"/>
              <a:t>判断准确，不会浪费多余的等待时间，在实际中使用可以提高执行效率</a:t>
            </a:r>
            <a:r>
              <a:rPr lang="zh-CN" altLang="zh-CN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74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522731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256030" cy="680085"/>
          </a:xfrm>
          <a:custGeom>
            <a:avLst/>
            <a:gdLst/>
            <a:ahLst/>
            <a:cxnLst/>
            <a:rect l="l" t="t" r="r" b="b"/>
            <a:pathLst>
              <a:path w="1256030" h="680085">
                <a:moveTo>
                  <a:pt x="11424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1151556" y="679347"/>
                </a:lnTo>
                <a:lnTo>
                  <a:pt x="1192463" y="668132"/>
                </a:lnTo>
                <a:lnTo>
                  <a:pt x="1225553" y="643489"/>
                </a:lnTo>
                <a:lnTo>
                  <a:pt x="1247699" y="608543"/>
                </a:lnTo>
                <a:lnTo>
                  <a:pt x="1255776" y="566419"/>
                </a:lnTo>
                <a:lnTo>
                  <a:pt x="1255419" y="104219"/>
                </a:lnTo>
                <a:lnTo>
                  <a:pt x="1244204" y="63312"/>
                </a:lnTo>
                <a:lnTo>
                  <a:pt x="1219561" y="30222"/>
                </a:lnTo>
                <a:lnTo>
                  <a:pt x="1184615" y="8076"/>
                </a:lnTo>
                <a:lnTo>
                  <a:pt x="11424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12494" y="906388"/>
            <a:ext cx="280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微软雅黑"/>
                <a:cs typeface="微软雅黑"/>
              </a:rPr>
              <a:t>8.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562600" y="55625"/>
            <a:ext cx="7459471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spc="5" dirty="0"/>
              <a:t>等待方法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09800" y="1071488"/>
            <a:ext cx="9448800" cy="5562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2400" b="1" spc="-100" dirty="0">
                <a:latin typeface="Calibri"/>
                <a:cs typeface="Calibri"/>
              </a:rPr>
              <a:t>E</a:t>
            </a:r>
            <a:r>
              <a:rPr sz="2400" b="1" spc="-170" dirty="0">
                <a:latin typeface="Calibri"/>
                <a:cs typeface="Calibri"/>
              </a:rPr>
              <a:t>C</a:t>
            </a:r>
            <a:r>
              <a:rPr sz="2400" b="1" spc="-55" dirty="0">
                <a:latin typeface="Calibri"/>
                <a:cs typeface="Calibri"/>
              </a:rPr>
              <a:t>.</a:t>
            </a:r>
            <a:r>
              <a:rPr sz="2400" b="1" spc="-120" dirty="0">
                <a:latin typeface="Calibri"/>
                <a:cs typeface="Calibri"/>
              </a:rPr>
              <a:t>p</a:t>
            </a:r>
            <a:r>
              <a:rPr sz="2400" b="1" spc="-100" dirty="0">
                <a:latin typeface="Calibri"/>
                <a:cs typeface="Calibri"/>
              </a:rPr>
              <a:t>r</a:t>
            </a:r>
            <a:r>
              <a:rPr sz="2400" b="1" spc="-85" dirty="0">
                <a:latin typeface="Calibri"/>
                <a:cs typeface="Calibri"/>
              </a:rPr>
              <a:t>e</a:t>
            </a:r>
            <a:r>
              <a:rPr sz="2400" b="1" spc="-65" dirty="0">
                <a:latin typeface="Calibri"/>
                <a:cs typeface="Calibri"/>
              </a:rPr>
              <a:t>s</a:t>
            </a:r>
            <a:r>
              <a:rPr sz="2400" b="1" spc="-110" dirty="0">
                <a:latin typeface="Calibri"/>
                <a:cs typeface="Calibri"/>
              </a:rPr>
              <a:t>en</a:t>
            </a:r>
            <a:r>
              <a:rPr sz="2400" b="1" spc="-105" dirty="0">
                <a:latin typeface="Calibri"/>
                <a:cs typeface="Calibri"/>
              </a:rPr>
              <a:t>c</a:t>
            </a:r>
            <a:r>
              <a:rPr sz="2400" b="1" spc="-20" dirty="0">
                <a:latin typeface="Calibri"/>
                <a:cs typeface="Calibri"/>
              </a:rPr>
              <a:t>e_</a:t>
            </a:r>
            <a:r>
              <a:rPr sz="2400" b="1" spc="-35" dirty="0">
                <a:latin typeface="Calibri"/>
                <a:cs typeface="Calibri"/>
              </a:rPr>
              <a:t>o</a:t>
            </a:r>
            <a:r>
              <a:rPr sz="2400" b="1" spc="-120" dirty="0">
                <a:latin typeface="Calibri"/>
                <a:cs typeface="Calibri"/>
              </a:rPr>
              <a:t>f</a:t>
            </a:r>
            <a:r>
              <a:rPr sz="2400" b="1" spc="140" dirty="0">
                <a:latin typeface="Calibri"/>
                <a:cs typeface="Calibri"/>
              </a:rPr>
              <a:t>_</a:t>
            </a:r>
            <a:r>
              <a:rPr sz="2400" b="1" spc="-75" dirty="0">
                <a:latin typeface="Calibri"/>
                <a:cs typeface="Calibri"/>
              </a:rPr>
              <a:t>el</a:t>
            </a:r>
            <a:r>
              <a:rPr sz="2400" b="1" spc="-120" dirty="0">
                <a:latin typeface="Calibri"/>
                <a:cs typeface="Calibri"/>
              </a:rPr>
              <a:t>em</a:t>
            </a:r>
            <a:r>
              <a:rPr sz="2400" b="1" spc="-85" dirty="0">
                <a:latin typeface="Calibri"/>
                <a:cs typeface="Calibri"/>
              </a:rPr>
              <a:t>e</a:t>
            </a:r>
            <a:r>
              <a:rPr sz="2400" b="1" spc="-160" dirty="0">
                <a:latin typeface="Calibri"/>
                <a:cs typeface="Calibri"/>
              </a:rPr>
              <a:t>n</a:t>
            </a:r>
            <a:r>
              <a:rPr sz="2400" b="1" spc="35" dirty="0">
                <a:latin typeface="Calibri"/>
                <a:cs typeface="Calibri"/>
              </a:rPr>
              <a:t>t</a:t>
            </a:r>
            <a:r>
              <a:rPr sz="2400" b="1" spc="20" dirty="0">
                <a:latin typeface="Calibri"/>
                <a:cs typeface="Calibri"/>
              </a:rPr>
              <a:t>_</a:t>
            </a:r>
            <a:r>
              <a:rPr sz="2400" b="1" spc="-85" dirty="0">
                <a:latin typeface="Calibri"/>
                <a:cs typeface="Calibri"/>
              </a:rPr>
              <a:t>l</a:t>
            </a:r>
            <a:r>
              <a:rPr sz="2400" b="1" spc="-145" dirty="0">
                <a:latin typeface="Calibri"/>
                <a:cs typeface="Calibri"/>
              </a:rPr>
              <a:t>o</a:t>
            </a:r>
            <a:r>
              <a:rPr sz="2400" b="1" spc="-120" dirty="0">
                <a:latin typeface="Calibri"/>
                <a:cs typeface="Calibri"/>
              </a:rPr>
              <a:t>c</a:t>
            </a:r>
            <a:r>
              <a:rPr sz="2400" b="1" spc="-110" dirty="0">
                <a:latin typeface="Calibri"/>
                <a:cs typeface="Calibri"/>
              </a:rPr>
              <a:t>a</a:t>
            </a:r>
            <a:r>
              <a:rPr sz="2400" b="1" spc="-105" dirty="0">
                <a:latin typeface="Calibri"/>
                <a:cs typeface="Calibri"/>
              </a:rPr>
              <a:t>ted</a:t>
            </a:r>
            <a:r>
              <a:rPr sz="2400" b="1" spc="-114" dirty="0">
                <a:latin typeface="Calibri"/>
                <a:cs typeface="Calibri"/>
              </a:rPr>
              <a:t>(</a:t>
            </a:r>
            <a:r>
              <a:rPr sz="2400" b="1" spc="-85" dirty="0">
                <a:latin typeface="Calibri"/>
                <a:cs typeface="Calibri"/>
              </a:rPr>
              <a:t>l</a:t>
            </a:r>
            <a:r>
              <a:rPr sz="2400" b="1" spc="-145" dirty="0">
                <a:latin typeface="Calibri"/>
                <a:cs typeface="Calibri"/>
              </a:rPr>
              <a:t>o</a:t>
            </a:r>
            <a:r>
              <a:rPr sz="2400" b="1" spc="-120" dirty="0">
                <a:latin typeface="Calibri"/>
                <a:cs typeface="Calibri"/>
              </a:rPr>
              <a:t>c</a:t>
            </a:r>
            <a:r>
              <a:rPr sz="2400" b="1" spc="-110" dirty="0">
                <a:latin typeface="Calibri"/>
                <a:cs typeface="Calibri"/>
              </a:rPr>
              <a:t>a</a:t>
            </a:r>
            <a:r>
              <a:rPr sz="2400" b="1" spc="-105" dirty="0">
                <a:latin typeface="Calibri"/>
                <a:cs typeface="Calibri"/>
              </a:rPr>
              <a:t>t</a:t>
            </a:r>
            <a:r>
              <a:rPr sz="2400" b="1" spc="-145" dirty="0">
                <a:latin typeface="Calibri"/>
                <a:cs typeface="Calibri"/>
              </a:rPr>
              <a:t>o</a:t>
            </a:r>
            <a:r>
              <a:rPr sz="2400" b="1" spc="-75" dirty="0">
                <a:latin typeface="Calibri"/>
                <a:cs typeface="Calibri"/>
              </a:rPr>
              <a:t>r</a:t>
            </a:r>
            <a:r>
              <a:rPr sz="2400" b="1" spc="-105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宋体"/>
                <a:cs typeface="宋体"/>
              </a:rPr>
              <a:t>这种形式是</a:t>
            </a:r>
            <a:r>
              <a:rPr sz="2400" b="1" dirty="0">
                <a:solidFill>
                  <a:srgbClr val="C00000"/>
                </a:solidFill>
                <a:latin typeface="宋体"/>
                <a:cs typeface="宋体"/>
              </a:rPr>
              <a:t>等待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95" dirty="0">
                <a:latin typeface="Calibri"/>
                <a:cs typeface="Calibri"/>
              </a:rPr>
              <a:t>c</a:t>
            </a:r>
            <a:r>
              <a:rPr sz="2400" spc="-8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dirty="0">
                <a:latin typeface="宋体"/>
                <a:cs typeface="宋体"/>
              </a:rPr>
              <a:t>指定的元素</a:t>
            </a:r>
            <a:r>
              <a:rPr sz="2400" b="1" dirty="0">
                <a:solidFill>
                  <a:srgbClr val="C00000"/>
                </a:solidFill>
                <a:latin typeface="宋体"/>
                <a:cs typeface="宋体"/>
              </a:rPr>
              <a:t>出现</a:t>
            </a:r>
            <a:r>
              <a:rPr sz="2400" dirty="0">
                <a:latin typeface="宋体"/>
                <a:cs typeface="宋体"/>
              </a:rPr>
              <a:t>，也就</a:t>
            </a:r>
            <a:r>
              <a:rPr sz="2400" spc="5" dirty="0">
                <a:latin typeface="宋体"/>
                <a:cs typeface="宋体"/>
              </a:rPr>
              <a:t>是</a:t>
            </a:r>
            <a:r>
              <a:rPr sz="2400" spc="-155" dirty="0">
                <a:latin typeface="Calibri"/>
                <a:cs typeface="Calibri"/>
              </a:rPr>
              <a:t>H</a:t>
            </a:r>
            <a:r>
              <a:rPr sz="2400" spc="-65" dirty="0">
                <a:latin typeface="Calibri"/>
                <a:cs typeface="Calibri"/>
              </a:rPr>
              <a:t>T</a:t>
            </a:r>
            <a:r>
              <a:rPr sz="2400" spc="-114" dirty="0">
                <a:latin typeface="Calibri"/>
                <a:cs typeface="Calibri"/>
              </a:rPr>
              <a:t>M</a:t>
            </a:r>
            <a:r>
              <a:rPr sz="2400" spc="-50" dirty="0">
                <a:latin typeface="Calibri"/>
                <a:cs typeface="Calibri"/>
              </a:rPr>
              <a:t>L</a:t>
            </a:r>
            <a:r>
              <a:rPr sz="2400" dirty="0">
                <a:latin typeface="宋体"/>
                <a:cs typeface="宋体"/>
              </a:rPr>
              <a:t>文档中建立起了这个元素。</a:t>
            </a: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sz="2400" b="1" spc="-100" dirty="0">
                <a:latin typeface="Calibri"/>
                <a:cs typeface="Calibri"/>
              </a:rPr>
              <a:t>E</a:t>
            </a:r>
            <a:r>
              <a:rPr sz="2400" b="1" spc="-170" dirty="0">
                <a:latin typeface="Calibri"/>
                <a:cs typeface="Calibri"/>
              </a:rPr>
              <a:t>C</a:t>
            </a:r>
            <a:r>
              <a:rPr sz="2400" b="1" spc="-85" dirty="0">
                <a:latin typeface="Calibri"/>
                <a:cs typeface="Calibri"/>
              </a:rPr>
              <a:t>.</a:t>
            </a:r>
            <a:r>
              <a:rPr sz="2400" b="1" spc="-140" dirty="0">
                <a:latin typeface="Calibri"/>
                <a:cs typeface="Calibri"/>
              </a:rPr>
              <a:t>v</a:t>
            </a:r>
            <a:r>
              <a:rPr sz="2400" b="1" spc="-85" dirty="0">
                <a:latin typeface="Calibri"/>
                <a:cs typeface="Calibri"/>
              </a:rPr>
              <a:t>i</a:t>
            </a:r>
            <a:r>
              <a:rPr sz="2400" b="1" spc="-90" dirty="0">
                <a:latin typeface="Calibri"/>
                <a:cs typeface="Calibri"/>
              </a:rPr>
              <a:t>s</a:t>
            </a:r>
            <a:r>
              <a:rPr sz="2400" b="1" spc="-75" dirty="0">
                <a:latin typeface="Calibri"/>
                <a:cs typeface="Calibri"/>
              </a:rPr>
              <a:t>i</a:t>
            </a:r>
            <a:r>
              <a:rPr sz="2400" b="1" spc="-160" dirty="0">
                <a:latin typeface="Calibri"/>
                <a:cs typeface="Calibri"/>
              </a:rPr>
              <a:t>b</a:t>
            </a:r>
            <a:r>
              <a:rPr sz="2400" b="1" spc="-85" dirty="0">
                <a:latin typeface="Calibri"/>
                <a:cs typeface="Calibri"/>
              </a:rPr>
              <a:t>ili</a:t>
            </a:r>
            <a:r>
              <a:rPr sz="2400" b="1" spc="-80" dirty="0">
                <a:latin typeface="Calibri"/>
                <a:cs typeface="Calibri"/>
              </a:rPr>
              <a:t>t</a:t>
            </a:r>
            <a:r>
              <a:rPr sz="2400" b="1" spc="-110" dirty="0">
                <a:latin typeface="Calibri"/>
                <a:cs typeface="Calibri"/>
              </a:rPr>
              <a:t>y</a:t>
            </a:r>
            <a:r>
              <a:rPr sz="2400" b="1" spc="140" dirty="0">
                <a:latin typeface="Calibri"/>
                <a:cs typeface="Calibri"/>
              </a:rPr>
              <a:t>_</a:t>
            </a:r>
            <a:r>
              <a:rPr sz="2400" b="1" spc="-145" dirty="0">
                <a:latin typeface="Calibri"/>
                <a:cs typeface="Calibri"/>
              </a:rPr>
              <a:t>o</a:t>
            </a:r>
            <a:r>
              <a:rPr sz="2400" b="1" spc="-120" dirty="0">
                <a:latin typeface="Calibri"/>
                <a:cs typeface="Calibri"/>
              </a:rPr>
              <a:t>f</a:t>
            </a:r>
            <a:r>
              <a:rPr sz="2400" b="1" spc="140" dirty="0">
                <a:latin typeface="Calibri"/>
                <a:cs typeface="Calibri"/>
              </a:rPr>
              <a:t>_</a:t>
            </a:r>
            <a:r>
              <a:rPr sz="2400" b="1" spc="-75" dirty="0">
                <a:latin typeface="Calibri"/>
                <a:cs typeface="Calibri"/>
              </a:rPr>
              <a:t>el</a:t>
            </a:r>
            <a:r>
              <a:rPr sz="2400" b="1" spc="-120" dirty="0">
                <a:latin typeface="Calibri"/>
                <a:cs typeface="Calibri"/>
              </a:rPr>
              <a:t>em</a:t>
            </a:r>
            <a:r>
              <a:rPr sz="2400" b="1" spc="-85" dirty="0">
                <a:latin typeface="Calibri"/>
                <a:cs typeface="Calibri"/>
              </a:rPr>
              <a:t>e</a:t>
            </a:r>
            <a:r>
              <a:rPr sz="2400" b="1" spc="-160" dirty="0">
                <a:latin typeface="Calibri"/>
                <a:cs typeface="Calibri"/>
              </a:rPr>
              <a:t>n</a:t>
            </a:r>
            <a:r>
              <a:rPr sz="2400" b="1" spc="35" dirty="0">
                <a:latin typeface="Calibri"/>
                <a:cs typeface="Calibri"/>
              </a:rPr>
              <a:t>t</a:t>
            </a:r>
            <a:r>
              <a:rPr sz="2400" b="1" spc="20" dirty="0">
                <a:latin typeface="Calibri"/>
                <a:cs typeface="Calibri"/>
              </a:rPr>
              <a:t>_</a:t>
            </a:r>
            <a:r>
              <a:rPr sz="2400" b="1" spc="-85" dirty="0">
                <a:latin typeface="Calibri"/>
                <a:cs typeface="Calibri"/>
              </a:rPr>
              <a:t>l</a:t>
            </a:r>
            <a:r>
              <a:rPr sz="2400" b="1" spc="-145" dirty="0">
                <a:latin typeface="Calibri"/>
                <a:cs typeface="Calibri"/>
              </a:rPr>
              <a:t>o</a:t>
            </a:r>
            <a:r>
              <a:rPr sz="2400" b="1" spc="-120" dirty="0">
                <a:latin typeface="Calibri"/>
                <a:cs typeface="Calibri"/>
              </a:rPr>
              <a:t>c</a:t>
            </a:r>
            <a:r>
              <a:rPr sz="2400" b="1" spc="-110" dirty="0">
                <a:latin typeface="Calibri"/>
                <a:cs typeface="Calibri"/>
              </a:rPr>
              <a:t>a</a:t>
            </a:r>
            <a:r>
              <a:rPr sz="2400" b="1" spc="-105" dirty="0">
                <a:latin typeface="Calibri"/>
                <a:cs typeface="Calibri"/>
              </a:rPr>
              <a:t>te</a:t>
            </a:r>
            <a:r>
              <a:rPr sz="2400" b="1" spc="-110" dirty="0">
                <a:latin typeface="Calibri"/>
                <a:cs typeface="Calibri"/>
              </a:rPr>
              <a:t>d</a:t>
            </a:r>
            <a:r>
              <a:rPr sz="2400" b="1" spc="-114" dirty="0">
                <a:latin typeface="Calibri"/>
                <a:cs typeface="Calibri"/>
              </a:rPr>
              <a:t>(</a:t>
            </a:r>
            <a:r>
              <a:rPr sz="2400" b="1" spc="-85" dirty="0">
                <a:latin typeface="Calibri"/>
                <a:cs typeface="Calibri"/>
              </a:rPr>
              <a:t>l</a:t>
            </a:r>
            <a:r>
              <a:rPr sz="2400" b="1" spc="-145" dirty="0">
                <a:latin typeface="Calibri"/>
                <a:cs typeface="Calibri"/>
              </a:rPr>
              <a:t>o</a:t>
            </a:r>
            <a:r>
              <a:rPr sz="2400" b="1" spc="-120" dirty="0">
                <a:latin typeface="Calibri"/>
                <a:cs typeface="Calibri"/>
              </a:rPr>
              <a:t>c</a:t>
            </a:r>
            <a:r>
              <a:rPr sz="2400" b="1" spc="-110" dirty="0">
                <a:latin typeface="Calibri"/>
                <a:cs typeface="Calibri"/>
              </a:rPr>
              <a:t>a</a:t>
            </a:r>
            <a:r>
              <a:rPr sz="2400" b="1" spc="-105" dirty="0">
                <a:latin typeface="Calibri"/>
                <a:cs typeface="Calibri"/>
              </a:rPr>
              <a:t>t</a:t>
            </a:r>
            <a:r>
              <a:rPr sz="2400" b="1" spc="-145" dirty="0">
                <a:latin typeface="Calibri"/>
                <a:cs typeface="Calibri"/>
              </a:rPr>
              <a:t>o</a:t>
            </a:r>
            <a:r>
              <a:rPr sz="2400" b="1" spc="-75" dirty="0">
                <a:latin typeface="Calibri"/>
                <a:cs typeface="Calibri"/>
              </a:rPr>
              <a:t>r</a:t>
            </a:r>
            <a:r>
              <a:rPr sz="2400" b="1" spc="-105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  <a:spcBef>
                <a:spcPts val="50"/>
              </a:spcBef>
            </a:pPr>
            <a:r>
              <a:rPr sz="2400" dirty="0">
                <a:latin typeface="宋体"/>
                <a:cs typeface="宋体"/>
              </a:rPr>
              <a:t>这种形式是</a:t>
            </a:r>
            <a:r>
              <a:rPr sz="2400" b="1" dirty="0">
                <a:solidFill>
                  <a:srgbClr val="C00000"/>
                </a:solidFill>
                <a:latin typeface="宋体"/>
                <a:cs typeface="宋体"/>
              </a:rPr>
              <a:t>等待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95" dirty="0">
                <a:latin typeface="Calibri"/>
                <a:cs typeface="Calibri"/>
              </a:rPr>
              <a:t>c</a:t>
            </a:r>
            <a:r>
              <a:rPr sz="2400" spc="-8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dirty="0">
                <a:latin typeface="宋体"/>
                <a:cs typeface="宋体"/>
              </a:rPr>
              <a:t>指定的元素</a:t>
            </a:r>
            <a:r>
              <a:rPr sz="2400" b="1" dirty="0">
                <a:solidFill>
                  <a:srgbClr val="C00000"/>
                </a:solidFill>
                <a:latin typeface="宋体"/>
                <a:cs typeface="宋体"/>
              </a:rPr>
              <a:t>可见</a:t>
            </a:r>
            <a:r>
              <a:rPr sz="2400" dirty="0">
                <a:latin typeface="宋体"/>
                <a:cs typeface="宋体"/>
              </a:rPr>
              <a:t>，注意元素出现时未见得可见，例如：</a:t>
            </a:r>
          </a:p>
          <a:p>
            <a:pPr marL="12700">
              <a:lnSpc>
                <a:spcPts val="2135"/>
              </a:lnSpc>
            </a:pPr>
            <a:r>
              <a:rPr sz="2400" spc="-345" dirty="0">
                <a:latin typeface="Calibri"/>
                <a:cs typeface="Calibri"/>
              </a:rPr>
              <a:t>&lt;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125" dirty="0">
                <a:latin typeface="Calibri"/>
                <a:cs typeface="Calibri"/>
              </a:rPr>
              <a:t>d</a:t>
            </a:r>
            <a:r>
              <a:rPr sz="2400" spc="-345" dirty="0">
                <a:latin typeface="Calibri"/>
                <a:cs typeface="Calibri"/>
              </a:rPr>
              <a:t>=</a:t>
            </a:r>
            <a:r>
              <a:rPr sz="2400" spc="15" dirty="0">
                <a:latin typeface="Calibri"/>
                <a:cs typeface="Calibri"/>
              </a:rPr>
              <a:t>"</a:t>
            </a:r>
            <a:r>
              <a:rPr sz="2400" spc="-65" dirty="0">
                <a:latin typeface="Calibri"/>
                <a:cs typeface="Calibri"/>
              </a:rPr>
              <a:t>xmar</a:t>
            </a:r>
            <a:r>
              <a:rPr sz="2400" spc="-60" dirty="0">
                <a:latin typeface="Calibri"/>
                <a:cs typeface="Calibri"/>
              </a:rPr>
              <a:t>k</a:t>
            </a:r>
            <a:r>
              <a:rPr sz="2400" spc="15" dirty="0">
                <a:latin typeface="Calibri"/>
                <a:cs typeface="Calibri"/>
              </a:rPr>
              <a:t>"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9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ty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345" dirty="0">
                <a:latin typeface="Calibri"/>
                <a:cs typeface="Calibri"/>
              </a:rPr>
              <a:t>=</a:t>
            </a:r>
            <a:r>
              <a:rPr sz="2400" spc="20" dirty="0">
                <a:latin typeface="Calibri"/>
                <a:cs typeface="Calibri"/>
              </a:rPr>
              <a:t>"</a:t>
            </a:r>
            <a:r>
              <a:rPr sz="2400" spc="-12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-125" dirty="0">
                <a:latin typeface="Calibri"/>
                <a:cs typeface="Calibri"/>
              </a:rPr>
              <a:t>p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8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y: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120" dirty="0">
                <a:latin typeface="Calibri"/>
                <a:cs typeface="Calibri"/>
              </a:rPr>
              <a:t>"</a:t>
            </a:r>
            <a:r>
              <a:rPr sz="2400" spc="-220" dirty="0">
                <a:latin typeface="Calibri"/>
                <a:cs typeface="Calibri"/>
              </a:rPr>
              <a:t>&gt;</a:t>
            </a:r>
            <a:r>
              <a:rPr sz="2400" spc="55" dirty="0">
                <a:latin typeface="Calibri"/>
                <a:cs typeface="Calibri"/>
              </a:rPr>
              <a:t>..</a:t>
            </a:r>
            <a:r>
              <a:rPr sz="2400" spc="60" dirty="0">
                <a:latin typeface="Calibri"/>
                <a:cs typeface="Calibri"/>
              </a:rPr>
              <a:t>.</a:t>
            </a:r>
            <a:r>
              <a:rPr sz="2400" spc="-345" dirty="0">
                <a:latin typeface="Calibri"/>
                <a:cs typeface="Calibri"/>
              </a:rPr>
              <a:t>&lt;</a:t>
            </a:r>
            <a:r>
              <a:rPr sz="2400" spc="-35" dirty="0">
                <a:latin typeface="Calibri"/>
                <a:cs typeface="Calibri"/>
              </a:rPr>
              <a:t>/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c</a:t>
            </a:r>
            <a:r>
              <a:rPr sz="2400" spc="-175" dirty="0">
                <a:latin typeface="Calibri"/>
                <a:cs typeface="Calibri"/>
              </a:rPr>
              <a:t>t&gt;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宋体"/>
                <a:cs typeface="宋体"/>
              </a:rPr>
              <a:t>那么元素</a:t>
            </a:r>
            <a:r>
              <a:rPr sz="2400" spc="-345" dirty="0">
                <a:latin typeface="Calibri"/>
                <a:cs typeface="Calibri"/>
              </a:rPr>
              <a:t>&lt;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c</a:t>
            </a:r>
            <a:r>
              <a:rPr sz="2400" spc="-114" dirty="0">
                <a:latin typeface="Calibri"/>
                <a:cs typeface="Calibri"/>
              </a:rPr>
              <a:t>t</a:t>
            </a:r>
            <a:r>
              <a:rPr sz="2400" spc="-240" dirty="0">
                <a:latin typeface="Calibri"/>
                <a:cs typeface="Calibri"/>
              </a:rPr>
              <a:t>&gt;</a:t>
            </a:r>
            <a:r>
              <a:rPr sz="2400" dirty="0">
                <a:latin typeface="宋体"/>
                <a:cs typeface="宋体"/>
              </a:rPr>
              <a:t>是出现的但是不可见。</a:t>
            </a: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415925">
              <a:lnSpc>
                <a:spcPct val="101200"/>
              </a:lnSpc>
              <a:buAutoNum type="arabicPeriod" startAt="3"/>
              <a:tabLst>
                <a:tab pos="241300" algn="l"/>
              </a:tabLst>
            </a:pPr>
            <a:r>
              <a:rPr sz="2400" b="1" spc="-100" dirty="0">
                <a:latin typeface="Calibri"/>
                <a:cs typeface="Calibri"/>
              </a:rPr>
              <a:t>E</a:t>
            </a:r>
            <a:r>
              <a:rPr sz="2400" b="1" spc="-170" dirty="0">
                <a:latin typeface="Calibri"/>
                <a:cs typeface="Calibri"/>
              </a:rPr>
              <a:t>C</a:t>
            </a:r>
            <a:r>
              <a:rPr sz="2400" b="1" spc="-60" dirty="0">
                <a:latin typeface="Calibri"/>
                <a:cs typeface="Calibri"/>
              </a:rPr>
              <a:t>.e</a:t>
            </a:r>
            <a:r>
              <a:rPr sz="2400" b="1" spc="-50" dirty="0">
                <a:latin typeface="Calibri"/>
                <a:cs typeface="Calibri"/>
              </a:rPr>
              <a:t>l</a:t>
            </a:r>
            <a:r>
              <a:rPr sz="2400" b="1" spc="-120" dirty="0">
                <a:latin typeface="Calibri"/>
                <a:cs typeface="Calibri"/>
              </a:rPr>
              <a:t>em</a:t>
            </a:r>
            <a:r>
              <a:rPr sz="2400" b="1" spc="-85" dirty="0">
                <a:latin typeface="Calibri"/>
                <a:cs typeface="Calibri"/>
              </a:rPr>
              <a:t>e</a:t>
            </a:r>
            <a:r>
              <a:rPr sz="2400" b="1" spc="-160" dirty="0">
                <a:latin typeface="Calibri"/>
                <a:cs typeface="Calibri"/>
              </a:rPr>
              <a:t>n</a:t>
            </a:r>
            <a:r>
              <a:rPr sz="2400" b="1" spc="35" dirty="0">
                <a:latin typeface="Calibri"/>
                <a:cs typeface="Calibri"/>
              </a:rPr>
              <a:t>t</a:t>
            </a:r>
            <a:r>
              <a:rPr sz="2400" b="1" spc="20" dirty="0">
                <a:latin typeface="Calibri"/>
                <a:cs typeface="Calibri"/>
              </a:rPr>
              <a:t>_</a:t>
            </a:r>
            <a:r>
              <a:rPr sz="2400" b="1" spc="-105" dirty="0">
                <a:latin typeface="Calibri"/>
                <a:cs typeface="Calibri"/>
              </a:rPr>
              <a:t>t</a:t>
            </a:r>
            <a:r>
              <a:rPr sz="2400" b="1" spc="-145" dirty="0">
                <a:latin typeface="Calibri"/>
                <a:cs typeface="Calibri"/>
              </a:rPr>
              <a:t>o</a:t>
            </a:r>
            <a:r>
              <a:rPr sz="2400" b="1" spc="140" dirty="0">
                <a:latin typeface="Calibri"/>
                <a:cs typeface="Calibri"/>
              </a:rPr>
              <a:t>_</a:t>
            </a:r>
            <a:r>
              <a:rPr sz="2400" b="1" spc="-160" dirty="0">
                <a:latin typeface="Calibri"/>
                <a:cs typeface="Calibri"/>
              </a:rPr>
              <a:t>b</a:t>
            </a:r>
            <a:r>
              <a:rPr sz="2400" b="1" spc="-15" dirty="0">
                <a:latin typeface="Calibri"/>
                <a:cs typeface="Calibri"/>
              </a:rPr>
              <a:t>e_</a:t>
            </a:r>
            <a:r>
              <a:rPr sz="2400" b="1" spc="-25" dirty="0">
                <a:latin typeface="Calibri"/>
                <a:cs typeface="Calibri"/>
              </a:rPr>
              <a:t>c</a:t>
            </a:r>
            <a:r>
              <a:rPr sz="2400" b="1" spc="-85" dirty="0">
                <a:latin typeface="Calibri"/>
                <a:cs typeface="Calibri"/>
              </a:rPr>
              <a:t>li</a:t>
            </a:r>
            <a:r>
              <a:rPr sz="2400" b="1" spc="-120" dirty="0">
                <a:latin typeface="Calibri"/>
                <a:cs typeface="Calibri"/>
              </a:rPr>
              <a:t>c</a:t>
            </a:r>
            <a:r>
              <a:rPr sz="2400" b="1" spc="-175" dirty="0">
                <a:latin typeface="Calibri"/>
                <a:cs typeface="Calibri"/>
              </a:rPr>
              <a:t>k</a:t>
            </a:r>
            <a:r>
              <a:rPr sz="2400" b="1" spc="-110" dirty="0">
                <a:latin typeface="Calibri"/>
                <a:cs typeface="Calibri"/>
              </a:rPr>
              <a:t>a</a:t>
            </a:r>
            <a:r>
              <a:rPr sz="2400" b="1" spc="-140" dirty="0">
                <a:latin typeface="Calibri"/>
                <a:cs typeface="Calibri"/>
              </a:rPr>
              <a:t>b</a:t>
            </a:r>
            <a:r>
              <a:rPr sz="2400" b="1" spc="-85" dirty="0">
                <a:latin typeface="Calibri"/>
                <a:cs typeface="Calibri"/>
              </a:rPr>
              <a:t>l</a:t>
            </a:r>
            <a:r>
              <a:rPr sz="2400" b="1" spc="-60" dirty="0">
                <a:latin typeface="Calibri"/>
                <a:cs typeface="Calibri"/>
              </a:rPr>
              <a:t>e</a:t>
            </a:r>
            <a:r>
              <a:rPr sz="2400" b="1" spc="-114" dirty="0">
                <a:latin typeface="Calibri"/>
                <a:cs typeface="Calibri"/>
              </a:rPr>
              <a:t>(</a:t>
            </a:r>
            <a:r>
              <a:rPr sz="2400" b="1" spc="-85" dirty="0">
                <a:latin typeface="Calibri"/>
                <a:cs typeface="Calibri"/>
              </a:rPr>
              <a:t>l</a:t>
            </a:r>
            <a:r>
              <a:rPr sz="2400" b="1" spc="-145" dirty="0">
                <a:latin typeface="Calibri"/>
                <a:cs typeface="Calibri"/>
              </a:rPr>
              <a:t>o</a:t>
            </a:r>
            <a:r>
              <a:rPr sz="2400" b="1" spc="-120" dirty="0">
                <a:latin typeface="Calibri"/>
                <a:cs typeface="Calibri"/>
              </a:rPr>
              <a:t>c</a:t>
            </a:r>
            <a:r>
              <a:rPr sz="2400" b="1" spc="-110" dirty="0">
                <a:latin typeface="Calibri"/>
                <a:cs typeface="Calibri"/>
              </a:rPr>
              <a:t>a</a:t>
            </a:r>
            <a:r>
              <a:rPr sz="2400" b="1" spc="-105" dirty="0">
                <a:latin typeface="Calibri"/>
                <a:cs typeface="Calibri"/>
              </a:rPr>
              <a:t>t</a:t>
            </a:r>
            <a:r>
              <a:rPr sz="2400" b="1" spc="-145" dirty="0">
                <a:latin typeface="Calibri"/>
                <a:cs typeface="Calibri"/>
              </a:rPr>
              <a:t>o</a:t>
            </a:r>
            <a:r>
              <a:rPr sz="2400" b="1" spc="-75" dirty="0">
                <a:latin typeface="Calibri"/>
                <a:cs typeface="Calibri"/>
              </a:rPr>
              <a:t>r</a:t>
            </a:r>
            <a:r>
              <a:rPr sz="2400" b="1" spc="-105" dirty="0">
                <a:latin typeface="Calibri"/>
                <a:cs typeface="Calibri"/>
              </a:rPr>
              <a:t>)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dirty="0" err="1">
                <a:latin typeface="宋体"/>
                <a:cs typeface="宋体"/>
              </a:rPr>
              <a:t>这种形式是</a:t>
            </a:r>
            <a:r>
              <a:rPr sz="2400" b="1" dirty="0" err="1">
                <a:solidFill>
                  <a:srgbClr val="C00000"/>
                </a:solidFill>
                <a:latin typeface="宋体"/>
                <a:cs typeface="宋体"/>
              </a:rPr>
              <a:t>等待</a:t>
            </a:r>
            <a:r>
              <a:rPr sz="2400" spc="-30" dirty="0" err="1">
                <a:latin typeface="Calibri"/>
                <a:cs typeface="Calibri"/>
              </a:rPr>
              <a:t>l</a:t>
            </a:r>
            <a:r>
              <a:rPr sz="2400" spc="-105" dirty="0" err="1">
                <a:latin typeface="Calibri"/>
                <a:cs typeface="Calibri"/>
              </a:rPr>
              <a:t>o</a:t>
            </a:r>
            <a:r>
              <a:rPr sz="2400" spc="-95" dirty="0" err="1">
                <a:latin typeface="Calibri"/>
                <a:cs typeface="Calibri"/>
              </a:rPr>
              <a:t>c</a:t>
            </a:r>
            <a:r>
              <a:rPr sz="2400" spc="-80" dirty="0" err="1">
                <a:latin typeface="Calibri"/>
                <a:cs typeface="Calibri"/>
              </a:rPr>
              <a:t>a</a:t>
            </a:r>
            <a:r>
              <a:rPr sz="2400" spc="-40" dirty="0" err="1">
                <a:latin typeface="Calibri"/>
                <a:cs typeface="Calibri"/>
              </a:rPr>
              <a:t>t</a:t>
            </a:r>
            <a:r>
              <a:rPr sz="2400" spc="-105" dirty="0" err="1">
                <a:latin typeface="Calibri"/>
                <a:cs typeface="Calibri"/>
              </a:rPr>
              <a:t>o</a:t>
            </a:r>
            <a:r>
              <a:rPr sz="2400" dirty="0" err="1">
                <a:latin typeface="Calibri"/>
                <a:cs typeface="Calibri"/>
              </a:rPr>
              <a:t>r</a:t>
            </a:r>
            <a:r>
              <a:rPr sz="2400" dirty="0" err="1">
                <a:latin typeface="宋体"/>
                <a:cs typeface="宋体"/>
              </a:rPr>
              <a:t>指定的元素</a:t>
            </a:r>
            <a:r>
              <a:rPr sz="2400" b="1" dirty="0" err="1">
                <a:solidFill>
                  <a:srgbClr val="C00000"/>
                </a:solidFill>
                <a:latin typeface="宋体"/>
                <a:cs typeface="宋体"/>
              </a:rPr>
              <a:t>可以被点击</a:t>
            </a:r>
            <a:r>
              <a:rPr sz="2400" dirty="0" smtClean="0">
                <a:latin typeface="宋体"/>
                <a:cs typeface="宋体"/>
              </a:rPr>
              <a:t>，</a:t>
            </a:r>
            <a:endParaRPr lang="en-US" sz="2400" dirty="0" smtClean="0">
              <a:latin typeface="宋体"/>
              <a:cs typeface="宋体"/>
            </a:endParaRPr>
          </a:p>
          <a:p>
            <a:pPr marL="12700" marR="415925">
              <a:lnSpc>
                <a:spcPct val="101200"/>
              </a:lnSpc>
              <a:tabLst>
                <a:tab pos="241300" algn="l"/>
              </a:tabLst>
            </a:pPr>
            <a:r>
              <a:rPr lang="en-US" altLang="zh-CN" sz="2400" dirty="0" smtClean="0">
                <a:latin typeface="宋体"/>
                <a:cs typeface="宋体"/>
              </a:rPr>
              <a:t>5.6.1</a:t>
            </a:r>
            <a:r>
              <a:rPr lang="zh-CN" altLang="en-US" sz="2400" dirty="0" smtClean="0">
                <a:latin typeface="宋体"/>
                <a:cs typeface="宋体"/>
              </a:rPr>
              <a:t>：例</a:t>
            </a:r>
            <a:r>
              <a:rPr sz="2400" dirty="0" err="1" smtClean="0">
                <a:latin typeface="宋体"/>
                <a:cs typeface="宋体"/>
              </a:rPr>
              <a:t>如在爬虫程序中等</a:t>
            </a:r>
            <a:r>
              <a:rPr sz="2400" spc="10" dirty="0" err="1" smtClean="0">
                <a:latin typeface="宋体"/>
                <a:cs typeface="宋体"/>
              </a:rPr>
              <a:t>待</a:t>
            </a:r>
            <a:r>
              <a:rPr sz="2400" spc="-345" dirty="0">
                <a:latin typeface="Calibri"/>
                <a:cs typeface="Calibri"/>
              </a:rPr>
              <a:t>&lt;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-125" dirty="0">
                <a:latin typeface="Calibri"/>
                <a:cs typeface="Calibri"/>
              </a:rPr>
              <a:t>p</a:t>
            </a:r>
            <a:r>
              <a:rPr sz="2400" spc="-85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5" dirty="0">
                <a:latin typeface="Calibri"/>
                <a:cs typeface="Calibri"/>
              </a:rPr>
              <a:t>ty</a:t>
            </a:r>
            <a:r>
              <a:rPr sz="2400" spc="-90" dirty="0">
                <a:latin typeface="Calibri"/>
                <a:cs typeface="Calibri"/>
              </a:rPr>
              <a:t>p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345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"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u</a:t>
            </a:r>
            <a:r>
              <a:rPr sz="2400" spc="-125" dirty="0">
                <a:latin typeface="Calibri"/>
                <a:cs typeface="Calibri"/>
              </a:rPr>
              <a:t>b</a:t>
            </a:r>
            <a:r>
              <a:rPr sz="2400" spc="-55" dirty="0">
                <a:latin typeface="Calibri"/>
                <a:cs typeface="Calibri"/>
              </a:rPr>
              <a:t>mi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spc="-120" dirty="0">
                <a:latin typeface="Calibri"/>
                <a:cs typeface="Calibri"/>
              </a:rPr>
              <a:t>"</a:t>
            </a:r>
            <a:r>
              <a:rPr sz="2400" spc="-215" dirty="0">
                <a:latin typeface="Calibri"/>
                <a:cs typeface="Calibri"/>
              </a:rPr>
              <a:t>&gt;</a:t>
            </a:r>
            <a:r>
              <a:rPr sz="2400" dirty="0">
                <a:latin typeface="宋体"/>
                <a:cs typeface="宋体"/>
              </a:rPr>
              <a:t>按钮可用被点击：</a:t>
            </a:r>
          </a:p>
          <a:p>
            <a:pPr marL="12700">
              <a:lnSpc>
                <a:spcPts val="2115"/>
              </a:lnSpc>
            </a:pP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95" dirty="0">
                <a:latin typeface="Calibri"/>
                <a:cs typeface="Calibri"/>
              </a:rPr>
              <a:t>c</a:t>
            </a:r>
            <a:r>
              <a:rPr sz="2400" spc="-8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335" dirty="0">
                <a:latin typeface="Calibri"/>
                <a:cs typeface="Calibri"/>
              </a:rPr>
              <a:t>=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(</a:t>
            </a:r>
            <a:r>
              <a:rPr sz="2400" spc="-75" dirty="0">
                <a:latin typeface="Calibri"/>
                <a:cs typeface="Calibri"/>
              </a:rPr>
              <a:t>B</a:t>
            </a:r>
            <a:r>
              <a:rPr sz="2400" spc="-180" dirty="0">
                <a:latin typeface="Calibri"/>
                <a:cs typeface="Calibri"/>
              </a:rPr>
              <a:t>y</a:t>
            </a:r>
            <a:r>
              <a:rPr sz="2400" spc="-40" dirty="0">
                <a:latin typeface="Calibri"/>
                <a:cs typeface="Calibri"/>
              </a:rPr>
              <a:t>.X</a:t>
            </a:r>
            <a:r>
              <a:rPr sz="2400" spc="-215" dirty="0">
                <a:latin typeface="Calibri"/>
                <a:cs typeface="Calibri"/>
              </a:rPr>
              <a:t>P</a:t>
            </a:r>
            <a:r>
              <a:rPr sz="2400" spc="-275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T</a:t>
            </a:r>
            <a:r>
              <a:rPr sz="2400" spc="-150" dirty="0">
                <a:latin typeface="Calibri"/>
                <a:cs typeface="Calibri"/>
              </a:rPr>
              <a:t>H</a:t>
            </a:r>
            <a:r>
              <a:rPr sz="2400" spc="55" dirty="0">
                <a:latin typeface="Calibri"/>
                <a:cs typeface="Calibri"/>
              </a:rPr>
              <a:t>,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"//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-125" dirty="0">
                <a:latin typeface="Calibri"/>
                <a:cs typeface="Calibri"/>
              </a:rPr>
              <a:t>p</a:t>
            </a:r>
            <a:r>
              <a:rPr sz="2400" spc="-85" dirty="0">
                <a:latin typeface="Calibri"/>
                <a:cs typeface="Calibri"/>
              </a:rPr>
              <a:t>u</a:t>
            </a:r>
            <a:r>
              <a:rPr sz="2400" spc="-35" dirty="0">
                <a:latin typeface="Calibri"/>
                <a:cs typeface="Calibri"/>
              </a:rPr>
              <a:t>t[@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80" dirty="0">
                <a:latin typeface="Calibri"/>
                <a:cs typeface="Calibri"/>
              </a:rPr>
              <a:t>y</a:t>
            </a:r>
            <a:r>
              <a:rPr sz="2400" spc="-105" dirty="0">
                <a:latin typeface="Calibri"/>
                <a:cs typeface="Calibri"/>
              </a:rPr>
              <a:t>p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345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'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u</a:t>
            </a:r>
            <a:r>
              <a:rPr sz="2400" spc="-125" dirty="0">
                <a:latin typeface="Calibri"/>
                <a:cs typeface="Calibri"/>
              </a:rPr>
              <a:t>b</a:t>
            </a:r>
            <a:r>
              <a:rPr sz="2400" spc="-40" dirty="0">
                <a:latin typeface="Calibri"/>
                <a:cs typeface="Calibri"/>
              </a:rPr>
              <a:t>mit'</a:t>
            </a:r>
            <a:r>
              <a:rPr sz="2400" spc="5" dirty="0">
                <a:latin typeface="Calibri"/>
                <a:cs typeface="Calibri"/>
              </a:rPr>
              <a:t>]")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0" dirty="0">
                <a:latin typeface="Calibri"/>
                <a:cs typeface="Calibri"/>
              </a:rPr>
              <a:t>W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125" dirty="0">
                <a:latin typeface="Calibri"/>
                <a:cs typeface="Calibri"/>
              </a:rPr>
              <a:t>b</a:t>
            </a:r>
            <a:r>
              <a:rPr sz="2400" spc="-110" dirty="0">
                <a:latin typeface="Calibri"/>
                <a:cs typeface="Calibri"/>
              </a:rPr>
              <a:t>D</a:t>
            </a:r>
            <a:r>
              <a:rPr sz="2400" spc="-6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75" dirty="0">
                <a:latin typeface="Calibri"/>
                <a:cs typeface="Calibri"/>
              </a:rPr>
              <a:t>v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spc="-130" dirty="0">
                <a:latin typeface="Calibri"/>
                <a:cs typeface="Calibri"/>
              </a:rPr>
              <a:t>W</a:t>
            </a:r>
            <a:r>
              <a:rPr sz="2400" spc="-30" dirty="0">
                <a:latin typeface="Calibri"/>
                <a:cs typeface="Calibri"/>
              </a:rPr>
              <a:t>ai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spc="-125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75" dirty="0">
                <a:latin typeface="Calibri"/>
                <a:cs typeface="Calibri"/>
              </a:rPr>
              <a:t>v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150" dirty="0">
                <a:latin typeface="Calibri"/>
                <a:cs typeface="Calibri"/>
              </a:rPr>
              <a:t>r</a:t>
            </a:r>
            <a:r>
              <a:rPr sz="2400" spc="55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10,0</a:t>
            </a:r>
            <a:r>
              <a:rPr sz="2400" spc="-5" dirty="0" smtClean="0">
                <a:latin typeface="Calibri"/>
                <a:cs typeface="Calibri"/>
              </a:rPr>
              <a:t>.</a:t>
            </a:r>
            <a:r>
              <a:rPr sz="2400" spc="-30" dirty="0" smtClean="0">
                <a:latin typeface="Calibri"/>
                <a:cs typeface="Calibri"/>
              </a:rPr>
              <a:t>5</a:t>
            </a:r>
            <a:r>
              <a:rPr sz="2400" spc="-30" dirty="0">
                <a:latin typeface="Calibri"/>
                <a:cs typeface="Calibri"/>
              </a:rPr>
              <a:t>)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11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15" dirty="0">
                <a:latin typeface="Calibri"/>
                <a:cs typeface="Calibri"/>
              </a:rPr>
              <a:t>(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C.e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100" dirty="0">
                <a:latin typeface="Calibri"/>
                <a:cs typeface="Calibri"/>
              </a:rPr>
              <a:t>m</a:t>
            </a:r>
            <a:r>
              <a:rPr sz="2400" spc="-70" dirty="0">
                <a:latin typeface="Calibri"/>
                <a:cs typeface="Calibri"/>
              </a:rPr>
              <a:t>e</a:t>
            </a:r>
            <a:r>
              <a:rPr sz="2400" spc="-110" dirty="0">
                <a:latin typeface="Calibri"/>
                <a:cs typeface="Calibri"/>
              </a:rPr>
              <a:t>n</a:t>
            </a:r>
            <a:r>
              <a:rPr sz="2400" spc="60" dirty="0">
                <a:latin typeface="Calibri"/>
                <a:cs typeface="Calibri"/>
              </a:rPr>
              <a:t>t_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135" dirty="0">
                <a:latin typeface="Calibri"/>
                <a:cs typeface="Calibri"/>
              </a:rPr>
              <a:t>_</a:t>
            </a:r>
            <a:r>
              <a:rPr sz="2400" spc="-125" dirty="0">
                <a:latin typeface="Calibri"/>
                <a:cs typeface="Calibri"/>
              </a:rPr>
              <a:t>b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135" dirty="0">
                <a:latin typeface="Calibri"/>
                <a:cs typeface="Calibri"/>
              </a:rPr>
              <a:t>_</a:t>
            </a:r>
            <a:r>
              <a:rPr sz="2400" spc="-7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li</a:t>
            </a:r>
            <a:r>
              <a:rPr sz="2400" spc="-70" dirty="0">
                <a:latin typeface="Calibri"/>
                <a:cs typeface="Calibri"/>
              </a:rPr>
              <a:t>c</a:t>
            </a:r>
            <a:r>
              <a:rPr sz="2400" spc="-110" dirty="0">
                <a:latin typeface="Calibri"/>
                <a:cs typeface="Calibri"/>
              </a:rPr>
              <a:t>k</a:t>
            </a:r>
            <a:r>
              <a:rPr sz="2400" spc="-80" dirty="0">
                <a:latin typeface="Calibri"/>
                <a:cs typeface="Calibri"/>
              </a:rPr>
              <a:t>a</a:t>
            </a:r>
            <a:r>
              <a:rPr sz="2400" spc="-10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(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95" dirty="0">
                <a:latin typeface="Calibri"/>
                <a:cs typeface="Calibri"/>
              </a:rPr>
              <a:t>c</a:t>
            </a:r>
            <a:r>
              <a:rPr sz="2400" spc="-8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r))</a:t>
            </a:r>
          </a:p>
        </p:txBody>
      </p:sp>
    </p:spTree>
    <p:extLst>
      <p:ext uri="{BB962C8B-B14F-4D97-AF65-F5344CB8AC3E}">
        <p14:creationId xmlns:p14="http://schemas.microsoft.com/office/powerpoint/2010/main" val="33794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3400" y="1752600"/>
            <a:ext cx="11658600" cy="4431983"/>
          </a:xfrm>
        </p:spPr>
        <p:txBody>
          <a:bodyPr/>
          <a:lstStyle/>
          <a:p>
            <a:pPr marR="53340" lvl="1">
              <a:lnSpc>
                <a:spcPct val="101200"/>
              </a:lnSpc>
              <a:tabLst>
                <a:tab pos="459105" algn="l"/>
              </a:tabLst>
            </a:pPr>
            <a:r>
              <a:rPr lang="zh-CN" altLang="en-US" sz="2400" spc="-55" dirty="0"/>
              <a:t>或者等待</a:t>
            </a:r>
            <a:r>
              <a:rPr lang="en-US" altLang="zh-CN" sz="2400" spc="-55" dirty="0"/>
              <a:t>&lt;option&gt;</a:t>
            </a:r>
            <a:r>
              <a:rPr lang="zh-CN" altLang="en-US" sz="2400" spc="-55" dirty="0"/>
              <a:t>是否可以被点击：</a:t>
            </a:r>
          </a:p>
          <a:p>
            <a:pPr marR="53340" lvl="1">
              <a:lnSpc>
                <a:spcPct val="101200"/>
              </a:lnSpc>
              <a:tabLst>
                <a:tab pos="459105" algn="l"/>
              </a:tabLst>
            </a:pPr>
            <a:r>
              <a:rPr lang="en-US" altLang="zh-CN" sz="2400" spc="-55" dirty="0"/>
              <a:t>locator = (</a:t>
            </a:r>
            <a:r>
              <a:rPr lang="en-US" altLang="zh-CN" sz="2400" spc="-55" dirty="0" err="1"/>
              <a:t>By.XPATH</a:t>
            </a:r>
            <a:r>
              <a:rPr lang="en-US" altLang="zh-CN" sz="2400" spc="-55" dirty="0"/>
              <a:t>, "//select/option")</a:t>
            </a:r>
          </a:p>
          <a:p>
            <a:pPr marR="53340" lvl="1">
              <a:lnSpc>
                <a:spcPct val="101200"/>
              </a:lnSpc>
              <a:tabLst>
                <a:tab pos="459105" algn="l"/>
              </a:tabLst>
            </a:pPr>
            <a:r>
              <a:rPr lang="en-US" altLang="zh-CN" sz="2400" spc="-55" dirty="0" err="1"/>
              <a:t>WebDriverWait</a:t>
            </a:r>
            <a:r>
              <a:rPr lang="en-US" altLang="zh-CN" sz="2400" spc="-55" dirty="0"/>
              <a:t>(driver,10,0.5).until(</a:t>
            </a:r>
            <a:r>
              <a:rPr lang="en-US" altLang="zh-CN" sz="2400" spc="-55" dirty="0" err="1"/>
              <a:t>EC.element_to_be_clickable</a:t>
            </a:r>
            <a:r>
              <a:rPr lang="en-US" altLang="zh-CN" sz="2400" spc="-55" dirty="0"/>
              <a:t>(locator))</a:t>
            </a:r>
          </a:p>
          <a:p>
            <a:pPr marR="53340" lvl="1">
              <a:lnSpc>
                <a:spcPct val="101200"/>
              </a:lnSpc>
              <a:tabLst>
                <a:tab pos="459105" algn="l"/>
              </a:tabLst>
            </a:pPr>
            <a:r>
              <a:rPr lang="zh-CN" altLang="en-US" sz="2400" spc="-55" dirty="0"/>
              <a:t>使用这两种方法都可以爬取到手机品牌数据。 </a:t>
            </a:r>
            <a:endParaRPr lang="en-US" altLang="zh-CN" sz="2400" spc="-55" dirty="0"/>
          </a:p>
          <a:p>
            <a:pPr marR="53340" lvl="1">
              <a:lnSpc>
                <a:spcPct val="101200"/>
              </a:lnSpc>
              <a:tabLst>
                <a:tab pos="459105" algn="l"/>
              </a:tabLst>
            </a:pPr>
            <a:endParaRPr lang="en-US" altLang="zh-CN" sz="2400" spc="-55" dirty="0"/>
          </a:p>
          <a:p>
            <a:pPr marR="53340" lvl="1">
              <a:lnSpc>
                <a:spcPct val="101200"/>
              </a:lnSpc>
              <a:tabLst>
                <a:tab pos="459105" algn="l"/>
              </a:tabLst>
            </a:pPr>
            <a:r>
              <a:rPr lang="zh-CN" altLang="en-US" sz="2400" spc="-55" dirty="0"/>
              <a:t>但是注意使用：</a:t>
            </a:r>
          </a:p>
          <a:p>
            <a:pPr marR="53340" lvl="1">
              <a:lnSpc>
                <a:spcPct val="101200"/>
              </a:lnSpc>
              <a:tabLst>
                <a:tab pos="459105" algn="l"/>
              </a:tabLst>
            </a:pPr>
            <a:r>
              <a:rPr lang="en-US" altLang="zh-CN" sz="2400" spc="-55" dirty="0"/>
              <a:t>locator = (</a:t>
            </a:r>
            <a:r>
              <a:rPr lang="en-US" altLang="zh-CN" sz="2400" spc="-55" dirty="0" err="1"/>
              <a:t>By.XPATH</a:t>
            </a:r>
            <a:r>
              <a:rPr lang="en-US" altLang="zh-CN" sz="2400" spc="-55" dirty="0"/>
              <a:t>, "//select")</a:t>
            </a:r>
          </a:p>
          <a:p>
            <a:pPr marR="53340" lvl="1">
              <a:lnSpc>
                <a:spcPct val="101200"/>
              </a:lnSpc>
              <a:tabLst>
                <a:tab pos="459105" algn="l"/>
              </a:tabLst>
            </a:pPr>
            <a:r>
              <a:rPr lang="en-US" altLang="zh-CN" sz="2400" spc="-55" dirty="0" err="1"/>
              <a:t>WebDriverWait</a:t>
            </a:r>
            <a:r>
              <a:rPr lang="en-US" altLang="zh-CN" sz="2400" spc="-55" dirty="0"/>
              <a:t>(driver,10,0.5).until(</a:t>
            </a:r>
            <a:r>
              <a:rPr lang="en-US" altLang="zh-CN" sz="2400" spc="-55" dirty="0" err="1"/>
              <a:t>EC.element_to_be_clickable</a:t>
            </a:r>
            <a:r>
              <a:rPr lang="en-US" altLang="zh-CN" sz="2400" spc="-55" dirty="0"/>
              <a:t>(locator))</a:t>
            </a:r>
          </a:p>
          <a:p>
            <a:pPr marR="53340" lvl="1">
              <a:lnSpc>
                <a:spcPct val="101200"/>
              </a:lnSpc>
              <a:tabLst>
                <a:tab pos="459105" algn="l"/>
              </a:tabLst>
            </a:pPr>
            <a:r>
              <a:rPr lang="zh-CN" altLang="en-US" sz="2400" spc="-55" dirty="0"/>
              <a:t>是等待</a:t>
            </a:r>
            <a:r>
              <a:rPr lang="en-US" altLang="zh-CN" sz="2400" spc="-55" dirty="0"/>
              <a:t>&lt;select&gt;</a:t>
            </a:r>
            <a:r>
              <a:rPr lang="zh-CN" altLang="en-US" sz="2400" spc="-55" dirty="0"/>
              <a:t>是否可以点击，这个元素就是没有</a:t>
            </a:r>
            <a:r>
              <a:rPr lang="en-US" altLang="zh-CN" sz="2400" spc="-55" dirty="0"/>
              <a:t>&lt;option&gt;</a:t>
            </a:r>
            <a:r>
              <a:rPr lang="zh-CN" altLang="en-US" sz="2400" spc="-55" dirty="0"/>
              <a:t>时也是可以点击的，因此用这个等待是爬取不到手机的品牌数据的。</a:t>
            </a:r>
          </a:p>
          <a:p>
            <a:r>
              <a:rPr lang="zh-CN" altLang="en-US" sz="2400" dirty="0">
                <a:latin typeface="+mn-ea"/>
              </a:rPr>
              <a:t> </a:t>
            </a:r>
          </a:p>
          <a:p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6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522731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256030" cy="680085"/>
          </a:xfrm>
          <a:custGeom>
            <a:avLst/>
            <a:gdLst/>
            <a:ahLst/>
            <a:cxnLst/>
            <a:rect l="l" t="t" r="r" b="b"/>
            <a:pathLst>
              <a:path w="1256030" h="680085">
                <a:moveTo>
                  <a:pt x="11424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1151556" y="679347"/>
                </a:lnTo>
                <a:lnTo>
                  <a:pt x="1192463" y="668132"/>
                </a:lnTo>
                <a:lnTo>
                  <a:pt x="1225553" y="643489"/>
                </a:lnTo>
                <a:lnTo>
                  <a:pt x="1247699" y="608543"/>
                </a:lnTo>
                <a:lnTo>
                  <a:pt x="1255776" y="566419"/>
                </a:lnTo>
                <a:lnTo>
                  <a:pt x="1255419" y="104219"/>
                </a:lnTo>
                <a:lnTo>
                  <a:pt x="1244204" y="63312"/>
                </a:lnTo>
                <a:lnTo>
                  <a:pt x="1219561" y="30222"/>
                </a:lnTo>
                <a:lnTo>
                  <a:pt x="1184615" y="8076"/>
                </a:lnTo>
                <a:lnTo>
                  <a:pt x="11424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12494" y="906388"/>
            <a:ext cx="280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微软雅黑"/>
                <a:cs typeface="微软雅黑"/>
              </a:rPr>
              <a:t>8.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562600" y="55625"/>
            <a:ext cx="7459471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spc="5" dirty="0"/>
              <a:t>等待方法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599749" y="1905000"/>
            <a:ext cx="11000992" cy="4449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04" marR="53340">
              <a:lnSpc>
                <a:spcPct val="101200"/>
              </a:lnSpc>
              <a:buAutoNum type="arabicPeriod" startAt="4"/>
              <a:tabLst>
                <a:tab pos="459105" algn="l"/>
              </a:tabLst>
            </a:pPr>
            <a:r>
              <a:rPr sz="2400" b="1" spc="-100" dirty="0"/>
              <a:t>E</a:t>
            </a:r>
            <a:r>
              <a:rPr sz="2400" b="1" spc="-170" dirty="0"/>
              <a:t>C</a:t>
            </a:r>
            <a:r>
              <a:rPr sz="2400" b="1" spc="-60" dirty="0"/>
              <a:t>.e</a:t>
            </a:r>
            <a:r>
              <a:rPr sz="2400" b="1" spc="-50" dirty="0"/>
              <a:t>l</a:t>
            </a:r>
            <a:r>
              <a:rPr sz="2400" b="1" spc="-120" dirty="0"/>
              <a:t>em</a:t>
            </a:r>
            <a:r>
              <a:rPr sz="2400" b="1" spc="-85" dirty="0"/>
              <a:t>e</a:t>
            </a:r>
            <a:r>
              <a:rPr sz="2400" b="1" spc="-160" dirty="0"/>
              <a:t>n</a:t>
            </a:r>
            <a:r>
              <a:rPr sz="2400" b="1" spc="35" dirty="0"/>
              <a:t>t</a:t>
            </a:r>
            <a:r>
              <a:rPr sz="2400" b="1" spc="20" dirty="0"/>
              <a:t>_</a:t>
            </a:r>
            <a:r>
              <a:rPr sz="2400" b="1" spc="-85" dirty="0"/>
              <a:t>l</a:t>
            </a:r>
            <a:r>
              <a:rPr sz="2400" b="1" spc="-145" dirty="0"/>
              <a:t>o</a:t>
            </a:r>
            <a:r>
              <a:rPr sz="2400" b="1" spc="-120" dirty="0"/>
              <a:t>c</a:t>
            </a:r>
            <a:r>
              <a:rPr sz="2400" b="1" spc="-110" dirty="0"/>
              <a:t>a</a:t>
            </a:r>
            <a:r>
              <a:rPr sz="2400" b="1" spc="-105" dirty="0"/>
              <a:t>t</a:t>
            </a:r>
            <a:r>
              <a:rPr sz="2400" b="1" spc="-30" dirty="0"/>
              <a:t>ed</a:t>
            </a:r>
            <a:r>
              <a:rPr sz="2400" b="1" spc="-35" dirty="0"/>
              <a:t>_</a:t>
            </a:r>
            <a:r>
              <a:rPr sz="2400" b="1" spc="-105" dirty="0"/>
              <a:t>t</a:t>
            </a:r>
            <a:r>
              <a:rPr sz="2400" b="1" spc="-145" dirty="0"/>
              <a:t>o</a:t>
            </a:r>
            <a:r>
              <a:rPr sz="2400" b="1" spc="140" dirty="0"/>
              <a:t>_</a:t>
            </a:r>
            <a:r>
              <a:rPr sz="2400" b="1" spc="-160" dirty="0"/>
              <a:t>b</a:t>
            </a:r>
            <a:r>
              <a:rPr sz="2400" b="1" spc="-35" dirty="0"/>
              <a:t>e_se</a:t>
            </a:r>
            <a:r>
              <a:rPr sz="2400" b="1" spc="-30" dirty="0"/>
              <a:t>l</a:t>
            </a:r>
            <a:r>
              <a:rPr sz="2400" b="1" spc="-100" dirty="0"/>
              <a:t>ect</a:t>
            </a:r>
            <a:r>
              <a:rPr sz="2400" b="1" spc="-105" dirty="0"/>
              <a:t>e</a:t>
            </a:r>
            <a:r>
              <a:rPr sz="2400" b="1" spc="-110" dirty="0"/>
              <a:t>d</a:t>
            </a:r>
            <a:r>
              <a:rPr sz="2400" b="1" spc="-114" dirty="0"/>
              <a:t>(</a:t>
            </a:r>
            <a:r>
              <a:rPr sz="2400" b="1" spc="-85" dirty="0"/>
              <a:t>l</a:t>
            </a:r>
            <a:r>
              <a:rPr sz="2400" b="1" spc="-145" dirty="0"/>
              <a:t>o</a:t>
            </a:r>
            <a:r>
              <a:rPr sz="2400" b="1" spc="-120" dirty="0"/>
              <a:t>c</a:t>
            </a:r>
            <a:r>
              <a:rPr sz="2400" b="1" spc="-110" dirty="0"/>
              <a:t>a</a:t>
            </a:r>
            <a:r>
              <a:rPr sz="2400" b="1" spc="-105" dirty="0"/>
              <a:t>t</a:t>
            </a:r>
            <a:r>
              <a:rPr sz="2400" b="1" spc="-145" dirty="0"/>
              <a:t>o</a:t>
            </a:r>
            <a:r>
              <a:rPr sz="2400" b="1" spc="-75" dirty="0"/>
              <a:t>r</a:t>
            </a:r>
            <a:r>
              <a:rPr sz="2400" b="1" spc="-105" dirty="0"/>
              <a:t>)</a:t>
            </a:r>
            <a:r>
              <a:rPr sz="2400" b="1" spc="-80" dirty="0"/>
              <a:t> </a:t>
            </a:r>
            <a:r>
              <a:rPr sz="2400" dirty="0">
                <a:latin typeface="宋体"/>
                <a:cs typeface="宋体"/>
              </a:rPr>
              <a:t>这种形式是</a:t>
            </a:r>
            <a:r>
              <a:rPr sz="2400" dirty="0">
                <a:solidFill>
                  <a:srgbClr val="C00000"/>
                </a:solidFill>
                <a:latin typeface="宋体"/>
                <a:cs typeface="宋体"/>
              </a:rPr>
              <a:t>等待</a:t>
            </a:r>
            <a:r>
              <a:rPr sz="2400" spc="-30" dirty="0"/>
              <a:t>l</a:t>
            </a:r>
            <a:r>
              <a:rPr sz="2400" spc="-105" dirty="0"/>
              <a:t>o</a:t>
            </a:r>
            <a:r>
              <a:rPr sz="2400" spc="-95" dirty="0"/>
              <a:t>c</a:t>
            </a:r>
            <a:r>
              <a:rPr sz="2400" spc="-80" dirty="0"/>
              <a:t>a</a:t>
            </a:r>
            <a:r>
              <a:rPr sz="2400" spc="-40" dirty="0"/>
              <a:t>t</a:t>
            </a:r>
            <a:r>
              <a:rPr sz="2400" spc="-105" dirty="0"/>
              <a:t>o</a:t>
            </a:r>
            <a:r>
              <a:rPr sz="2400" dirty="0"/>
              <a:t>r</a:t>
            </a:r>
            <a:r>
              <a:rPr sz="2400" dirty="0">
                <a:latin typeface="宋体"/>
                <a:cs typeface="宋体"/>
              </a:rPr>
              <a:t>指定的元素</a:t>
            </a:r>
            <a:r>
              <a:rPr sz="2400" b="1" dirty="0">
                <a:solidFill>
                  <a:srgbClr val="C00000"/>
                </a:solidFill>
                <a:latin typeface="宋体"/>
                <a:cs typeface="宋体"/>
              </a:rPr>
              <a:t>可以被选择</a:t>
            </a:r>
            <a:r>
              <a:rPr sz="2400" dirty="0">
                <a:latin typeface="宋体"/>
                <a:cs typeface="宋体"/>
              </a:rPr>
              <a:t>，可以被选择的元素一般</a:t>
            </a:r>
            <a:r>
              <a:rPr sz="2400" spc="10" dirty="0">
                <a:latin typeface="宋体"/>
                <a:cs typeface="宋体"/>
              </a:rPr>
              <a:t>是</a:t>
            </a:r>
            <a:r>
              <a:rPr sz="2400" spc="-345" dirty="0"/>
              <a:t>&lt;</a:t>
            </a:r>
            <a:r>
              <a:rPr sz="2400" spc="-70" dirty="0"/>
              <a:t>s</a:t>
            </a:r>
            <a:r>
              <a:rPr sz="2400" spc="-60" dirty="0"/>
              <a:t>e</a:t>
            </a:r>
            <a:r>
              <a:rPr sz="2400" spc="-30" dirty="0"/>
              <a:t>l</a:t>
            </a:r>
            <a:r>
              <a:rPr sz="2400" spc="-60" dirty="0"/>
              <a:t>e</a:t>
            </a:r>
            <a:r>
              <a:rPr sz="2400" spc="-70" dirty="0"/>
              <a:t>c</a:t>
            </a:r>
            <a:r>
              <a:rPr sz="2400" spc="-114" dirty="0"/>
              <a:t>t</a:t>
            </a:r>
            <a:r>
              <a:rPr sz="2400" spc="-240" dirty="0"/>
              <a:t>&gt;</a:t>
            </a:r>
            <a:r>
              <a:rPr sz="2400" dirty="0">
                <a:latin typeface="宋体"/>
                <a:cs typeface="宋体"/>
              </a:rPr>
              <a:t>中 </a:t>
            </a:r>
            <a:r>
              <a:rPr sz="2400" dirty="0" smtClean="0">
                <a:latin typeface="宋体"/>
                <a:cs typeface="宋体"/>
              </a:rPr>
              <a:t>的</a:t>
            </a:r>
            <a:r>
              <a:rPr lang="zh-CN" altLang="en-US" sz="2400" dirty="0" smtClean="0">
                <a:latin typeface="宋体"/>
                <a:cs typeface="宋体"/>
              </a:rPr>
              <a:t>选项</a:t>
            </a:r>
            <a:r>
              <a:rPr sz="2400" spc="-345" dirty="0" smtClean="0"/>
              <a:t>&lt;</a:t>
            </a:r>
            <a:r>
              <a:rPr sz="2400" spc="-105" dirty="0"/>
              <a:t>o</a:t>
            </a:r>
            <a:r>
              <a:rPr sz="2400" spc="-125" dirty="0"/>
              <a:t>p</a:t>
            </a:r>
            <a:r>
              <a:rPr sz="2400" spc="-20" dirty="0"/>
              <a:t>t</a:t>
            </a:r>
            <a:r>
              <a:rPr sz="2400" spc="-25" dirty="0"/>
              <a:t>i</a:t>
            </a:r>
            <a:r>
              <a:rPr sz="2400" spc="-105" dirty="0"/>
              <a:t>o</a:t>
            </a:r>
            <a:r>
              <a:rPr sz="2400" spc="-85" dirty="0"/>
              <a:t>n</a:t>
            </a:r>
            <a:r>
              <a:rPr sz="2400" spc="-340" dirty="0" smtClean="0"/>
              <a:t>&gt;</a:t>
            </a:r>
            <a:r>
              <a:rPr sz="2400" dirty="0" smtClean="0">
                <a:latin typeface="宋体"/>
                <a:cs typeface="宋体"/>
              </a:rPr>
              <a:t>、</a:t>
            </a:r>
            <a:r>
              <a:rPr lang="zh-CN" altLang="en-US" sz="2400" dirty="0" smtClean="0">
                <a:latin typeface="宋体"/>
                <a:cs typeface="宋体"/>
              </a:rPr>
              <a:t>输入的多选框</a:t>
            </a:r>
            <a:r>
              <a:rPr sz="2400" spc="-345" dirty="0" smtClean="0"/>
              <a:t>&lt;</a:t>
            </a:r>
            <a:r>
              <a:rPr sz="2400" spc="-30" dirty="0"/>
              <a:t>i</a:t>
            </a:r>
            <a:r>
              <a:rPr sz="2400" spc="-85" dirty="0"/>
              <a:t>n</a:t>
            </a:r>
            <a:r>
              <a:rPr sz="2400" spc="-125" dirty="0"/>
              <a:t>p</a:t>
            </a:r>
            <a:r>
              <a:rPr sz="2400" spc="-85" dirty="0"/>
              <a:t>u</a:t>
            </a:r>
            <a:r>
              <a:rPr sz="2400" spc="-10" dirty="0"/>
              <a:t>t</a:t>
            </a:r>
            <a:r>
              <a:rPr sz="2400" spc="5" dirty="0"/>
              <a:t> </a:t>
            </a:r>
            <a:r>
              <a:rPr sz="2400" spc="-55" dirty="0"/>
              <a:t>ty</a:t>
            </a:r>
            <a:r>
              <a:rPr sz="2400" spc="-90" dirty="0"/>
              <a:t>p</a:t>
            </a:r>
            <a:r>
              <a:rPr sz="2400" spc="-60" dirty="0"/>
              <a:t>e</a:t>
            </a:r>
            <a:r>
              <a:rPr sz="2400" spc="-345" dirty="0"/>
              <a:t>=</a:t>
            </a:r>
            <a:r>
              <a:rPr sz="2400" spc="-45" dirty="0"/>
              <a:t>"ch</a:t>
            </a:r>
            <a:r>
              <a:rPr sz="2400" spc="-65" dirty="0"/>
              <a:t>e</a:t>
            </a:r>
            <a:r>
              <a:rPr sz="2400" spc="-70" dirty="0"/>
              <a:t>c</a:t>
            </a:r>
            <a:r>
              <a:rPr sz="2400" spc="-90" dirty="0"/>
              <a:t>k</a:t>
            </a:r>
            <a:r>
              <a:rPr sz="2400" spc="-120" dirty="0"/>
              <a:t>b</a:t>
            </a:r>
            <a:r>
              <a:rPr sz="2400" spc="-125" dirty="0"/>
              <a:t>o</a:t>
            </a:r>
            <a:r>
              <a:rPr sz="2400" spc="-65" dirty="0"/>
              <a:t>x</a:t>
            </a:r>
            <a:r>
              <a:rPr sz="2400" spc="-120" dirty="0"/>
              <a:t>"</a:t>
            </a:r>
            <a:r>
              <a:rPr sz="2400" spc="-210" dirty="0"/>
              <a:t>&gt;</a:t>
            </a:r>
            <a:r>
              <a:rPr sz="2400" dirty="0" err="1" smtClean="0">
                <a:latin typeface="宋体"/>
                <a:cs typeface="宋体"/>
              </a:rPr>
              <a:t>以及</a:t>
            </a:r>
            <a:r>
              <a:rPr lang="zh-CN" altLang="en-US" sz="2400" dirty="0" smtClean="0">
                <a:latin typeface="宋体"/>
                <a:cs typeface="宋体"/>
              </a:rPr>
              <a:t>输入的单选框</a:t>
            </a:r>
            <a:r>
              <a:rPr sz="2400" spc="-345" dirty="0" smtClean="0"/>
              <a:t>&lt;</a:t>
            </a:r>
            <a:r>
              <a:rPr sz="2400" spc="-30" dirty="0"/>
              <a:t>i</a:t>
            </a:r>
            <a:r>
              <a:rPr sz="2400" spc="-85" dirty="0"/>
              <a:t>n</a:t>
            </a:r>
            <a:r>
              <a:rPr sz="2400" spc="-125" dirty="0"/>
              <a:t>p</a:t>
            </a:r>
            <a:r>
              <a:rPr sz="2400" spc="-85" dirty="0"/>
              <a:t>u</a:t>
            </a:r>
            <a:r>
              <a:rPr sz="2400" spc="-10" dirty="0"/>
              <a:t>t</a:t>
            </a:r>
            <a:r>
              <a:rPr sz="2400" spc="30" dirty="0"/>
              <a:t> </a:t>
            </a:r>
            <a:r>
              <a:rPr sz="2400" spc="-55" dirty="0"/>
              <a:t>ty</a:t>
            </a:r>
            <a:r>
              <a:rPr sz="2400" spc="-90" dirty="0"/>
              <a:t>p</a:t>
            </a:r>
            <a:r>
              <a:rPr sz="2400" spc="-60" dirty="0"/>
              <a:t>e</a:t>
            </a:r>
            <a:r>
              <a:rPr sz="2400" spc="-345" dirty="0"/>
              <a:t>=</a:t>
            </a:r>
            <a:r>
              <a:rPr sz="2400" spc="5" dirty="0"/>
              <a:t>"</a:t>
            </a:r>
            <a:r>
              <a:rPr sz="2400" spc="-50" dirty="0"/>
              <a:t>r</a:t>
            </a:r>
            <a:r>
              <a:rPr sz="2400" spc="-80" dirty="0"/>
              <a:t>a</a:t>
            </a:r>
            <a:r>
              <a:rPr sz="2400" spc="-105" dirty="0"/>
              <a:t>d</a:t>
            </a:r>
            <a:r>
              <a:rPr sz="2400" spc="-30" dirty="0"/>
              <a:t>i</a:t>
            </a:r>
            <a:r>
              <a:rPr sz="2400" spc="-105" dirty="0"/>
              <a:t>o</a:t>
            </a:r>
            <a:r>
              <a:rPr sz="2400" spc="-120" dirty="0"/>
              <a:t>"</a:t>
            </a:r>
            <a:r>
              <a:rPr sz="2400" spc="-210" dirty="0"/>
              <a:t>&gt;</a:t>
            </a:r>
            <a:r>
              <a:rPr sz="2400" dirty="0" err="1">
                <a:latin typeface="宋体"/>
                <a:cs typeface="宋体"/>
              </a:rPr>
              <a:t>等元素</a:t>
            </a:r>
            <a:r>
              <a:rPr sz="2400" dirty="0" smtClean="0">
                <a:latin typeface="宋体"/>
                <a:cs typeface="宋体"/>
              </a:rPr>
              <a:t>。</a:t>
            </a:r>
            <a:endParaRPr lang="en-US" sz="2400" dirty="0" smtClean="0">
              <a:latin typeface="宋体"/>
              <a:cs typeface="宋体"/>
            </a:endParaRPr>
          </a:p>
          <a:p>
            <a:pPr marL="230504" marR="53340">
              <a:lnSpc>
                <a:spcPct val="101200"/>
              </a:lnSpc>
              <a:tabLst>
                <a:tab pos="459105" algn="l"/>
              </a:tabLst>
            </a:pPr>
            <a:endParaRPr lang="en-US" sz="2400" dirty="0" smtClean="0">
              <a:latin typeface="宋体"/>
              <a:cs typeface="宋体"/>
            </a:endParaRPr>
          </a:p>
          <a:p>
            <a:pPr marR="53340" lvl="1">
              <a:lnSpc>
                <a:spcPct val="101200"/>
              </a:lnSpc>
              <a:tabLst>
                <a:tab pos="459105" algn="l"/>
              </a:tabLst>
            </a:pPr>
            <a:r>
              <a:rPr lang="en-US" sz="2400" spc="-55" dirty="0"/>
              <a:t>locator = (</a:t>
            </a:r>
            <a:r>
              <a:rPr lang="en-US" sz="2400" spc="-55" dirty="0" err="1"/>
              <a:t>By.XPATH</a:t>
            </a:r>
            <a:r>
              <a:rPr lang="en-US" sz="2400" spc="-55" dirty="0"/>
              <a:t>, "//select/option")</a:t>
            </a:r>
          </a:p>
          <a:p>
            <a:pPr marR="53340" lvl="1">
              <a:lnSpc>
                <a:spcPct val="101200"/>
              </a:lnSpc>
              <a:tabLst>
                <a:tab pos="459105" algn="l"/>
              </a:tabLst>
            </a:pPr>
            <a:r>
              <a:rPr lang="en-US" sz="2400" spc="-55" dirty="0" err="1"/>
              <a:t>WebDriverWait</a:t>
            </a:r>
            <a:r>
              <a:rPr lang="en-US" sz="2400" spc="-55" dirty="0"/>
              <a:t>(driver, </a:t>
            </a:r>
            <a:r>
              <a:rPr lang="en-US" sz="2400" spc="-55" dirty="0" smtClean="0"/>
              <a:t>10,0.5</a:t>
            </a:r>
            <a:r>
              <a:rPr lang="en-US" sz="2400" spc="-55" dirty="0"/>
              <a:t>).until(</a:t>
            </a:r>
            <a:r>
              <a:rPr lang="en-US" sz="2400" spc="-55" dirty="0" err="1"/>
              <a:t>EC.element_located_to_be_selected</a:t>
            </a:r>
            <a:r>
              <a:rPr lang="en-US" sz="2400" spc="-55" dirty="0"/>
              <a:t>(locator))</a:t>
            </a:r>
          </a:p>
          <a:p>
            <a:pPr marR="53340" lvl="1">
              <a:lnSpc>
                <a:spcPct val="101200"/>
              </a:lnSpc>
              <a:tabLst>
                <a:tab pos="459105" algn="l"/>
              </a:tabLst>
            </a:pPr>
            <a:r>
              <a:rPr lang="zh-CN" altLang="en-US" sz="2400" spc="-55" dirty="0"/>
              <a:t>同样能爬取到手机的品牌数据。 </a:t>
            </a:r>
            <a:endParaRPr lang="en-US" altLang="zh-CN" sz="2400" spc="-55" dirty="0" smtClean="0"/>
          </a:p>
          <a:p>
            <a:pPr marR="53340" lvl="1">
              <a:lnSpc>
                <a:spcPct val="101200"/>
              </a:lnSpc>
              <a:tabLst>
                <a:tab pos="459105" algn="l"/>
              </a:tabLst>
            </a:pPr>
            <a:endParaRPr lang="en-US" altLang="zh-CN" sz="2400" spc="-55" dirty="0"/>
          </a:p>
          <a:p>
            <a:pPr marR="53340" lvl="1">
              <a:lnSpc>
                <a:spcPct val="101200"/>
              </a:lnSpc>
              <a:tabLst>
                <a:tab pos="459105" algn="l"/>
              </a:tabLst>
            </a:pPr>
            <a:r>
              <a:rPr lang="zh-CN" altLang="en-US" sz="2400" spc="-55" dirty="0" smtClean="0"/>
              <a:t>但是</a:t>
            </a:r>
            <a:r>
              <a:rPr lang="zh-CN" altLang="en-US" sz="2400" spc="-55" dirty="0"/>
              <a:t>使用下列是不行的：</a:t>
            </a:r>
          </a:p>
          <a:p>
            <a:pPr marR="53340" lvl="1">
              <a:lnSpc>
                <a:spcPct val="101200"/>
              </a:lnSpc>
              <a:tabLst>
                <a:tab pos="459105" algn="l"/>
              </a:tabLst>
            </a:pPr>
            <a:r>
              <a:rPr lang="en-US" sz="2400" spc="-55" dirty="0"/>
              <a:t>locator = (</a:t>
            </a:r>
            <a:r>
              <a:rPr lang="en-US" sz="2400" spc="-55" dirty="0" err="1"/>
              <a:t>By.XPATH</a:t>
            </a:r>
            <a:r>
              <a:rPr lang="en-US" sz="2400" spc="-55" dirty="0"/>
              <a:t>, "//input[@type='submit']")</a:t>
            </a:r>
          </a:p>
          <a:p>
            <a:pPr marR="53340" lvl="1">
              <a:lnSpc>
                <a:spcPct val="101200"/>
              </a:lnSpc>
              <a:tabLst>
                <a:tab pos="459105" algn="l"/>
              </a:tabLst>
            </a:pPr>
            <a:r>
              <a:rPr lang="en-US" sz="2400" spc="-55" dirty="0" err="1"/>
              <a:t>WebDriverWait</a:t>
            </a:r>
            <a:r>
              <a:rPr lang="en-US" sz="2400" spc="-55" dirty="0"/>
              <a:t>(driver,   10,0.5).until(</a:t>
            </a:r>
            <a:r>
              <a:rPr lang="en-US" sz="2400" spc="-55" dirty="0" err="1"/>
              <a:t>EC.element_located_to_be_selected</a:t>
            </a:r>
            <a:r>
              <a:rPr lang="en-US" sz="2400" spc="-55" dirty="0"/>
              <a:t>(locator))</a:t>
            </a:r>
          </a:p>
          <a:p>
            <a:pPr marR="53340" lvl="1">
              <a:lnSpc>
                <a:spcPct val="101200"/>
              </a:lnSpc>
              <a:tabLst>
                <a:tab pos="459105" algn="l"/>
              </a:tabLst>
            </a:pPr>
            <a:r>
              <a:rPr lang="zh-CN" altLang="en-US" sz="2400" spc="-55" dirty="0"/>
              <a:t>因为这样的</a:t>
            </a:r>
            <a:r>
              <a:rPr lang="en-US" altLang="zh-CN" sz="2400" spc="-55" dirty="0"/>
              <a:t>&lt;</a:t>
            </a:r>
            <a:r>
              <a:rPr lang="en-US" sz="2400" spc="-55" dirty="0"/>
              <a:t>input type='submit'&gt;</a:t>
            </a:r>
            <a:r>
              <a:rPr lang="zh-CN" altLang="en-US" sz="2400" spc="-55" dirty="0"/>
              <a:t>是怎么样也不可以选择的。</a:t>
            </a:r>
          </a:p>
        </p:txBody>
      </p:sp>
    </p:spTree>
    <p:extLst>
      <p:ext uri="{BB962C8B-B14F-4D97-AF65-F5344CB8AC3E}">
        <p14:creationId xmlns:p14="http://schemas.microsoft.com/office/powerpoint/2010/main" val="18780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11049000" cy="4062651"/>
          </a:xfrm>
        </p:spPr>
        <p:txBody>
          <a:bodyPr/>
          <a:lstStyle/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 smtClean="0"/>
              <a:t>5.EC.text_to_be_present_in_element(</a:t>
            </a:r>
            <a:r>
              <a:rPr lang="en-US" altLang="zh-CN" sz="2400" b="1" dirty="0" err="1" smtClean="0"/>
              <a:t>locator,text</a:t>
            </a:r>
            <a:r>
              <a:rPr lang="en-US" altLang="zh-CN" sz="2400" b="1" dirty="0"/>
              <a:t>) </a:t>
            </a:r>
            <a:r>
              <a:rPr lang="zh-CN" altLang="en-US" sz="2400" dirty="0"/>
              <a:t>这种形式是等待</a:t>
            </a:r>
            <a:r>
              <a:rPr lang="en-US" altLang="zh-CN" sz="2400" dirty="0"/>
              <a:t>locator</a:t>
            </a:r>
            <a:r>
              <a:rPr lang="zh-CN" altLang="en-US" sz="2400" dirty="0"/>
              <a:t>指定的元素的文本中包含指定的</a:t>
            </a:r>
            <a:r>
              <a:rPr lang="en-US" altLang="zh-CN" sz="2400" dirty="0"/>
              <a:t>text</a:t>
            </a:r>
            <a:r>
              <a:rPr lang="zh-CN" altLang="en-US" sz="2400" dirty="0"/>
              <a:t>文本，例如爬虫程序中使 用下列的等待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5.6.5</a:t>
            </a:r>
          </a:p>
          <a:p>
            <a:r>
              <a:rPr lang="en-US" altLang="zh-CN" sz="2400" dirty="0"/>
              <a:t>locator = (By.ID, "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")</a:t>
            </a:r>
          </a:p>
          <a:p>
            <a:r>
              <a:rPr lang="en-US" altLang="zh-CN" sz="2400" dirty="0" err="1"/>
              <a:t>WebDriverWait</a:t>
            </a:r>
            <a:r>
              <a:rPr lang="en-US" altLang="zh-CN" sz="2400" dirty="0"/>
              <a:t>(driver, 10,0.5).until(</a:t>
            </a:r>
            <a:r>
              <a:rPr lang="en-US" altLang="zh-CN" sz="2400" dirty="0" err="1"/>
              <a:t>EC.text_to_be_present_in_element</a:t>
            </a:r>
            <a:r>
              <a:rPr lang="en-US" altLang="zh-CN" sz="2400" dirty="0"/>
              <a:t>(locator,"</a:t>
            </a:r>
            <a:r>
              <a:rPr lang="zh-CN" altLang="en-US" sz="2400" dirty="0"/>
              <a:t>品</a:t>
            </a:r>
            <a:r>
              <a:rPr lang="en-US" altLang="zh-CN" sz="2400" dirty="0"/>
              <a:t>"))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即</a:t>
            </a:r>
            <a:r>
              <a:rPr lang="zh-CN" altLang="en-US" sz="2400" dirty="0"/>
              <a:t>等待</a:t>
            </a:r>
            <a:r>
              <a:rPr lang="en-US" altLang="zh-CN" sz="2400" dirty="0"/>
              <a:t>&lt;span id="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"&gt;......&lt;/span&gt;</a:t>
            </a:r>
            <a:r>
              <a:rPr lang="zh-CN" altLang="en-US" sz="2400" dirty="0"/>
              <a:t>元素中的文本包含</a:t>
            </a:r>
            <a:r>
              <a:rPr lang="en-US" altLang="zh-CN" sz="2400" dirty="0"/>
              <a:t>"</a:t>
            </a:r>
            <a:r>
              <a:rPr lang="zh-CN" altLang="en-US" sz="2400" dirty="0"/>
              <a:t>品</a:t>
            </a:r>
            <a:r>
              <a:rPr lang="en-US" altLang="zh-CN" sz="2400" dirty="0"/>
              <a:t>"</a:t>
            </a:r>
            <a:r>
              <a:rPr lang="zh-CN" altLang="en-US" sz="2400" dirty="0"/>
              <a:t>字，由于在</a:t>
            </a:r>
            <a:r>
              <a:rPr lang="en-US" altLang="zh-CN" sz="2400" dirty="0"/>
              <a:t>&lt;option&gt;</a:t>
            </a:r>
            <a:r>
              <a:rPr lang="zh-CN" altLang="en-US" sz="2400" dirty="0"/>
              <a:t>出现后</a:t>
            </a:r>
            <a:r>
              <a:rPr lang="zh-CN" altLang="en-US" sz="2400" dirty="0" smtClean="0"/>
              <a:t>设置</a:t>
            </a:r>
            <a:r>
              <a:rPr lang="zh-CN" altLang="en-US" sz="2400" dirty="0"/>
              <a:t>文本是</a:t>
            </a:r>
            <a:r>
              <a:rPr lang="en-US" altLang="zh-CN" sz="2400" dirty="0"/>
              <a:t>"</a:t>
            </a:r>
            <a:r>
              <a:rPr lang="zh-CN" altLang="en-US" sz="2400" dirty="0"/>
              <a:t>品牌</a:t>
            </a:r>
            <a:r>
              <a:rPr lang="en-US" altLang="zh-CN" sz="2400" dirty="0"/>
              <a:t>"</a:t>
            </a:r>
            <a:r>
              <a:rPr lang="zh-CN" altLang="en-US" sz="2400" dirty="0"/>
              <a:t>，因此爬虫程序可以爬取到手机品牌数据。</a:t>
            </a:r>
          </a:p>
        </p:txBody>
      </p:sp>
    </p:spTree>
    <p:extLst>
      <p:ext uri="{BB962C8B-B14F-4D97-AF65-F5344CB8AC3E}">
        <p14:creationId xmlns:p14="http://schemas.microsoft.com/office/powerpoint/2010/main" val="151185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522731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6669" y="906388"/>
            <a:ext cx="8305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r>
              <a:rPr sz="2400" spc="5" dirty="0" smtClean="0">
                <a:solidFill>
                  <a:srgbClr val="FFFFFF"/>
                </a:solidFill>
                <a:latin typeface="微软雅黑"/>
                <a:cs typeface="微软雅黑"/>
              </a:rPr>
              <a:t>.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953000" y="44132"/>
            <a:ext cx="7459471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创建</a:t>
            </a:r>
            <a:r>
              <a:rPr spc="-10" dirty="0">
                <a:latin typeface="微软雅黑"/>
                <a:cs typeface="微软雅黑"/>
              </a:rPr>
              <a:t>A</a:t>
            </a:r>
            <a:r>
              <a:rPr spc="-5" dirty="0">
                <a:latin typeface="微软雅黑"/>
                <a:cs typeface="微软雅黑"/>
              </a:rPr>
              <a:t>ja</a:t>
            </a:r>
            <a:r>
              <a:rPr spc="-10" dirty="0">
                <a:latin typeface="微软雅黑"/>
                <a:cs typeface="微软雅黑"/>
              </a:rPr>
              <a:t>x</a:t>
            </a:r>
            <a:r>
              <a:rPr spc="5" dirty="0"/>
              <a:t>网站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03504" y="751365"/>
            <a:ext cx="10860023" cy="6078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CN" sz="2000" spc="-345" dirty="0">
                <a:cs typeface="Calibri"/>
              </a:rPr>
              <a:t>&lt;</a:t>
            </a:r>
            <a:r>
              <a:rPr lang="en-US" altLang="zh-CN" sz="2000" spc="-70" dirty="0">
                <a:cs typeface="Calibri"/>
              </a:rPr>
              <a:t>sc</a:t>
            </a:r>
            <a:r>
              <a:rPr lang="en-US" altLang="zh-CN" sz="2000" spc="-15" dirty="0">
                <a:cs typeface="Calibri"/>
              </a:rPr>
              <a:t>r</a:t>
            </a:r>
            <a:r>
              <a:rPr lang="en-US" altLang="zh-CN" sz="2000" spc="-20" dirty="0">
                <a:cs typeface="Calibri"/>
              </a:rPr>
              <a:t>i</a:t>
            </a:r>
            <a:r>
              <a:rPr lang="en-US" altLang="zh-CN" sz="2000" spc="-130" dirty="0">
                <a:cs typeface="Calibri"/>
              </a:rPr>
              <a:t>p</a:t>
            </a:r>
            <a:r>
              <a:rPr lang="en-US" altLang="zh-CN" sz="2000" spc="-170" dirty="0">
                <a:cs typeface="Calibri"/>
              </a:rPr>
              <a:t>t</a:t>
            </a:r>
            <a:r>
              <a:rPr lang="en-US" altLang="zh-CN" sz="2000" spc="-170" dirty="0" smtClean="0">
                <a:cs typeface="Calibri"/>
              </a:rPr>
              <a:t>&gt;</a:t>
            </a:r>
            <a:endParaRPr lang="en-US" sz="2000" spc="-4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40" dirty="0" smtClean="0">
                <a:latin typeface="Calibri"/>
                <a:cs typeface="Calibri"/>
              </a:rPr>
              <a:t>f</a:t>
            </a:r>
            <a:r>
              <a:rPr sz="2000" spc="-70" dirty="0" smtClean="0">
                <a:latin typeface="Calibri"/>
                <a:cs typeface="Calibri"/>
              </a:rPr>
              <a:t>u</a:t>
            </a:r>
            <a:r>
              <a:rPr sz="2000" spc="-85" dirty="0" smtClean="0">
                <a:latin typeface="Calibri"/>
                <a:cs typeface="Calibri"/>
              </a:rPr>
              <a:t>n</a:t>
            </a:r>
            <a:r>
              <a:rPr sz="2000" spc="-70" dirty="0" smtClean="0">
                <a:latin typeface="Calibri"/>
                <a:cs typeface="Calibri"/>
              </a:rPr>
              <a:t>c</a:t>
            </a:r>
            <a:r>
              <a:rPr sz="2000" spc="-20" dirty="0" smtClean="0">
                <a:latin typeface="Calibri"/>
                <a:cs typeface="Calibri"/>
              </a:rPr>
              <a:t>t</a:t>
            </a:r>
            <a:r>
              <a:rPr sz="2000" spc="-25" dirty="0" smtClean="0">
                <a:latin typeface="Calibri"/>
                <a:cs typeface="Calibri"/>
              </a:rPr>
              <a:t>i</a:t>
            </a:r>
            <a:r>
              <a:rPr sz="2000" spc="-105" dirty="0" smtClean="0">
                <a:latin typeface="Calibri"/>
                <a:cs typeface="Calibri"/>
              </a:rPr>
              <a:t>o</a:t>
            </a:r>
            <a:r>
              <a:rPr sz="2000" spc="-75" dirty="0" smtClean="0">
                <a:latin typeface="Calibri"/>
                <a:cs typeface="Calibri"/>
              </a:rPr>
              <a:t>n</a:t>
            </a:r>
            <a:r>
              <a:rPr sz="2000" spc="-70" dirty="0" smtClean="0"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000" b="1" spc="-10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000" b="1" spc="-8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spc="-10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000" b="1" spc="-55" dirty="0">
                <a:solidFill>
                  <a:srgbClr val="C00000"/>
                </a:solidFill>
                <a:latin typeface="Calibri"/>
                <a:cs typeface="Calibri"/>
              </a:rPr>
              <a:t>Ma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000" b="1" spc="-110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000" b="1" spc="-6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()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20" dirty="0"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167640" marR="1994535"/>
            <a:r>
              <a:rPr sz="2000" spc="-75" dirty="0">
                <a:latin typeface="Calibri"/>
                <a:cs typeface="Calibri"/>
              </a:rPr>
              <a:t>v</a:t>
            </a:r>
            <a:r>
              <a:rPr sz="2000" spc="-30" dirty="0">
                <a:latin typeface="Calibri"/>
                <a:cs typeface="Calibri"/>
              </a:rPr>
              <a:t>ar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10" dirty="0">
                <a:latin typeface="Calibri"/>
                <a:cs typeface="Calibri"/>
              </a:rPr>
              <a:t>h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45" dirty="0">
                <a:latin typeface="Calibri"/>
                <a:cs typeface="Calibri"/>
              </a:rPr>
              <a:t>t</a:t>
            </a:r>
            <a:r>
              <a:rPr sz="2000" spc="-90" dirty="0">
                <a:latin typeface="Calibri"/>
                <a:cs typeface="Calibri"/>
              </a:rPr>
              <a:t>p</a:t>
            </a:r>
            <a:r>
              <a:rPr sz="2000" spc="-345" dirty="0">
                <a:latin typeface="Calibri"/>
                <a:cs typeface="Calibri"/>
              </a:rPr>
              <a:t>=</a:t>
            </a:r>
            <a:r>
              <a:rPr sz="2000" spc="-8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XM</a:t>
            </a:r>
            <a:r>
              <a:rPr sz="2000" spc="-70" dirty="0">
                <a:latin typeface="Calibri"/>
                <a:cs typeface="Calibri"/>
              </a:rPr>
              <a:t>L</a:t>
            </a:r>
            <a:r>
              <a:rPr sz="2000" spc="-155" dirty="0">
                <a:latin typeface="Calibri"/>
                <a:cs typeface="Calibri"/>
              </a:rPr>
              <a:t>H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45" dirty="0">
                <a:latin typeface="Calibri"/>
                <a:cs typeface="Calibri"/>
              </a:rPr>
              <a:t>t</a:t>
            </a:r>
            <a:r>
              <a:rPr sz="2000" spc="-95" dirty="0">
                <a:latin typeface="Calibri"/>
                <a:cs typeface="Calibri"/>
              </a:rPr>
              <a:t>p</a:t>
            </a:r>
            <a:r>
              <a:rPr sz="2000" spc="-120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125" dirty="0">
                <a:latin typeface="Calibri"/>
                <a:cs typeface="Calibri"/>
              </a:rPr>
              <a:t>q</a:t>
            </a:r>
            <a:r>
              <a:rPr sz="2000" spc="-85" dirty="0">
                <a:latin typeface="Calibri"/>
                <a:cs typeface="Calibri"/>
              </a:rPr>
              <a:t>u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9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(); </a:t>
            </a:r>
            <a:endParaRPr lang="en-US" sz="2000" spc="35" dirty="0" smtClean="0">
              <a:latin typeface="Calibri"/>
              <a:cs typeface="Calibri"/>
            </a:endParaRPr>
          </a:p>
          <a:p>
            <a:pPr marL="167640">
              <a:lnSpc>
                <a:spcPct val="100000"/>
              </a:lnSpc>
            </a:pPr>
            <a:r>
              <a:rPr lang="en-US" altLang="zh-CN" sz="2000" spc="-110" dirty="0" err="1">
                <a:cs typeface="Calibri"/>
              </a:rPr>
              <a:t>h</a:t>
            </a:r>
            <a:r>
              <a:rPr lang="en-US" altLang="zh-CN" sz="2000" spc="-40" dirty="0" err="1">
                <a:cs typeface="Calibri"/>
              </a:rPr>
              <a:t>t</a:t>
            </a:r>
            <a:r>
              <a:rPr lang="en-US" altLang="zh-CN" sz="2000" spc="-45" dirty="0" err="1">
                <a:cs typeface="Calibri"/>
              </a:rPr>
              <a:t>t</a:t>
            </a:r>
            <a:r>
              <a:rPr lang="en-US" altLang="zh-CN" sz="2000" spc="-95" dirty="0" err="1">
                <a:cs typeface="Calibri"/>
              </a:rPr>
              <a:t>p</a:t>
            </a:r>
            <a:r>
              <a:rPr lang="en-US" altLang="zh-CN" sz="2000" spc="-20" dirty="0" err="1">
                <a:cs typeface="Calibri"/>
              </a:rPr>
              <a:t>.</a:t>
            </a:r>
            <a:r>
              <a:rPr lang="en-US" altLang="zh-CN" sz="2000" spc="-25" dirty="0" err="1">
                <a:cs typeface="Calibri"/>
              </a:rPr>
              <a:t>o</a:t>
            </a:r>
            <a:r>
              <a:rPr lang="en-US" altLang="zh-CN" sz="2000" spc="-125" dirty="0" err="1">
                <a:cs typeface="Calibri"/>
              </a:rPr>
              <a:t>p</a:t>
            </a:r>
            <a:r>
              <a:rPr lang="en-US" altLang="zh-CN" sz="2000" spc="-60" dirty="0" err="1">
                <a:cs typeface="Calibri"/>
              </a:rPr>
              <a:t>e</a:t>
            </a:r>
            <a:r>
              <a:rPr lang="en-US" altLang="zh-CN" sz="2000" spc="-85" dirty="0" err="1">
                <a:cs typeface="Calibri"/>
              </a:rPr>
              <a:t>n</a:t>
            </a:r>
            <a:r>
              <a:rPr lang="en-US" altLang="zh-CN" sz="2000" spc="5" dirty="0">
                <a:cs typeface="Calibri"/>
              </a:rPr>
              <a:t>(</a:t>
            </a:r>
            <a:r>
              <a:rPr lang="en-US" altLang="zh-CN" sz="2000" spc="-80" dirty="0">
                <a:cs typeface="Calibri"/>
              </a:rPr>
              <a:t>"</a:t>
            </a:r>
            <a:r>
              <a:rPr lang="en-US" altLang="zh-CN" sz="2000" spc="-155" dirty="0">
                <a:cs typeface="Calibri"/>
              </a:rPr>
              <a:t>g</a:t>
            </a:r>
            <a:r>
              <a:rPr lang="en-US" altLang="zh-CN" sz="2000" spc="-60" dirty="0">
                <a:cs typeface="Calibri"/>
              </a:rPr>
              <a:t>e</a:t>
            </a:r>
            <a:r>
              <a:rPr lang="en-US" altLang="zh-CN" sz="2000" spc="10" dirty="0">
                <a:cs typeface="Calibri"/>
              </a:rPr>
              <a:t>t</a:t>
            </a:r>
            <a:r>
              <a:rPr lang="en-US" altLang="zh-CN" sz="2000" b="1" spc="10" dirty="0">
                <a:solidFill>
                  <a:srgbClr val="C00000"/>
                </a:solidFill>
                <a:cs typeface="Calibri"/>
              </a:rPr>
              <a:t>","</a:t>
            </a:r>
            <a:r>
              <a:rPr lang="en-US" altLang="zh-CN" sz="2000" b="1" spc="20" dirty="0">
                <a:solidFill>
                  <a:srgbClr val="C00000"/>
                </a:solidFill>
                <a:cs typeface="Calibri"/>
              </a:rPr>
              <a:t>/</a:t>
            </a:r>
            <a:r>
              <a:rPr lang="en-US" altLang="zh-CN" sz="2000" b="1" spc="-65" dirty="0" err="1">
                <a:solidFill>
                  <a:srgbClr val="C00000"/>
                </a:solidFill>
                <a:cs typeface="Calibri"/>
              </a:rPr>
              <a:t>mar</a:t>
            </a:r>
            <a:r>
              <a:rPr lang="en-US" altLang="zh-CN" sz="2000" b="1" spc="-85" dirty="0" err="1">
                <a:solidFill>
                  <a:srgbClr val="C00000"/>
                </a:solidFill>
                <a:cs typeface="Calibri"/>
              </a:rPr>
              <a:t>k</a:t>
            </a:r>
            <a:r>
              <a:rPr lang="en-US" altLang="zh-CN" sz="2000" b="1" spc="-70" dirty="0" err="1">
                <a:solidFill>
                  <a:srgbClr val="C00000"/>
                </a:solidFill>
                <a:cs typeface="Calibri"/>
              </a:rPr>
              <a:t>s</a:t>
            </a:r>
            <a:r>
              <a:rPr lang="en-US" altLang="zh-CN" sz="2000" spc="45" dirty="0" err="1">
                <a:cs typeface="Calibri"/>
              </a:rPr>
              <a:t>"</a:t>
            </a:r>
            <a:r>
              <a:rPr lang="en-US" altLang="zh-CN" sz="2000" spc="-20" dirty="0" err="1">
                <a:cs typeface="Calibri"/>
              </a:rPr>
              <a:t>,</a:t>
            </a:r>
            <a:r>
              <a:rPr lang="en-US" altLang="zh-CN" sz="2000" spc="-5" dirty="0" err="1">
                <a:cs typeface="Calibri"/>
              </a:rPr>
              <a:t>t</a:t>
            </a:r>
            <a:r>
              <a:rPr lang="en-US" altLang="zh-CN" sz="2000" spc="-15" dirty="0" err="1">
                <a:cs typeface="Calibri"/>
              </a:rPr>
              <a:t>r</a:t>
            </a:r>
            <a:r>
              <a:rPr lang="en-US" altLang="zh-CN" sz="2000" spc="-65" dirty="0" err="1">
                <a:cs typeface="Calibri"/>
              </a:rPr>
              <a:t>u</a:t>
            </a:r>
            <a:r>
              <a:rPr lang="en-US" altLang="zh-CN" sz="2000" spc="-55" dirty="0" err="1">
                <a:cs typeface="Calibri"/>
              </a:rPr>
              <a:t>e</a:t>
            </a:r>
            <a:r>
              <a:rPr lang="en-US" altLang="zh-CN" sz="2000" spc="50" dirty="0">
                <a:cs typeface="Calibri"/>
              </a:rPr>
              <a:t>);</a:t>
            </a:r>
            <a:endParaRPr lang="en-US" altLang="zh-CN" sz="2000" dirty="0">
              <a:cs typeface="Calibri"/>
            </a:endParaRPr>
          </a:p>
          <a:p>
            <a:pPr marL="167640">
              <a:lnSpc>
                <a:spcPct val="100000"/>
              </a:lnSpc>
            </a:pPr>
            <a:r>
              <a:rPr lang="en-US" altLang="zh-CN" sz="2000" spc="-110" dirty="0" err="1">
                <a:cs typeface="Calibri"/>
              </a:rPr>
              <a:t>h</a:t>
            </a:r>
            <a:r>
              <a:rPr lang="en-US" altLang="zh-CN" sz="2000" spc="-40" dirty="0" err="1">
                <a:cs typeface="Calibri"/>
              </a:rPr>
              <a:t>t</a:t>
            </a:r>
            <a:r>
              <a:rPr lang="en-US" altLang="zh-CN" sz="2000" spc="-45" dirty="0" err="1">
                <a:cs typeface="Calibri"/>
              </a:rPr>
              <a:t>t</a:t>
            </a:r>
            <a:r>
              <a:rPr lang="en-US" altLang="zh-CN" sz="2000" spc="-95" dirty="0" err="1">
                <a:cs typeface="Calibri"/>
              </a:rPr>
              <a:t>p</a:t>
            </a:r>
            <a:r>
              <a:rPr lang="en-US" altLang="zh-CN" sz="2000" spc="-5" dirty="0" err="1">
                <a:cs typeface="Calibri"/>
              </a:rPr>
              <a:t>.</a:t>
            </a:r>
            <a:r>
              <a:rPr lang="en-US" altLang="zh-CN" sz="2000" spc="-10" dirty="0" err="1">
                <a:cs typeface="Calibri"/>
              </a:rPr>
              <a:t>s</a:t>
            </a:r>
            <a:r>
              <a:rPr lang="en-US" altLang="zh-CN" sz="2000" spc="-55" dirty="0" err="1">
                <a:cs typeface="Calibri"/>
              </a:rPr>
              <a:t>e</a:t>
            </a:r>
            <a:r>
              <a:rPr lang="en-US" altLang="zh-CN" sz="2000" spc="-90" dirty="0" err="1">
                <a:cs typeface="Calibri"/>
              </a:rPr>
              <a:t>n</a:t>
            </a:r>
            <a:r>
              <a:rPr lang="en-US" altLang="zh-CN" sz="2000" spc="-125" dirty="0" err="1">
                <a:cs typeface="Calibri"/>
              </a:rPr>
              <a:t>d</a:t>
            </a:r>
            <a:r>
              <a:rPr lang="en-US" altLang="zh-CN" sz="2000" dirty="0">
                <a:cs typeface="Calibri"/>
              </a:rPr>
              <a:t>(</a:t>
            </a:r>
            <a:r>
              <a:rPr lang="en-US" altLang="zh-CN" sz="2000" spc="-90" dirty="0">
                <a:cs typeface="Calibri"/>
              </a:rPr>
              <a:t>nu</a:t>
            </a:r>
            <a:r>
              <a:rPr lang="en-US" altLang="zh-CN" sz="2000" spc="-35" dirty="0">
                <a:cs typeface="Calibri"/>
              </a:rPr>
              <a:t>ll</a:t>
            </a:r>
            <a:r>
              <a:rPr lang="en-US" altLang="zh-CN" sz="2000" dirty="0" smtClean="0">
                <a:cs typeface="Calibri"/>
              </a:rPr>
              <a:t>)</a:t>
            </a:r>
            <a:r>
              <a:rPr lang="en-US" altLang="zh-CN" sz="2000" spc="90" dirty="0" smtClean="0">
                <a:cs typeface="Calibri"/>
              </a:rPr>
              <a:t>;</a:t>
            </a:r>
            <a:endParaRPr lang="en-US" sz="2000" spc="35" dirty="0" smtClean="0">
              <a:latin typeface="Calibri"/>
              <a:cs typeface="Calibri"/>
            </a:endParaRPr>
          </a:p>
          <a:p>
            <a:pPr marL="167640" marR="1994535"/>
            <a:r>
              <a:rPr sz="2000" spc="-110" dirty="0" err="1" smtClean="0">
                <a:latin typeface="Calibri"/>
                <a:cs typeface="Calibri"/>
              </a:rPr>
              <a:t>h</a:t>
            </a:r>
            <a:r>
              <a:rPr sz="2000" spc="-40" dirty="0" err="1" smtClean="0">
                <a:latin typeface="Calibri"/>
                <a:cs typeface="Calibri"/>
              </a:rPr>
              <a:t>t</a:t>
            </a:r>
            <a:r>
              <a:rPr sz="2000" spc="-45" dirty="0" err="1" smtClean="0">
                <a:latin typeface="Calibri"/>
                <a:cs typeface="Calibri"/>
              </a:rPr>
              <a:t>t</a:t>
            </a:r>
            <a:r>
              <a:rPr sz="2000" spc="-95" dirty="0" err="1" smtClean="0">
                <a:latin typeface="Calibri"/>
                <a:cs typeface="Calibri"/>
              </a:rPr>
              <a:t>p</a:t>
            </a:r>
            <a:r>
              <a:rPr sz="2000" spc="-20" dirty="0" err="1" smtClean="0">
                <a:latin typeface="Calibri"/>
                <a:cs typeface="Calibri"/>
              </a:rPr>
              <a:t>.</a:t>
            </a:r>
            <a:r>
              <a:rPr sz="2000" spc="-25" dirty="0" err="1" smtClean="0">
                <a:latin typeface="Calibri"/>
                <a:cs typeface="Calibri"/>
              </a:rPr>
              <a:t>o</a:t>
            </a:r>
            <a:r>
              <a:rPr sz="2000" spc="-85" dirty="0" err="1" smtClean="0">
                <a:latin typeface="Calibri"/>
                <a:cs typeface="Calibri"/>
              </a:rPr>
              <a:t>n</a:t>
            </a:r>
            <a:r>
              <a:rPr sz="2000" spc="-30" dirty="0" err="1" smtClean="0">
                <a:latin typeface="Calibri"/>
                <a:cs typeface="Calibri"/>
              </a:rPr>
              <a:t>r</a:t>
            </a:r>
            <a:r>
              <a:rPr sz="2000" spc="-60" dirty="0" err="1" smtClean="0">
                <a:latin typeface="Calibri"/>
                <a:cs typeface="Calibri"/>
              </a:rPr>
              <a:t>e</a:t>
            </a:r>
            <a:r>
              <a:rPr sz="2000" spc="-80" dirty="0" err="1" smtClean="0">
                <a:latin typeface="Calibri"/>
                <a:cs typeface="Calibri"/>
              </a:rPr>
              <a:t>a</a:t>
            </a:r>
            <a:r>
              <a:rPr sz="2000" spc="-105" dirty="0" err="1" smtClean="0">
                <a:latin typeface="Calibri"/>
                <a:cs typeface="Calibri"/>
              </a:rPr>
              <a:t>d</a:t>
            </a:r>
            <a:r>
              <a:rPr sz="2000" spc="-85" dirty="0" err="1" smtClean="0">
                <a:latin typeface="Calibri"/>
                <a:cs typeface="Calibri"/>
              </a:rPr>
              <a:t>y</a:t>
            </a:r>
            <a:r>
              <a:rPr sz="2000" spc="-95" dirty="0" err="1" smtClean="0">
                <a:latin typeface="Calibri"/>
                <a:cs typeface="Calibri"/>
              </a:rPr>
              <a:t>s</a:t>
            </a:r>
            <a:r>
              <a:rPr sz="2000" spc="-40" dirty="0" err="1" smtClean="0">
                <a:latin typeface="Calibri"/>
                <a:cs typeface="Calibri"/>
              </a:rPr>
              <a:t>t</a:t>
            </a:r>
            <a:r>
              <a:rPr sz="2000" spc="-80" dirty="0" err="1" smtClean="0">
                <a:latin typeface="Calibri"/>
                <a:cs typeface="Calibri"/>
              </a:rPr>
              <a:t>a</a:t>
            </a:r>
            <a:r>
              <a:rPr sz="2000" spc="-40" dirty="0" err="1" smtClean="0">
                <a:latin typeface="Calibri"/>
                <a:cs typeface="Calibri"/>
              </a:rPr>
              <a:t>t</a:t>
            </a:r>
            <a:r>
              <a:rPr sz="2000" spc="-60" dirty="0" err="1" smtClean="0">
                <a:latin typeface="Calibri"/>
                <a:cs typeface="Calibri"/>
              </a:rPr>
              <a:t>e</a:t>
            </a:r>
            <a:r>
              <a:rPr sz="2000" spc="-70" dirty="0" err="1" smtClean="0">
                <a:latin typeface="Calibri"/>
                <a:cs typeface="Calibri"/>
              </a:rPr>
              <a:t>c</a:t>
            </a:r>
            <a:r>
              <a:rPr sz="2000" spc="-85" dirty="0" err="1" smtClean="0">
                <a:latin typeface="Calibri"/>
                <a:cs typeface="Calibri"/>
              </a:rPr>
              <a:t>h</a:t>
            </a:r>
            <a:r>
              <a:rPr sz="2000" spc="-65" dirty="0" err="1" smtClean="0">
                <a:latin typeface="Calibri"/>
                <a:cs typeface="Calibri"/>
              </a:rPr>
              <a:t>a</a:t>
            </a:r>
            <a:r>
              <a:rPr sz="2000" spc="-60" dirty="0" err="1" smtClean="0">
                <a:latin typeface="Calibri"/>
                <a:cs typeface="Calibri"/>
              </a:rPr>
              <a:t>n</a:t>
            </a:r>
            <a:r>
              <a:rPr sz="2000" spc="-250" dirty="0" err="1" smtClean="0">
                <a:latin typeface="Calibri"/>
                <a:cs typeface="Calibri"/>
              </a:rPr>
              <a:t>g</a:t>
            </a:r>
            <a:r>
              <a:rPr sz="2000" spc="-25" dirty="0" err="1" smtClean="0">
                <a:latin typeface="Calibri"/>
                <a:cs typeface="Calibri"/>
              </a:rPr>
              <a:t>e</a:t>
            </a:r>
            <a:r>
              <a:rPr sz="2000" spc="-345" dirty="0" smtClean="0">
                <a:latin typeface="Calibri"/>
                <a:cs typeface="Calibri"/>
              </a:rPr>
              <a:t>=</a:t>
            </a:r>
            <a:r>
              <a:rPr sz="2000" spc="-40" dirty="0" smtClean="0">
                <a:latin typeface="Calibri"/>
                <a:cs typeface="Calibri"/>
              </a:rPr>
              <a:t>f</a:t>
            </a:r>
            <a:r>
              <a:rPr sz="2000" spc="-45" dirty="0" smtClean="0">
                <a:latin typeface="Calibri"/>
                <a:cs typeface="Calibri"/>
              </a:rPr>
              <a:t>u</a:t>
            </a:r>
            <a:r>
              <a:rPr sz="2000" spc="-85" dirty="0" smtClean="0">
                <a:latin typeface="Calibri"/>
                <a:cs typeface="Calibri"/>
              </a:rPr>
              <a:t>n</a:t>
            </a:r>
            <a:r>
              <a:rPr sz="2000" spc="-70" dirty="0" smtClean="0">
                <a:latin typeface="Calibri"/>
                <a:cs typeface="Calibri"/>
              </a:rPr>
              <a:t>c</a:t>
            </a:r>
            <a:r>
              <a:rPr sz="2000" spc="-20" dirty="0" smtClean="0">
                <a:latin typeface="Calibri"/>
                <a:cs typeface="Calibri"/>
              </a:rPr>
              <a:t>t</a:t>
            </a:r>
            <a:r>
              <a:rPr sz="2000" spc="-25" dirty="0" smtClean="0">
                <a:latin typeface="Calibri"/>
                <a:cs typeface="Calibri"/>
              </a:rPr>
              <a:t>i</a:t>
            </a:r>
            <a:r>
              <a:rPr sz="2000" spc="-105" dirty="0" smtClean="0">
                <a:latin typeface="Calibri"/>
                <a:cs typeface="Calibri"/>
              </a:rPr>
              <a:t>o</a:t>
            </a:r>
            <a:r>
              <a:rPr sz="2000" spc="-85" dirty="0" smtClean="0">
                <a:latin typeface="Calibri"/>
                <a:cs typeface="Calibri"/>
              </a:rPr>
              <a:t>n</a:t>
            </a:r>
            <a:r>
              <a:rPr sz="2000" spc="5" dirty="0" smtClean="0">
                <a:latin typeface="Calibri"/>
                <a:cs typeface="Calibri"/>
              </a:rPr>
              <a:t>(</a:t>
            </a:r>
            <a:r>
              <a:rPr sz="2000" dirty="0" smtClean="0">
                <a:latin typeface="Calibri"/>
                <a:cs typeface="Calibri"/>
              </a:rPr>
              <a:t>)</a:t>
            </a:r>
            <a:r>
              <a:rPr lang="en-US" altLang="zh-CN" sz="2000" dirty="0" smtClean="0">
                <a:latin typeface="Calibri"/>
                <a:cs typeface="Calibri"/>
              </a:rPr>
              <a:t>#</a:t>
            </a:r>
            <a:r>
              <a:rPr lang="zh-CN" altLang="en-US" sz="2000" dirty="0"/>
              <a:t>在</a:t>
            </a:r>
            <a:r>
              <a:rPr lang="en-US" altLang="zh-CN" sz="2000" dirty="0" err="1"/>
              <a:t>readyState</a:t>
            </a:r>
            <a:r>
              <a:rPr lang="zh-CN" altLang="en-US" sz="2000" dirty="0"/>
              <a:t>属性发生改变时</a:t>
            </a:r>
            <a:r>
              <a:rPr lang="zh-CN" altLang="en-US" sz="2000" dirty="0" smtClean="0"/>
              <a:t>触发</a:t>
            </a:r>
            <a:endParaRPr lang="zh-CN" altLang="en-US" sz="2000" dirty="0"/>
          </a:p>
          <a:p>
            <a:pPr marL="167640" marR="1994535"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167640">
              <a:lnSpc>
                <a:spcPct val="100000"/>
              </a:lnSpc>
            </a:pPr>
            <a:r>
              <a:rPr sz="2000" spc="20" dirty="0"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</a:pPr>
            <a:r>
              <a:rPr sz="2000" spc="-3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spc="-110" dirty="0">
                <a:latin typeface="Calibri"/>
                <a:cs typeface="Calibri"/>
              </a:rPr>
              <a:t>h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45" dirty="0">
                <a:latin typeface="Calibri"/>
                <a:cs typeface="Calibri"/>
              </a:rPr>
              <a:t>t</a:t>
            </a:r>
            <a:r>
              <a:rPr sz="2000" spc="-90" dirty="0">
                <a:latin typeface="Calibri"/>
                <a:cs typeface="Calibri"/>
              </a:rPr>
              <a:t>p</a:t>
            </a:r>
            <a:r>
              <a:rPr sz="2000" spc="20" dirty="0">
                <a:latin typeface="Calibri"/>
                <a:cs typeface="Calibri"/>
              </a:rPr>
              <a:t>.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e</a:t>
            </a:r>
            <a:r>
              <a:rPr sz="2000" spc="-90" dirty="0">
                <a:latin typeface="Calibri"/>
                <a:cs typeface="Calibri"/>
              </a:rPr>
              <a:t>ady</a:t>
            </a:r>
            <a:r>
              <a:rPr sz="2000" spc="-100" dirty="0">
                <a:latin typeface="Calibri"/>
                <a:cs typeface="Calibri"/>
              </a:rPr>
              <a:t>S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75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85" dirty="0">
                <a:latin typeface="Calibri"/>
                <a:cs typeface="Calibri"/>
              </a:rPr>
              <a:t>e</a:t>
            </a:r>
            <a:r>
              <a:rPr sz="2000" spc="-345" dirty="0">
                <a:latin typeface="Calibri"/>
                <a:cs typeface="Calibri"/>
              </a:rPr>
              <a:t>==</a:t>
            </a:r>
            <a:r>
              <a:rPr sz="2000" spc="-60" dirty="0">
                <a:latin typeface="Calibri"/>
                <a:cs typeface="Calibri"/>
              </a:rPr>
              <a:t>4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20" dirty="0">
                <a:latin typeface="Calibri"/>
                <a:cs typeface="Calibri"/>
              </a:rPr>
              <a:t>&amp;</a:t>
            </a:r>
            <a:r>
              <a:rPr sz="2000" spc="-215" dirty="0">
                <a:latin typeface="Calibri"/>
                <a:cs typeface="Calibri"/>
              </a:rPr>
              <a:t>&amp;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10" dirty="0">
                <a:latin typeface="Calibri"/>
                <a:cs typeface="Calibri"/>
              </a:rPr>
              <a:t>h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45" dirty="0">
                <a:latin typeface="Calibri"/>
                <a:cs typeface="Calibri"/>
              </a:rPr>
              <a:t>t</a:t>
            </a:r>
            <a:r>
              <a:rPr sz="2000" spc="-9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40" dirty="0">
                <a:latin typeface="Calibri"/>
                <a:cs typeface="Calibri"/>
              </a:rPr>
              <a:t>t</a:t>
            </a:r>
            <a:r>
              <a:rPr sz="2000" spc="-8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70" dirty="0">
                <a:latin typeface="Calibri"/>
                <a:cs typeface="Calibri"/>
              </a:rPr>
              <a:t>us</a:t>
            </a:r>
            <a:r>
              <a:rPr sz="2000" spc="-345" dirty="0">
                <a:latin typeface="Calibri"/>
                <a:cs typeface="Calibri"/>
              </a:rPr>
              <a:t>==</a:t>
            </a:r>
            <a:r>
              <a:rPr sz="2000" spc="-45" dirty="0">
                <a:latin typeface="Calibri"/>
                <a:cs typeface="Calibri"/>
              </a:rPr>
              <a:t>200</a:t>
            </a:r>
            <a:r>
              <a:rPr sz="2000" spc="-45" dirty="0" smtClean="0">
                <a:latin typeface="Calibri"/>
                <a:cs typeface="Calibri"/>
              </a:rPr>
              <a:t>)</a:t>
            </a:r>
            <a:r>
              <a:rPr lang="zh-CN" altLang="en-US" sz="2000" spc="-45" dirty="0">
                <a:cs typeface="Calibri"/>
              </a:rPr>
              <a:t> </a:t>
            </a:r>
            <a:r>
              <a:rPr lang="en-US" altLang="zh-CN" sz="2000" spc="-45" dirty="0" smtClean="0">
                <a:cs typeface="Calibri"/>
              </a:rPr>
              <a:t>//</a:t>
            </a:r>
            <a:r>
              <a:rPr lang="zh-CN" altLang="en-US" sz="2000" spc="-45" dirty="0" smtClean="0">
                <a:cs typeface="Calibri"/>
              </a:rPr>
              <a:t>请求</a:t>
            </a:r>
            <a:r>
              <a:rPr lang="zh-CN" altLang="en-US" sz="2000" spc="-45" dirty="0">
                <a:cs typeface="Calibri"/>
              </a:rPr>
              <a:t>完成并且成功返回</a:t>
            </a:r>
            <a:endParaRPr sz="2000" dirty="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</a:pPr>
            <a:r>
              <a:rPr sz="2000" spc="20" dirty="0"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429895" marR="630555" algn="just">
              <a:lnSpc>
                <a:spcPct val="100000"/>
              </a:lnSpc>
            </a:pPr>
            <a:r>
              <a:rPr sz="2000" spc="-75" dirty="0">
                <a:latin typeface="Calibri"/>
                <a:cs typeface="Calibri"/>
              </a:rPr>
              <a:t>v</a:t>
            </a:r>
            <a:r>
              <a:rPr sz="2000" spc="-30" dirty="0">
                <a:latin typeface="Calibri"/>
                <a:cs typeface="Calibri"/>
              </a:rPr>
              <a:t>ar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65" dirty="0">
                <a:latin typeface="Calibri"/>
                <a:cs typeface="Calibri"/>
              </a:rPr>
              <a:t>xmar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-345" dirty="0">
                <a:latin typeface="Calibri"/>
                <a:cs typeface="Calibri"/>
              </a:rPr>
              <a:t>=</a:t>
            </a:r>
            <a:r>
              <a:rPr sz="2000" spc="-125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o</a:t>
            </a:r>
            <a:r>
              <a:rPr sz="2000" spc="-70" dirty="0">
                <a:latin typeface="Calibri"/>
                <a:cs typeface="Calibri"/>
              </a:rPr>
              <a:t>c</a:t>
            </a:r>
            <a:r>
              <a:rPr sz="2000" spc="-85" dirty="0">
                <a:latin typeface="Calibri"/>
                <a:cs typeface="Calibri"/>
              </a:rPr>
              <a:t>u</a:t>
            </a:r>
            <a:r>
              <a:rPr sz="2000" spc="-100" dirty="0">
                <a:latin typeface="Calibri"/>
                <a:cs typeface="Calibri"/>
              </a:rPr>
              <a:t>m</a:t>
            </a:r>
            <a:r>
              <a:rPr sz="2000" spc="-70" dirty="0">
                <a:latin typeface="Calibri"/>
                <a:cs typeface="Calibri"/>
              </a:rPr>
              <a:t>e</a:t>
            </a:r>
            <a:r>
              <a:rPr sz="2000" spc="-110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.</a:t>
            </a:r>
            <a:r>
              <a:rPr sz="2000" spc="-250" dirty="0">
                <a:latin typeface="Calibri"/>
                <a:cs typeface="Calibri"/>
              </a:rPr>
              <a:t>g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tE</a:t>
            </a:r>
            <a:r>
              <a:rPr sz="2000" spc="-30" dirty="0">
                <a:latin typeface="Calibri"/>
                <a:cs typeface="Calibri"/>
              </a:rPr>
              <a:t>l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100" dirty="0">
                <a:latin typeface="Calibri"/>
                <a:cs typeface="Calibri"/>
              </a:rPr>
              <a:t>m</a:t>
            </a:r>
            <a:r>
              <a:rPr sz="2000" spc="-70" dirty="0">
                <a:latin typeface="Calibri"/>
                <a:cs typeface="Calibri"/>
              </a:rPr>
              <a:t>e</a:t>
            </a:r>
            <a:r>
              <a:rPr sz="2000" spc="-11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65" dirty="0">
                <a:latin typeface="Calibri"/>
                <a:cs typeface="Calibri"/>
              </a:rPr>
              <a:t>B</a:t>
            </a:r>
            <a:r>
              <a:rPr sz="2000" spc="-55" dirty="0">
                <a:latin typeface="Calibri"/>
                <a:cs typeface="Calibri"/>
              </a:rPr>
              <a:t>yI</a:t>
            </a:r>
            <a:r>
              <a:rPr sz="2000" spc="-85" dirty="0">
                <a:latin typeface="Calibri"/>
                <a:cs typeface="Calibri"/>
              </a:rPr>
              <a:t>d</a:t>
            </a:r>
            <a:r>
              <a:rPr sz="2000" spc="10" dirty="0">
                <a:latin typeface="Calibri"/>
                <a:cs typeface="Calibri"/>
              </a:rPr>
              <a:t>("</a:t>
            </a:r>
            <a:r>
              <a:rPr sz="2000" spc="-65" dirty="0">
                <a:latin typeface="Calibri"/>
                <a:cs typeface="Calibri"/>
              </a:rPr>
              <a:t>xmar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35" dirty="0">
                <a:latin typeface="Calibri"/>
                <a:cs typeface="Calibri"/>
              </a:rPr>
              <a:t>");</a:t>
            </a:r>
            <a:r>
              <a:rPr sz="2000" spc="30" dirty="0">
                <a:latin typeface="Calibri"/>
                <a:cs typeface="Calibri"/>
              </a:rPr>
              <a:t> </a:t>
            </a:r>
            <a:endParaRPr lang="en-US" sz="2000" spc="30" dirty="0" smtClean="0">
              <a:latin typeface="Calibri"/>
              <a:cs typeface="Calibri"/>
            </a:endParaRPr>
          </a:p>
          <a:p>
            <a:pPr marL="429895" marR="630555" algn="just">
              <a:lnSpc>
                <a:spcPct val="100000"/>
              </a:lnSpc>
            </a:pPr>
            <a:r>
              <a:rPr sz="2000" spc="-75" dirty="0" err="1" smtClean="0">
                <a:latin typeface="Calibri"/>
                <a:cs typeface="Calibri"/>
              </a:rPr>
              <a:t>v</a:t>
            </a:r>
            <a:r>
              <a:rPr sz="2000" spc="-30" dirty="0" err="1" smtClean="0">
                <a:latin typeface="Calibri"/>
                <a:cs typeface="Calibri"/>
              </a:rPr>
              <a:t>ar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sz="2000" spc="-110" dirty="0" err="1" smtClean="0">
                <a:latin typeface="Calibri"/>
                <a:cs typeface="Calibri"/>
              </a:rPr>
              <a:t>x</a:t>
            </a:r>
            <a:r>
              <a:rPr sz="2000" spc="-95" dirty="0" err="1" smtClean="0">
                <a:latin typeface="Calibri"/>
                <a:cs typeface="Calibri"/>
              </a:rPr>
              <a:t>c</a:t>
            </a:r>
            <a:r>
              <a:rPr sz="2000" spc="-105" dirty="0" err="1" smtClean="0">
                <a:latin typeface="Calibri"/>
                <a:cs typeface="Calibri"/>
              </a:rPr>
              <a:t>o</a:t>
            </a:r>
            <a:r>
              <a:rPr sz="2000" spc="-30" dirty="0" err="1" smtClean="0">
                <a:latin typeface="Calibri"/>
                <a:cs typeface="Calibri"/>
              </a:rPr>
              <a:t>l</a:t>
            </a:r>
            <a:r>
              <a:rPr sz="2000" spc="-105" dirty="0" err="1" smtClean="0">
                <a:latin typeface="Calibri"/>
                <a:cs typeface="Calibri"/>
              </a:rPr>
              <a:t>o</a:t>
            </a:r>
            <a:r>
              <a:rPr sz="2000" dirty="0" err="1" smtClean="0">
                <a:latin typeface="Calibri"/>
                <a:cs typeface="Calibri"/>
              </a:rPr>
              <a:t>r</a:t>
            </a:r>
            <a:r>
              <a:rPr sz="2000" spc="-345" dirty="0" smtClean="0">
                <a:latin typeface="Calibri"/>
                <a:cs typeface="Calibri"/>
              </a:rPr>
              <a:t>=</a:t>
            </a:r>
            <a:r>
              <a:rPr sz="2000" spc="-125" dirty="0" err="1" smtClean="0">
                <a:latin typeface="Calibri"/>
                <a:cs typeface="Calibri"/>
              </a:rPr>
              <a:t>d</a:t>
            </a:r>
            <a:r>
              <a:rPr sz="2000" spc="-105" dirty="0" err="1" smtClean="0">
                <a:latin typeface="Calibri"/>
                <a:cs typeface="Calibri"/>
              </a:rPr>
              <a:t>o</a:t>
            </a:r>
            <a:r>
              <a:rPr sz="2000" spc="-70" dirty="0" err="1" smtClean="0">
                <a:latin typeface="Calibri"/>
                <a:cs typeface="Calibri"/>
              </a:rPr>
              <a:t>c</a:t>
            </a:r>
            <a:r>
              <a:rPr sz="2000" spc="-85" dirty="0" err="1" smtClean="0">
                <a:latin typeface="Calibri"/>
                <a:cs typeface="Calibri"/>
              </a:rPr>
              <a:t>u</a:t>
            </a:r>
            <a:r>
              <a:rPr sz="2000" spc="-100" dirty="0" err="1" smtClean="0">
                <a:latin typeface="Calibri"/>
                <a:cs typeface="Calibri"/>
              </a:rPr>
              <a:t>m</a:t>
            </a:r>
            <a:r>
              <a:rPr sz="2000" spc="-70" dirty="0" err="1" smtClean="0">
                <a:latin typeface="Calibri"/>
                <a:cs typeface="Calibri"/>
              </a:rPr>
              <a:t>e</a:t>
            </a:r>
            <a:r>
              <a:rPr sz="2000" spc="-110" dirty="0" err="1" smtClean="0">
                <a:latin typeface="Calibri"/>
                <a:cs typeface="Calibri"/>
              </a:rPr>
              <a:t>n</a:t>
            </a:r>
            <a:r>
              <a:rPr sz="2000" spc="30" dirty="0" err="1" smtClean="0">
                <a:latin typeface="Calibri"/>
                <a:cs typeface="Calibri"/>
              </a:rPr>
              <a:t>t</a:t>
            </a:r>
            <a:r>
              <a:rPr sz="2000" spc="35" dirty="0" err="1" smtClean="0">
                <a:latin typeface="Calibri"/>
                <a:cs typeface="Calibri"/>
              </a:rPr>
              <a:t>.</a:t>
            </a:r>
            <a:r>
              <a:rPr sz="2000" spc="-250" dirty="0" err="1" smtClean="0">
                <a:latin typeface="Calibri"/>
                <a:cs typeface="Calibri"/>
              </a:rPr>
              <a:t>g</a:t>
            </a:r>
            <a:r>
              <a:rPr sz="2000" spc="-60" dirty="0" err="1" smtClean="0">
                <a:latin typeface="Calibri"/>
                <a:cs typeface="Calibri"/>
              </a:rPr>
              <a:t>e</a:t>
            </a:r>
            <a:r>
              <a:rPr sz="2000" spc="-20" dirty="0" err="1" smtClean="0">
                <a:latin typeface="Calibri"/>
                <a:cs typeface="Calibri"/>
              </a:rPr>
              <a:t>tE</a:t>
            </a:r>
            <a:r>
              <a:rPr sz="2000" spc="-30" dirty="0" err="1" smtClean="0">
                <a:latin typeface="Calibri"/>
                <a:cs typeface="Calibri"/>
              </a:rPr>
              <a:t>l</a:t>
            </a:r>
            <a:r>
              <a:rPr sz="2000" spc="-60" dirty="0" err="1" smtClean="0">
                <a:latin typeface="Calibri"/>
                <a:cs typeface="Calibri"/>
              </a:rPr>
              <a:t>e</a:t>
            </a:r>
            <a:r>
              <a:rPr sz="2000" spc="-100" dirty="0" err="1" smtClean="0">
                <a:latin typeface="Calibri"/>
                <a:cs typeface="Calibri"/>
              </a:rPr>
              <a:t>m</a:t>
            </a:r>
            <a:r>
              <a:rPr sz="2000" spc="-70" dirty="0" err="1" smtClean="0">
                <a:latin typeface="Calibri"/>
                <a:cs typeface="Calibri"/>
              </a:rPr>
              <a:t>e</a:t>
            </a:r>
            <a:r>
              <a:rPr sz="2000" spc="-110" dirty="0" err="1" smtClean="0">
                <a:latin typeface="Calibri"/>
                <a:cs typeface="Calibri"/>
              </a:rPr>
              <a:t>n</a:t>
            </a:r>
            <a:r>
              <a:rPr sz="2000" spc="-25" dirty="0" err="1" smtClean="0">
                <a:latin typeface="Calibri"/>
                <a:cs typeface="Calibri"/>
              </a:rPr>
              <a:t>t</a:t>
            </a:r>
            <a:r>
              <a:rPr sz="2000" spc="-65" dirty="0" err="1" smtClean="0">
                <a:latin typeface="Calibri"/>
                <a:cs typeface="Calibri"/>
              </a:rPr>
              <a:t>B</a:t>
            </a:r>
            <a:r>
              <a:rPr sz="2000" spc="-55" dirty="0" err="1" smtClean="0">
                <a:latin typeface="Calibri"/>
                <a:cs typeface="Calibri"/>
              </a:rPr>
              <a:t>yI</a:t>
            </a:r>
            <a:r>
              <a:rPr sz="2000" spc="-85" dirty="0" err="1" smtClean="0">
                <a:latin typeface="Calibri"/>
                <a:cs typeface="Calibri"/>
              </a:rPr>
              <a:t>d</a:t>
            </a:r>
            <a:r>
              <a:rPr sz="2000" spc="10" dirty="0">
                <a:latin typeface="Calibri"/>
                <a:cs typeface="Calibri"/>
              </a:rPr>
              <a:t>("</a:t>
            </a:r>
            <a:r>
              <a:rPr sz="2000" spc="-110" dirty="0">
                <a:latin typeface="Calibri"/>
                <a:cs typeface="Calibri"/>
              </a:rPr>
              <a:t>x</a:t>
            </a:r>
            <a:r>
              <a:rPr sz="2000" spc="-95" dirty="0">
                <a:latin typeface="Calibri"/>
                <a:cs typeface="Calibri"/>
              </a:rPr>
              <a:t>c</a:t>
            </a:r>
            <a:r>
              <a:rPr sz="2000" spc="-10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l</a:t>
            </a:r>
            <a:r>
              <a:rPr sz="2000" spc="-10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35" dirty="0">
                <a:latin typeface="Calibri"/>
                <a:cs typeface="Calibri"/>
              </a:rPr>
              <a:t>");</a:t>
            </a:r>
            <a:r>
              <a:rPr sz="2000" spc="30" dirty="0">
                <a:latin typeface="Calibri"/>
                <a:cs typeface="Calibri"/>
              </a:rPr>
              <a:t> </a:t>
            </a:r>
            <a:endParaRPr lang="en-US" sz="2000" spc="30" dirty="0" smtClean="0">
              <a:latin typeface="Calibri"/>
              <a:cs typeface="Calibri"/>
            </a:endParaRPr>
          </a:p>
          <a:p>
            <a:pPr marL="429895" marR="630555" algn="just">
              <a:lnSpc>
                <a:spcPct val="100000"/>
              </a:lnSpc>
            </a:pPr>
            <a:r>
              <a:rPr sz="2000" b="1" spc="-65" dirty="0" smtClean="0">
                <a:solidFill>
                  <a:srgbClr val="C00000"/>
                </a:solidFill>
                <a:latin typeface="Calibri"/>
                <a:cs typeface="Calibri"/>
              </a:rPr>
              <a:t>mar</a:t>
            </a:r>
            <a:r>
              <a:rPr sz="2000" b="1" spc="-85" dirty="0" smtClean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000" b="1" spc="-70" dirty="0" smtClean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b="1" spc="-345" dirty="0" smtClean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000" b="1" spc="-55" dirty="0" err="1" smtClean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b="1" spc="-75" dirty="0" err="1" smtClean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000" b="1" spc="-55" dirty="0" err="1" smtClean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spc="-30" dirty="0" err="1" smtClean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2000" b="1" spc="-65" dirty="0">
                <a:solidFill>
                  <a:srgbClr val="C00000"/>
                </a:solidFill>
                <a:latin typeface="Calibri"/>
                <a:cs typeface="Calibri"/>
              </a:rPr>
              <a:t>"("</a:t>
            </a:r>
            <a:r>
              <a:rPr sz="2000" b="1" spc="-120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2000" b="1" spc="-110" dirty="0" err="1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000" b="1" spc="-40" dirty="0" err="1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b="1" spc="-45" dirty="0" err="1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b="1" spc="-95" dirty="0" err="1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000" b="1" spc="20" dirty="0" err="1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2000" b="1" spc="10" dirty="0" err="1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000" b="1" spc="-55" dirty="0" err="1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b="1" spc="-70" dirty="0" err="1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b="1" spc="-130" dirty="0" err="1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000" b="1" spc="-100" dirty="0" err="1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000" b="1" spc="-90" dirty="0" err="1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000" b="1" spc="-70" dirty="0" err="1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b="1" spc="-55" dirty="0" err="1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b="1" spc="-225" dirty="0" err="1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b="1" spc="-55" dirty="0" err="1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000" b="1" spc="-65" dirty="0" err="1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000" b="1" spc="-15" dirty="0" err="1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000" b="1" spc="-345" dirty="0" smtClean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2000" b="1" spc="10" dirty="0" smtClean="0">
                <a:solidFill>
                  <a:srgbClr val="C00000"/>
                </a:solidFill>
                <a:latin typeface="Calibri"/>
                <a:cs typeface="Calibri"/>
              </a:rPr>
              <a:t>"</a:t>
            </a:r>
            <a:r>
              <a:rPr sz="2000" b="1" spc="25" dirty="0" smtClean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2000" b="1" spc="35" dirty="0" smtClean="0">
                <a:solidFill>
                  <a:srgbClr val="C00000"/>
                </a:solidFill>
                <a:latin typeface="Calibri"/>
                <a:cs typeface="Calibri"/>
              </a:rPr>
              <a:t>");</a:t>
            </a:r>
            <a:r>
              <a:rPr lang="en-US" altLang="zh-CN" sz="2000" spc="35" dirty="0" smtClean="0">
                <a:latin typeface="Calibri"/>
                <a:cs typeface="Calibri"/>
              </a:rPr>
              <a:t>//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JS</a:t>
            </a:r>
            <a:r>
              <a:rPr lang="zh-CN" altLang="en-US" sz="2000" dirty="0"/>
              <a:t>中将</a:t>
            </a:r>
            <a:r>
              <a:rPr lang="en-US" altLang="zh-CN" sz="2000" dirty="0"/>
              <a:t>JSON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C00000"/>
                </a:solidFill>
              </a:rPr>
              <a:t>字符串</a:t>
            </a:r>
            <a:r>
              <a:rPr lang="zh-CN" altLang="en-US" sz="2000" dirty="0"/>
              <a:t>解析成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数据格式</a:t>
            </a:r>
            <a:endParaRPr sz="2000" dirty="0">
              <a:latin typeface="Calibri"/>
              <a:cs typeface="Calibri"/>
            </a:endParaRPr>
          </a:p>
          <a:p>
            <a:pPr marL="429895" marR="210820">
              <a:lnSpc>
                <a:spcPct val="100000"/>
              </a:lnSpc>
            </a:pPr>
            <a:r>
              <a:rPr sz="2000" spc="-65" dirty="0">
                <a:latin typeface="Calibri"/>
                <a:cs typeface="Calibri"/>
              </a:rPr>
              <a:t>f</a:t>
            </a:r>
            <a:r>
              <a:rPr sz="2000" spc="-10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spc="-75" dirty="0">
                <a:latin typeface="Calibri"/>
                <a:cs typeface="Calibri"/>
              </a:rPr>
              <a:t>v</a:t>
            </a:r>
            <a:r>
              <a:rPr sz="2000" spc="-30" dirty="0">
                <a:latin typeface="Calibri"/>
                <a:cs typeface="Calibri"/>
              </a:rPr>
              <a:t>ar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i</a:t>
            </a:r>
            <a:r>
              <a:rPr sz="2000" spc="-345" dirty="0">
                <a:latin typeface="Calibri"/>
                <a:cs typeface="Calibri"/>
              </a:rPr>
              <a:t>=</a:t>
            </a:r>
            <a:r>
              <a:rPr sz="2000" dirty="0">
                <a:latin typeface="Calibri"/>
                <a:cs typeface="Calibri"/>
              </a:rPr>
              <a:t>0;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45" dirty="0">
                <a:latin typeface="Calibri"/>
                <a:cs typeface="Calibri"/>
              </a:rPr>
              <a:t>&lt;</a:t>
            </a:r>
            <a:r>
              <a:rPr sz="2000" spc="-85" dirty="0">
                <a:latin typeface="Calibri"/>
                <a:cs typeface="Calibri"/>
              </a:rPr>
              <a:t>ma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75" dirty="0">
                <a:latin typeface="Calibri"/>
                <a:cs typeface="Calibri"/>
              </a:rPr>
              <a:t>k</a:t>
            </a:r>
            <a:r>
              <a:rPr sz="2000" spc="-7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.l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85" dirty="0">
                <a:latin typeface="Calibri"/>
                <a:cs typeface="Calibri"/>
              </a:rPr>
              <a:t>n</a:t>
            </a:r>
            <a:r>
              <a:rPr sz="2000" spc="-250" dirty="0">
                <a:latin typeface="Calibri"/>
                <a:cs typeface="Calibri"/>
              </a:rPr>
              <a:t>g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70" dirty="0">
                <a:latin typeface="Calibri"/>
                <a:cs typeface="Calibri"/>
              </a:rPr>
              <a:t>h</a:t>
            </a:r>
            <a:r>
              <a:rPr sz="2000" spc="30" dirty="0">
                <a:latin typeface="Calibri"/>
                <a:cs typeface="Calibri"/>
              </a:rPr>
              <a:t>;i</a:t>
            </a:r>
            <a:r>
              <a:rPr sz="2000" spc="-325" dirty="0">
                <a:latin typeface="Calibri"/>
                <a:cs typeface="Calibri"/>
              </a:rPr>
              <a:t>+</a:t>
            </a:r>
            <a:r>
              <a:rPr sz="2000" spc="-345" dirty="0">
                <a:latin typeface="Calibri"/>
                <a:cs typeface="Calibri"/>
              </a:rPr>
              <a:t>+</a:t>
            </a:r>
            <a:r>
              <a:rPr sz="2000" dirty="0">
                <a:latin typeface="Calibri"/>
                <a:cs typeface="Calibri"/>
              </a:rPr>
              <a:t>) </a:t>
            </a:r>
            <a:r>
              <a:rPr sz="2000" spc="-65" dirty="0" err="1" smtClean="0">
                <a:latin typeface="Calibri"/>
                <a:cs typeface="Calibri"/>
              </a:rPr>
              <a:t>x</a:t>
            </a:r>
            <a:r>
              <a:rPr sz="2000" spc="-85" dirty="0" err="1" smtClean="0">
                <a:latin typeface="Calibri"/>
                <a:cs typeface="Calibri"/>
              </a:rPr>
              <a:t>ma</a:t>
            </a:r>
            <a:r>
              <a:rPr sz="2000" spc="-35" dirty="0" err="1" smtClean="0">
                <a:latin typeface="Calibri"/>
                <a:cs typeface="Calibri"/>
              </a:rPr>
              <a:t>r</a:t>
            </a:r>
            <a:r>
              <a:rPr sz="2000" spc="-55" dirty="0" err="1" smtClean="0">
                <a:latin typeface="Calibri"/>
                <a:cs typeface="Calibri"/>
              </a:rPr>
              <a:t>k</a:t>
            </a:r>
            <a:r>
              <a:rPr sz="2000" spc="-20" dirty="0" err="1" smtClean="0">
                <a:latin typeface="Calibri"/>
                <a:cs typeface="Calibri"/>
              </a:rPr>
              <a:t>.</a:t>
            </a:r>
            <a:r>
              <a:rPr sz="2000" spc="-25" dirty="0" err="1" smtClean="0">
                <a:latin typeface="Calibri"/>
                <a:cs typeface="Calibri"/>
              </a:rPr>
              <a:t>o</a:t>
            </a:r>
            <a:r>
              <a:rPr sz="2000" spc="-125" dirty="0" err="1" smtClean="0">
                <a:latin typeface="Calibri"/>
                <a:cs typeface="Calibri"/>
              </a:rPr>
              <a:t>p</a:t>
            </a:r>
            <a:r>
              <a:rPr sz="2000" spc="-20" dirty="0" err="1" smtClean="0">
                <a:latin typeface="Calibri"/>
                <a:cs typeface="Calibri"/>
              </a:rPr>
              <a:t>t</a:t>
            </a:r>
            <a:r>
              <a:rPr sz="2000" spc="-25" dirty="0" err="1" smtClean="0">
                <a:latin typeface="Calibri"/>
                <a:cs typeface="Calibri"/>
              </a:rPr>
              <a:t>i</a:t>
            </a:r>
            <a:r>
              <a:rPr sz="2000" spc="-105" dirty="0" err="1" smtClean="0">
                <a:latin typeface="Calibri"/>
                <a:cs typeface="Calibri"/>
              </a:rPr>
              <a:t>o</a:t>
            </a:r>
            <a:r>
              <a:rPr sz="2000" spc="-85" dirty="0" err="1" smtClean="0">
                <a:latin typeface="Calibri"/>
                <a:cs typeface="Calibri"/>
              </a:rPr>
              <a:t>n</a:t>
            </a:r>
            <a:r>
              <a:rPr sz="2000" spc="-70" dirty="0" err="1" smtClean="0">
                <a:latin typeface="Calibri"/>
                <a:cs typeface="Calibri"/>
              </a:rPr>
              <a:t>s</a:t>
            </a:r>
            <a:r>
              <a:rPr sz="2000" spc="-60" dirty="0" err="1" smtClean="0">
                <a:latin typeface="Calibri"/>
                <a:cs typeface="Calibri"/>
              </a:rPr>
              <a:t>.ad</a:t>
            </a:r>
            <a:r>
              <a:rPr sz="2000" spc="-80" dirty="0" err="1" smtClean="0">
                <a:latin typeface="Calibri"/>
                <a:cs typeface="Calibri"/>
              </a:rPr>
              <a:t>d</a:t>
            </a:r>
            <a:r>
              <a:rPr sz="2000" spc="5" dirty="0" smtClean="0">
                <a:latin typeface="Calibri"/>
                <a:cs typeface="Calibri"/>
              </a:rPr>
              <a:t>(</a:t>
            </a:r>
            <a:r>
              <a:rPr sz="2000" spc="-85" dirty="0" smtClean="0">
                <a:latin typeface="Calibri"/>
                <a:cs typeface="Calibri"/>
              </a:rPr>
              <a:t>n</a:t>
            </a:r>
            <a:r>
              <a:rPr sz="2000" spc="-60" dirty="0" smtClean="0">
                <a:latin typeface="Calibri"/>
                <a:cs typeface="Calibri"/>
              </a:rPr>
              <a:t>e</a:t>
            </a:r>
            <a:r>
              <a:rPr sz="2000" spc="-15" dirty="0" smtClean="0">
                <a:latin typeface="Calibri"/>
                <a:cs typeface="Calibri"/>
              </a:rPr>
              <a:t>w</a:t>
            </a:r>
            <a:r>
              <a:rPr sz="2000" spc="-35" dirty="0" smtClean="0">
                <a:latin typeface="Calibri"/>
                <a:cs typeface="Calibri"/>
              </a:rPr>
              <a:t> </a:t>
            </a:r>
            <a:r>
              <a:rPr sz="2000" spc="-165" dirty="0">
                <a:latin typeface="Calibri"/>
                <a:cs typeface="Calibri"/>
              </a:rPr>
              <a:t>O</a:t>
            </a:r>
            <a:r>
              <a:rPr sz="2000" spc="-125" dirty="0">
                <a:latin typeface="Calibri"/>
                <a:cs typeface="Calibri"/>
              </a:rPr>
              <a:t>p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2000" spc="-105" dirty="0">
                <a:latin typeface="Calibri"/>
                <a:cs typeface="Calibri"/>
              </a:rPr>
              <a:t>o</a:t>
            </a:r>
            <a:r>
              <a:rPr sz="2000" spc="-8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spc="-65" dirty="0">
                <a:latin typeface="Calibri"/>
                <a:cs typeface="Calibri"/>
              </a:rPr>
              <a:t>mar</a:t>
            </a:r>
            <a:r>
              <a:rPr sz="2000" spc="-85" dirty="0">
                <a:latin typeface="Calibri"/>
                <a:cs typeface="Calibri"/>
              </a:rPr>
              <a:t>k</a:t>
            </a:r>
            <a:r>
              <a:rPr sz="2000" spc="-70" dirty="0">
                <a:latin typeface="Calibri"/>
                <a:cs typeface="Calibri"/>
              </a:rPr>
              <a:t>s</a:t>
            </a:r>
            <a:r>
              <a:rPr sz="2000" spc="15" dirty="0">
                <a:latin typeface="Calibri"/>
                <a:cs typeface="Calibri"/>
              </a:rPr>
              <a:t>[</a:t>
            </a:r>
            <a:r>
              <a:rPr sz="2000" spc="-3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],</a:t>
            </a:r>
            <a:r>
              <a:rPr sz="2000" spc="-25" dirty="0">
                <a:latin typeface="Calibri"/>
                <a:cs typeface="Calibri"/>
              </a:rPr>
              <a:t>m</a:t>
            </a:r>
            <a:r>
              <a:rPr sz="2000" spc="-45" dirty="0">
                <a:latin typeface="Calibri"/>
                <a:cs typeface="Calibri"/>
              </a:rPr>
              <a:t>ar</a:t>
            </a:r>
            <a:r>
              <a:rPr sz="2000" spc="-80" dirty="0">
                <a:latin typeface="Calibri"/>
                <a:cs typeface="Calibri"/>
              </a:rPr>
              <a:t>k</a:t>
            </a:r>
            <a:r>
              <a:rPr sz="2000" spc="-7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[</a:t>
            </a:r>
            <a:r>
              <a:rPr sz="2000" spc="-3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]))</a:t>
            </a:r>
            <a:r>
              <a:rPr sz="2000" spc="90" dirty="0">
                <a:latin typeface="Calibri"/>
                <a:cs typeface="Calibri"/>
              </a:rPr>
              <a:t>;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125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o</a:t>
            </a:r>
            <a:r>
              <a:rPr sz="2000" spc="-70" dirty="0">
                <a:latin typeface="Calibri"/>
                <a:cs typeface="Calibri"/>
              </a:rPr>
              <a:t>c</a:t>
            </a:r>
            <a:r>
              <a:rPr sz="2000" spc="-85" dirty="0">
                <a:latin typeface="Calibri"/>
                <a:cs typeface="Calibri"/>
              </a:rPr>
              <a:t>ume</a:t>
            </a:r>
            <a:r>
              <a:rPr sz="2000" spc="-110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.</a:t>
            </a:r>
            <a:r>
              <a:rPr sz="2000" spc="-250" dirty="0">
                <a:latin typeface="Calibri"/>
                <a:cs typeface="Calibri"/>
              </a:rPr>
              <a:t>g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tE</a:t>
            </a:r>
            <a:r>
              <a:rPr sz="2000" spc="-30" dirty="0">
                <a:latin typeface="Calibri"/>
                <a:cs typeface="Calibri"/>
              </a:rPr>
              <a:t>l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85" dirty="0">
                <a:latin typeface="Calibri"/>
                <a:cs typeface="Calibri"/>
              </a:rPr>
              <a:t>me</a:t>
            </a:r>
            <a:r>
              <a:rPr sz="2000" spc="-11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65" dirty="0">
                <a:latin typeface="Calibri"/>
                <a:cs typeface="Calibri"/>
              </a:rPr>
              <a:t>B</a:t>
            </a:r>
            <a:r>
              <a:rPr sz="2000" spc="-70" dirty="0">
                <a:latin typeface="Calibri"/>
                <a:cs typeface="Calibri"/>
              </a:rPr>
              <a:t>yId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spc="-25" dirty="0">
                <a:latin typeface="Calibri"/>
                <a:cs typeface="Calibri"/>
              </a:rPr>
              <a:t>"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65" dirty="0">
                <a:latin typeface="Calibri"/>
                <a:cs typeface="Calibri"/>
              </a:rPr>
              <a:t>u</a:t>
            </a:r>
            <a:r>
              <a:rPr sz="2000" spc="-125" dirty="0">
                <a:latin typeface="Calibri"/>
                <a:cs typeface="Calibri"/>
              </a:rPr>
              <a:t>b</a:t>
            </a:r>
            <a:r>
              <a:rPr sz="2000" spc="-55" dirty="0">
                <a:latin typeface="Calibri"/>
                <a:cs typeface="Calibri"/>
              </a:rPr>
              <a:t>mi</a:t>
            </a:r>
            <a:r>
              <a:rPr sz="2000" spc="-45" dirty="0">
                <a:latin typeface="Calibri"/>
                <a:cs typeface="Calibri"/>
              </a:rPr>
              <a:t>t</a:t>
            </a:r>
            <a:r>
              <a:rPr sz="2000" spc="25" dirty="0">
                <a:latin typeface="Calibri"/>
                <a:cs typeface="Calibri"/>
              </a:rPr>
              <a:t>").</a:t>
            </a:r>
            <a:r>
              <a:rPr sz="2000" spc="-125" dirty="0">
                <a:latin typeface="Calibri"/>
                <a:cs typeface="Calibri"/>
              </a:rPr>
              <a:t>d</a:t>
            </a:r>
            <a:r>
              <a:rPr sz="2000" spc="-30" dirty="0">
                <a:latin typeface="Calibri"/>
                <a:cs typeface="Calibri"/>
              </a:rPr>
              <a:t>i</a:t>
            </a:r>
            <a:r>
              <a:rPr sz="2000" spc="-7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a</a:t>
            </a:r>
            <a:r>
              <a:rPr sz="2000" spc="-12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105" dirty="0">
                <a:latin typeface="Calibri"/>
                <a:cs typeface="Calibri"/>
              </a:rPr>
              <a:t>d</a:t>
            </a:r>
            <a:r>
              <a:rPr sz="2000" spc="-345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45" dirty="0">
                <a:latin typeface="Calibri"/>
                <a:cs typeface="Calibri"/>
              </a:rPr>
              <a:t>al</a:t>
            </a:r>
            <a:r>
              <a:rPr sz="2000" spc="-65" dirty="0">
                <a:latin typeface="Calibri"/>
                <a:cs typeface="Calibri"/>
              </a:rPr>
              <a:t>s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90" dirty="0"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429895">
              <a:lnSpc>
                <a:spcPts val="2135"/>
              </a:lnSpc>
              <a:spcBef>
                <a:spcPts val="45"/>
              </a:spcBef>
            </a:pPr>
            <a:r>
              <a:rPr sz="2000" spc="-125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o</a:t>
            </a:r>
            <a:r>
              <a:rPr sz="2000" spc="-70" dirty="0">
                <a:latin typeface="Calibri"/>
                <a:cs typeface="Calibri"/>
              </a:rPr>
              <a:t>c</a:t>
            </a:r>
            <a:r>
              <a:rPr sz="2000" spc="-85" dirty="0">
                <a:latin typeface="Calibri"/>
                <a:cs typeface="Calibri"/>
              </a:rPr>
              <a:t>ume</a:t>
            </a:r>
            <a:r>
              <a:rPr sz="2000" spc="-110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.</a:t>
            </a:r>
            <a:r>
              <a:rPr sz="2000" spc="-250" dirty="0">
                <a:latin typeface="Calibri"/>
                <a:cs typeface="Calibri"/>
              </a:rPr>
              <a:t>g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tE</a:t>
            </a:r>
            <a:r>
              <a:rPr sz="2000" spc="-30" dirty="0">
                <a:latin typeface="Calibri"/>
                <a:cs typeface="Calibri"/>
              </a:rPr>
              <a:t>l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85" dirty="0">
                <a:latin typeface="Calibri"/>
                <a:cs typeface="Calibri"/>
              </a:rPr>
              <a:t>me</a:t>
            </a:r>
            <a:r>
              <a:rPr sz="2000" spc="-11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65" dirty="0">
                <a:latin typeface="Calibri"/>
                <a:cs typeface="Calibri"/>
              </a:rPr>
              <a:t>B</a:t>
            </a:r>
            <a:r>
              <a:rPr sz="2000" spc="-70" dirty="0">
                <a:latin typeface="Calibri"/>
                <a:cs typeface="Calibri"/>
              </a:rPr>
              <a:t>yId</a:t>
            </a:r>
            <a:r>
              <a:rPr sz="2000" spc="10" dirty="0">
                <a:latin typeface="Calibri"/>
                <a:cs typeface="Calibri"/>
              </a:rPr>
              <a:t>(</a:t>
            </a:r>
            <a:r>
              <a:rPr sz="2000" spc="5" dirty="0">
                <a:latin typeface="Calibri"/>
                <a:cs typeface="Calibri"/>
              </a:rPr>
              <a:t>"</a:t>
            </a:r>
            <a:r>
              <a:rPr sz="2000" spc="-114" dirty="0">
                <a:latin typeface="Calibri"/>
                <a:cs typeface="Calibri"/>
              </a:rPr>
              <a:t>m</a:t>
            </a:r>
            <a:r>
              <a:rPr sz="2000" spc="-70" dirty="0">
                <a:latin typeface="Calibri"/>
                <a:cs typeface="Calibri"/>
              </a:rPr>
              <a:t>s</a:t>
            </a:r>
            <a:r>
              <a:rPr sz="2000" spc="-225" dirty="0">
                <a:latin typeface="Calibri"/>
                <a:cs typeface="Calibri"/>
              </a:rPr>
              <a:t>g</a:t>
            </a:r>
            <a:r>
              <a:rPr sz="2000" spc="30" dirty="0">
                <a:latin typeface="Calibri"/>
                <a:cs typeface="Calibri"/>
              </a:rPr>
              <a:t>")</a:t>
            </a:r>
            <a:r>
              <a:rPr sz="2000" spc="20" dirty="0">
                <a:latin typeface="Calibri"/>
                <a:cs typeface="Calibri"/>
              </a:rPr>
              <a:t>.</a:t>
            </a:r>
            <a:r>
              <a:rPr sz="2000" spc="-30" dirty="0">
                <a:latin typeface="Calibri"/>
                <a:cs typeface="Calibri"/>
              </a:rPr>
              <a:t>i</a:t>
            </a:r>
            <a:r>
              <a:rPr sz="2000" spc="-65" dirty="0">
                <a:latin typeface="Calibri"/>
                <a:cs typeface="Calibri"/>
              </a:rPr>
              <a:t>n</a:t>
            </a:r>
            <a:r>
              <a:rPr sz="2000" spc="-8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75" dirty="0">
                <a:latin typeface="Calibri"/>
                <a:cs typeface="Calibri"/>
              </a:rPr>
              <a:t>rH</a:t>
            </a:r>
            <a:r>
              <a:rPr sz="2000" spc="-65" dirty="0">
                <a:latin typeface="Calibri"/>
                <a:cs typeface="Calibri"/>
              </a:rPr>
              <a:t>T</a:t>
            </a:r>
            <a:r>
              <a:rPr sz="2000" spc="-114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L</a:t>
            </a:r>
            <a:r>
              <a:rPr sz="2000" spc="-215" dirty="0">
                <a:latin typeface="Calibri"/>
                <a:cs typeface="Calibri"/>
              </a:rPr>
              <a:t>=</a:t>
            </a:r>
            <a:r>
              <a:rPr sz="2000" spc="-125" dirty="0">
                <a:latin typeface="Calibri"/>
                <a:cs typeface="Calibri"/>
              </a:rPr>
              <a:t>"</a:t>
            </a:r>
            <a:r>
              <a:rPr sz="2000" b="1" dirty="0">
                <a:solidFill>
                  <a:srgbClr val="C00000"/>
                </a:solidFill>
                <a:latin typeface="宋体"/>
                <a:cs typeface="宋体"/>
              </a:rPr>
              <a:t>品</a:t>
            </a:r>
            <a:r>
              <a:rPr sz="2000" b="1" spc="25" dirty="0">
                <a:solidFill>
                  <a:srgbClr val="C00000"/>
                </a:solidFill>
                <a:latin typeface="宋体"/>
                <a:cs typeface="宋体"/>
              </a:rPr>
              <a:t>牌</a:t>
            </a:r>
            <a:r>
              <a:rPr sz="2000" spc="45" dirty="0">
                <a:latin typeface="Calibri"/>
                <a:cs typeface="Calibri"/>
              </a:rPr>
              <a:t>";</a:t>
            </a:r>
            <a:endParaRPr sz="2000" dirty="0">
              <a:latin typeface="Calibri"/>
              <a:cs typeface="Calibri"/>
            </a:endParaRPr>
          </a:p>
          <a:p>
            <a:pPr marL="274320">
              <a:lnSpc>
                <a:spcPts val="2135"/>
              </a:lnSpc>
            </a:pPr>
            <a:r>
              <a:rPr sz="2000" spc="20" dirty="0"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 marL="167640">
              <a:lnSpc>
                <a:spcPct val="100000"/>
              </a:lnSpc>
            </a:pPr>
            <a:r>
              <a:rPr sz="2000" spc="65" dirty="0">
                <a:latin typeface="Calibri"/>
                <a:cs typeface="Calibri"/>
              </a:rPr>
              <a:t>};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20" dirty="0" smtClean="0"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45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833755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6669" y="906388"/>
            <a:ext cx="2800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微软雅黑"/>
                <a:cs typeface="微软雅黑"/>
              </a:rPr>
              <a:t>1.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334000" y="311024"/>
            <a:ext cx="7459471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创建</a:t>
            </a:r>
            <a:r>
              <a:rPr spc="-10" dirty="0">
                <a:latin typeface="微软雅黑"/>
                <a:cs typeface="微软雅黑"/>
              </a:rPr>
              <a:t>A</a:t>
            </a:r>
            <a:r>
              <a:rPr spc="-5" dirty="0">
                <a:latin typeface="微软雅黑"/>
                <a:cs typeface="微软雅黑"/>
              </a:rPr>
              <a:t>ja</a:t>
            </a:r>
            <a:r>
              <a:rPr spc="-10" dirty="0">
                <a:latin typeface="微软雅黑"/>
                <a:cs typeface="微软雅黑"/>
              </a:rPr>
              <a:t>x</a:t>
            </a:r>
            <a:r>
              <a:rPr spc="5" dirty="0"/>
              <a:t>网站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819400" y="1777904"/>
            <a:ext cx="9090280" cy="312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/>
            <a:r>
              <a:rPr lang="en-US" sz="2400" spc="-345" dirty="0">
                <a:latin typeface="+mn-ea"/>
                <a:cs typeface="Calibri"/>
              </a:rPr>
              <a:t>	</a:t>
            </a:r>
            <a:r>
              <a:rPr lang="en-US" sz="2400" b="1" spc="-345" dirty="0">
                <a:solidFill>
                  <a:srgbClr val="C00000"/>
                </a:solidFill>
                <a:latin typeface="+mn-ea"/>
                <a:cs typeface="Calibri"/>
              </a:rPr>
              <a:t> </a:t>
            </a:r>
            <a:r>
              <a:rPr lang="en-US" sz="2400" b="1" spc="-345" dirty="0" err="1">
                <a:solidFill>
                  <a:srgbClr val="C00000"/>
                </a:solidFill>
                <a:latin typeface="+mn-ea"/>
                <a:cs typeface="Calibri"/>
              </a:rPr>
              <a:t>loadMarks</a:t>
            </a:r>
            <a:r>
              <a:rPr lang="en-US" sz="2400" b="1" spc="-345" dirty="0">
                <a:solidFill>
                  <a:srgbClr val="C00000"/>
                </a:solidFill>
                <a:latin typeface="+mn-ea"/>
                <a:cs typeface="Calibri"/>
              </a:rPr>
              <a:t>();</a:t>
            </a:r>
          </a:p>
          <a:p>
            <a:pPr marL="64135"/>
            <a:r>
              <a:rPr lang="en-US" sz="2400" spc="-345" dirty="0">
                <a:latin typeface="+mn-ea"/>
                <a:cs typeface="Calibri"/>
              </a:rPr>
              <a:t>&lt;/script&gt;</a:t>
            </a:r>
          </a:p>
          <a:p>
            <a:pPr marL="64135">
              <a:lnSpc>
                <a:spcPct val="100000"/>
              </a:lnSpc>
            </a:pPr>
            <a:endParaRPr lang="en-US" sz="2400" spc="-345" dirty="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2400" spc="-345" dirty="0" smtClean="0">
                <a:latin typeface="Calibri"/>
                <a:cs typeface="Calibri"/>
              </a:rPr>
              <a:t>&lt;</a:t>
            </a:r>
            <a:r>
              <a:rPr sz="2400" spc="-130" dirty="0">
                <a:latin typeface="Calibri"/>
                <a:cs typeface="Calibri"/>
              </a:rPr>
              <a:t>b</a:t>
            </a:r>
            <a:r>
              <a:rPr sz="2400" spc="-100" dirty="0">
                <a:latin typeface="Calibri"/>
                <a:cs typeface="Calibri"/>
              </a:rPr>
              <a:t>o</a:t>
            </a:r>
            <a:r>
              <a:rPr sz="2400" spc="-130" dirty="0">
                <a:latin typeface="Calibri"/>
                <a:cs typeface="Calibri"/>
              </a:rPr>
              <a:t>d</a:t>
            </a:r>
            <a:r>
              <a:rPr sz="2400" spc="-195" dirty="0">
                <a:latin typeface="Calibri"/>
                <a:cs typeface="Calibri"/>
              </a:rPr>
              <a:t>y&gt;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345" dirty="0">
                <a:latin typeface="Calibri"/>
                <a:cs typeface="Calibri"/>
              </a:rPr>
              <a:t>&lt;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rm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-135" dirty="0">
                <a:latin typeface="Calibri"/>
                <a:cs typeface="Calibri"/>
              </a:rPr>
              <a:t>ame</a:t>
            </a:r>
            <a:r>
              <a:rPr sz="2400" spc="-160" dirty="0">
                <a:latin typeface="Calibri"/>
                <a:cs typeface="Calibri"/>
              </a:rPr>
              <a:t>=</a:t>
            </a:r>
            <a:r>
              <a:rPr sz="2400" spc="20" dirty="0">
                <a:latin typeface="Calibri"/>
                <a:cs typeface="Calibri"/>
              </a:rPr>
              <a:t>"</a:t>
            </a:r>
            <a:r>
              <a:rPr sz="2400" spc="-35" dirty="0">
                <a:latin typeface="Calibri"/>
                <a:cs typeface="Calibri"/>
              </a:rPr>
              <a:t>fr</a:t>
            </a:r>
            <a:r>
              <a:rPr sz="2400" spc="-75" dirty="0">
                <a:latin typeface="Calibri"/>
                <a:cs typeface="Calibri"/>
              </a:rPr>
              <a:t>m</a:t>
            </a:r>
            <a:r>
              <a:rPr sz="2400" spc="15" dirty="0">
                <a:latin typeface="Calibri"/>
                <a:cs typeface="Calibri"/>
              </a:rPr>
              <a:t>"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7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-345" dirty="0">
                <a:latin typeface="Calibri"/>
                <a:cs typeface="Calibri"/>
              </a:rPr>
              <a:t>=</a:t>
            </a:r>
            <a:r>
              <a:rPr sz="2400" spc="-80" dirty="0">
                <a:latin typeface="Calibri"/>
                <a:cs typeface="Calibri"/>
              </a:rPr>
              <a:t>"/"&gt;</a:t>
            </a:r>
            <a:endParaRPr sz="2400" dirty="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2400" spc="-345" dirty="0">
                <a:latin typeface="Calibri"/>
                <a:cs typeface="Calibri"/>
              </a:rPr>
              <a:t>&lt;</a:t>
            </a:r>
            <a:r>
              <a:rPr sz="2400" spc="-12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160" dirty="0">
                <a:latin typeface="Calibri"/>
                <a:cs typeface="Calibri"/>
              </a:rPr>
              <a:t>v</a:t>
            </a:r>
            <a:r>
              <a:rPr sz="2400" spc="-240" dirty="0">
                <a:latin typeface="Calibri"/>
                <a:cs typeface="Calibri"/>
              </a:rPr>
              <a:t>&gt;</a:t>
            </a:r>
            <a:r>
              <a:rPr sz="2400" spc="-345" dirty="0">
                <a:latin typeface="Calibri"/>
                <a:cs typeface="Calibri"/>
              </a:rPr>
              <a:t>&lt;</a:t>
            </a:r>
            <a:r>
              <a:rPr sz="2400" b="1" spc="-70" dirty="0">
                <a:solidFill>
                  <a:srgbClr val="3403BD"/>
                </a:solidFill>
                <a:latin typeface="Calibri"/>
                <a:cs typeface="Calibri"/>
              </a:rPr>
              <a:t>s</a:t>
            </a:r>
            <a:r>
              <a:rPr sz="2400" b="1" spc="-125" dirty="0">
                <a:solidFill>
                  <a:srgbClr val="3403BD"/>
                </a:solidFill>
                <a:latin typeface="Calibri"/>
                <a:cs typeface="Calibri"/>
              </a:rPr>
              <a:t>p</a:t>
            </a:r>
            <a:r>
              <a:rPr sz="2400" b="1" spc="-65" dirty="0">
                <a:solidFill>
                  <a:srgbClr val="3403BD"/>
                </a:solidFill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125" dirty="0">
                <a:latin typeface="Calibri"/>
                <a:cs typeface="Calibri"/>
              </a:rPr>
              <a:t>d</a:t>
            </a:r>
            <a:r>
              <a:rPr sz="2400" spc="-345" dirty="0">
                <a:latin typeface="Calibri"/>
                <a:cs typeface="Calibri"/>
              </a:rPr>
              <a:t>=</a:t>
            </a:r>
            <a:r>
              <a:rPr sz="2400" spc="15" dirty="0">
                <a:latin typeface="Calibri"/>
                <a:cs typeface="Calibri"/>
              </a:rPr>
              <a:t>"</a:t>
            </a:r>
            <a:r>
              <a:rPr sz="2400" spc="-114" dirty="0">
                <a:latin typeface="Calibri"/>
                <a:cs typeface="Calibri"/>
              </a:rPr>
              <a:t>m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-225" dirty="0">
                <a:latin typeface="Calibri"/>
                <a:cs typeface="Calibri"/>
              </a:rPr>
              <a:t>g</a:t>
            </a:r>
            <a:r>
              <a:rPr sz="2400" spc="-200" dirty="0">
                <a:latin typeface="Calibri"/>
                <a:cs typeface="Calibri"/>
              </a:rPr>
              <a:t>"&gt;</a:t>
            </a:r>
            <a:r>
              <a:rPr sz="2400" spc="-270" dirty="0">
                <a:latin typeface="Calibri"/>
                <a:cs typeface="Calibri"/>
              </a:rPr>
              <a:t>&lt;</a:t>
            </a:r>
            <a:r>
              <a:rPr sz="2400" spc="-35" dirty="0">
                <a:latin typeface="Calibri"/>
                <a:cs typeface="Calibri"/>
              </a:rPr>
              <a:t>/</a:t>
            </a:r>
            <a:r>
              <a:rPr sz="2400" b="1" spc="-80" dirty="0">
                <a:solidFill>
                  <a:srgbClr val="3403BD"/>
                </a:solidFill>
                <a:latin typeface="Calibri"/>
                <a:cs typeface="Calibri"/>
              </a:rPr>
              <a:t>s</a:t>
            </a:r>
            <a:r>
              <a:rPr sz="2400" b="1" spc="-114" dirty="0">
                <a:solidFill>
                  <a:srgbClr val="3403BD"/>
                </a:solidFill>
                <a:latin typeface="Calibri"/>
                <a:cs typeface="Calibri"/>
              </a:rPr>
              <a:t>p</a:t>
            </a:r>
            <a:r>
              <a:rPr sz="2400" b="1" spc="-145" dirty="0">
                <a:solidFill>
                  <a:srgbClr val="3403BD"/>
                </a:solidFill>
                <a:latin typeface="Calibri"/>
                <a:cs typeface="Calibri"/>
              </a:rPr>
              <a:t>an</a:t>
            </a:r>
            <a:r>
              <a:rPr sz="2400" spc="-190" dirty="0">
                <a:latin typeface="Calibri"/>
                <a:cs typeface="Calibri"/>
              </a:rPr>
              <a:t>&gt;</a:t>
            </a:r>
            <a:r>
              <a:rPr sz="2400" spc="-345" dirty="0">
                <a:latin typeface="Calibri"/>
                <a:cs typeface="Calibri"/>
              </a:rPr>
              <a:t>&lt;</a:t>
            </a:r>
            <a:r>
              <a:rPr sz="2400" b="1" spc="-45" dirty="0">
                <a:solidFill>
                  <a:srgbClr val="3403BD"/>
                </a:solidFill>
                <a:latin typeface="Calibri"/>
                <a:cs typeface="Calibri"/>
              </a:rPr>
              <a:t>s</a:t>
            </a:r>
            <a:r>
              <a:rPr sz="2400" b="1" spc="-55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3403BD"/>
                </a:solidFill>
                <a:latin typeface="Calibri"/>
                <a:cs typeface="Calibri"/>
              </a:rPr>
              <a:t>l</a:t>
            </a:r>
            <a:r>
              <a:rPr sz="2400" b="1" spc="-55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70" dirty="0">
                <a:solidFill>
                  <a:srgbClr val="3403BD"/>
                </a:solidFill>
                <a:latin typeface="Calibri"/>
                <a:cs typeface="Calibri"/>
              </a:rPr>
              <a:t>c</a:t>
            </a:r>
            <a:r>
              <a:rPr sz="2400" b="1" spc="-10" dirty="0">
                <a:solidFill>
                  <a:srgbClr val="3403BD"/>
                </a:solidFill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125" dirty="0">
                <a:latin typeface="Calibri"/>
                <a:cs typeface="Calibri"/>
              </a:rPr>
              <a:t>d</a:t>
            </a:r>
            <a:r>
              <a:rPr sz="2400" spc="-345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"</a:t>
            </a:r>
            <a:r>
              <a:rPr sz="2400" spc="-65" dirty="0">
                <a:latin typeface="Calibri"/>
                <a:cs typeface="Calibri"/>
              </a:rPr>
              <a:t>xmar</a:t>
            </a:r>
            <a:r>
              <a:rPr sz="2400" spc="-60" dirty="0">
                <a:latin typeface="Calibri"/>
                <a:cs typeface="Calibri"/>
              </a:rPr>
              <a:t>k</a:t>
            </a:r>
            <a:r>
              <a:rPr sz="2400" spc="15" dirty="0">
                <a:latin typeface="Calibri"/>
                <a:cs typeface="Calibri"/>
              </a:rPr>
              <a:t>"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b="1" spc="-345" dirty="0">
                <a:solidFill>
                  <a:srgbClr val="3403BD"/>
                </a:solidFill>
                <a:latin typeface="Calibri"/>
                <a:cs typeface="Calibri"/>
              </a:rPr>
              <a:t>&gt;&lt;</a:t>
            </a:r>
            <a:r>
              <a:rPr sz="2400" b="1" spc="-35" dirty="0">
                <a:solidFill>
                  <a:srgbClr val="3403BD"/>
                </a:solidFill>
                <a:latin typeface="Calibri"/>
                <a:cs typeface="Calibri"/>
              </a:rPr>
              <a:t>/</a:t>
            </a:r>
            <a:r>
              <a:rPr sz="2400" b="1" spc="-70" dirty="0">
                <a:solidFill>
                  <a:srgbClr val="3403BD"/>
                </a:solidFill>
                <a:latin typeface="Calibri"/>
                <a:cs typeface="Calibri"/>
              </a:rPr>
              <a:t>s</a:t>
            </a:r>
            <a:r>
              <a:rPr sz="2400" b="1" spc="-60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3403BD"/>
                </a:solidFill>
                <a:latin typeface="Calibri"/>
                <a:cs typeface="Calibri"/>
              </a:rPr>
              <a:t>l</a:t>
            </a:r>
            <a:r>
              <a:rPr sz="2400" b="1" spc="-60" dirty="0">
                <a:solidFill>
                  <a:srgbClr val="3403BD"/>
                </a:solidFill>
                <a:latin typeface="Calibri"/>
                <a:cs typeface="Calibri"/>
              </a:rPr>
              <a:t>e</a:t>
            </a:r>
            <a:r>
              <a:rPr sz="2400" b="1" spc="-70" dirty="0">
                <a:solidFill>
                  <a:srgbClr val="3403BD"/>
                </a:solidFill>
                <a:latin typeface="Calibri"/>
                <a:cs typeface="Calibri"/>
              </a:rPr>
              <a:t>c</a:t>
            </a:r>
            <a:r>
              <a:rPr sz="2400" b="1" spc="-114" dirty="0">
                <a:solidFill>
                  <a:srgbClr val="3403BD"/>
                </a:solidFill>
                <a:latin typeface="Calibri"/>
                <a:cs typeface="Calibri"/>
              </a:rPr>
              <a:t>t</a:t>
            </a:r>
            <a:r>
              <a:rPr sz="2400" spc="-245" dirty="0">
                <a:latin typeface="Calibri"/>
                <a:cs typeface="Calibri"/>
              </a:rPr>
              <a:t>&gt;</a:t>
            </a:r>
            <a:r>
              <a:rPr sz="2400" spc="-345" dirty="0">
                <a:latin typeface="Calibri"/>
                <a:cs typeface="Calibri"/>
              </a:rPr>
              <a:t>&lt;</a:t>
            </a:r>
            <a:r>
              <a:rPr sz="2400" spc="-55" dirty="0">
                <a:latin typeface="Calibri"/>
                <a:cs typeface="Calibri"/>
              </a:rPr>
              <a:t>/</a:t>
            </a:r>
            <a:r>
              <a:rPr sz="2400" spc="-8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195" dirty="0">
                <a:latin typeface="Calibri"/>
                <a:cs typeface="Calibri"/>
              </a:rPr>
              <a:t>v&gt;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  <a:spcBef>
                <a:spcPts val="45"/>
              </a:spcBef>
            </a:pPr>
            <a:r>
              <a:rPr sz="2400" spc="-345" dirty="0">
                <a:latin typeface="Calibri"/>
                <a:cs typeface="Calibri"/>
              </a:rPr>
              <a:t>&lt;</a:t>
            </a:r>
            <a:r>
              <a:rPr sz="2400" spc="-35" dirty="0">
                <a:latin typeface="Calibri"/>
                <a:cs typeface="Calibri"/>
              </a:rPr>
              <a:t>i</a:t>
            </a:r>
            <a:r>
              <a:rPr sz="2400" spc="-90" dirty="0">
                <a:latin typeface="Calibri"/>
                <a:cs typeface="Calibri"/>
              </a:rPr>
              <a:t>n</a:t>
            </a:r>
            <a:r>
              <a:rPr sz="2400" spc="-130" dirty="0">
                <a:latin typeface="Calibri"/>
                <a:cs typeface="Calibri"/>
              </a:rPr>
              <a:t>p</a:t>
            </a:r>
            <a:r>
              <a:rPr sz="2400" spc="-9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ty</a:t>
            </a:r>
            <a:r>
              <a:rPr sz="2400" spc="-90" dirty="0">
                <a:latin typeface="Calibri"/>
                <a:cs typeface="Calibri"/>
              </a:rPr>
              <a:t>p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345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"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90" dirty="0">
                <a:latin typeface="Calibri"/>
                <a:cs typeface="Calibri"/>
              </a:rPr>
              <a:t>u</a:t>
            </a:r>
            <a:r>
              <a:rPr sz="2400" spc="-130" dirty="0">
                <a:latin typeface="Calibri"/>
                <a:cs typeface="Calibri"/>
              </a:rPr>
              <a:t>b</a:t>
            </a:r>
            <a:r>
              <a:rPr sz="2400" spc="-105" dirty="0">
                <a:latin typeface="Calibri"/>
                <a:cs typeface="Calibri"/>
              </a:rPr>
              <a:t>m</a:t>
            </a:r>
            <a:r>
              <a:rPr sz="2400" spc="-4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t"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v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90" dirty="0">
                <a:latin typeface="Calibri"/>
                <a:cs typeface="Calibri"/>
              </a:rPr>
              <a:t>u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345" dirty="0">
                <a:latin typeface="Calibri"/>
                <a:cs typeface="Calibri"/>
              </a:rPr>
              <a:t>=</a:t>
            </a:r>
            <a:r>
              <a:rPr sz="2400" spc="20" dirty="0">
                <a:latin typeface="Calibri"/>
                <a:cs typeface="Calibri"/>
              </a:rPr>
              <a:t>"</a:t>
            </a:r>
            <a:r>
              <a:rPr sz="2400" spc="-5" dirty="0">
                <a:latin typeface="宋体"/>
                <a:cs typeface="宋体"/>
              </a:rPr>
              <a:t>提交</a:t>
            </a:r>
            <a:r>
              <a:rPr sz="2400" spc="15" dirty="0">
                <a:latin typeface="Calibri"/>
                <a:cs typeface="Calibri"/>
              </a:rPr>
              <a:t>"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i</a:t>
            </a:r>
            <a:r>
              <a:rPr sz="2400" spc="-130" dirty="0">
                <a:latin typeface="Calibri"/>
                <a:cs typeface="Calibri"/>
              </a:rPr>
              <a:t>d</a:t>
            </a:r>
            <a:r>
              <a:rPr sz="2400" spc="-345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"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90" dirty="0">
                <a:latin typeface="Calibri"/>
                <a:cs typeface="Calibri"/>
              </a:rPr>
              <a:t>u</a:t>
            </a:r>
            <a:r>
              <a:rPr sz="2400" spc="-130" dirty="0">
                <a:latin typeface="Calibri"/>
                <a:cs typeface="Calibri"/>
              </a:rPr>
              <a:t>b</a:t>
            </a:r>
            <a:r>
              <a:rPr sz="2400" spc="-105" dirty="0">
                <a:latin typeface="Calibri"/>
                <a:cs typeface="Calibri"/>
              </a:rPr>
              <a:t>m</a:t>
            </a:r>
            <a:r>
              <a:rPr sz="2400" spc="-4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t"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30" dirty="0">
                <a:latin typeface="Calibri"/>
                <a:cs typeface="Calibri"/>
              </a:rPr>
              <a:t>d</a:t>
            </a:r>
            <a:r>
              <a:rPr sz="2400" spc="-35" dirty="0">
                <a:latin typeface="Calibri"/>
                <a:cs typeface="Calibri"/>
              </a:rPr>
              <a:t>i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-80" dirty="0">
                <a:latin typeface="Calibri"/>
                <a:cs typeface="Calibri"/>
              </a:rPr>
              <a:t>a</a:t>
            </a:r>
            <a:r>
              <a:rPr sz="2400" spc="-100" dirty="0">
                <a:latin typeface="Calibri"/>
                <a:cs typeface="Calibri"/>
              </a:rPr>
              <a:t>b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130" dirty="0">
                <a:latin typeface="Calibri"/>
                <a:cs typeface="Calibri"/>
              </a:rPr>
              <a:t>d</a:t>
            </a:r>
            <a:r>
              <a:rPr sz="2400" spc="-345" dirty="0">
                <a:latin typeface="Calibri"/>
                <a:cs typeface="Calibri"/>
              </a:rPr>
              <a:t>=</a:t>
            </a:r>
            <a:r>
              <a:rPr sz="2400" spc="5" dirty="0">
                <a:latin typeface="Calibri"/>
                <a:cs typeface="Calibri"/>
              </a:rPr>
              <a:t>"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65" dirty="0">
                <a:latin typeface="Calibri"/>
                <a:cs typeface="Calibri"/>
              </a:rPr>
              <a:t>u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30" dirty="0">
                <a:latin typeface="Calibri"/>
                <a:cs typeface="Calibri"/>
              </a:rPr>
              <a:t>"</a:t>
            </a:r>
            <a:r>
              <a:rPr sz="2400" spc="-335" dirty="0"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sz="2400" spc="-345" dirty="0">
                <a:latin typeface="Calibri"/>
                <a:cs typeface="Calibri"/>
              </a:rPr>
              <a:t>&lt;</a:t>
            </a:r>
            <a:r>
              <a:rPr sz="2400" spc="-20" dirty="0">
                <a:latin typeface="Calibri"/>
                <a:cs typeface="Calibri"/>
              </a:rPr>
              <a:t>/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150" dirty="0">
                <a:latin typeface="Calibri"/>
                <a:cs typeface="Calibri"/>
              </a:rPr>
              <a:t>rm&gt;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345" dirty="0">
                <a:latin typeface="Calibri"/>
                <a:cs typeface="Calibri"/>
              </a:rPr>
              <a:t>&lt;</a:t>
            </a:r>
            <a:r>
              <a:rPr sz="2400" spc="-55" dirty="0">
                <a:latin typeface="Calibri"/>
                <a:cs typeface="Calibri"/>
              </a:rPr>
              <a:t>/</a:t>
            </a:r>
            <a:r>
              <a:rPr sz="2400" spc="-85" dirty="0">
                <a:latin typeface="Calibri"/>
                <a:cs typeface="Calibri"/>
              </a:rPr>
              <a:t>b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125" dirty="0">
                <a:latin typeface="Calibri"/>
                <a:cs typeface="Calibri"/>
              </a:rPr>
              <a:t>d</a:t>
            </a:r>
            <a:r>
              <a:rPr sz="2400" spc="-200" dirty="0">
                <a:latin typeface="Calibri"/>
                <a:cs typeface="Calibri"/>
              </a:rPr>
              <a:t>y&gt;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00" y="510540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5"/>
                </a:moveTo>
                <a:lnTo>
                  <a:pt x="4079239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2855" y="341375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4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20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26642" y="533652"/>
            <a:ext cx="2800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微软雅黑"/>
                <a:cs typeface="微软雅黑"/>
              </a:rPr>
              <a:t>2.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197157" y="0"/>
            <a:ext cx="252412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创建服务器程序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09800" y="902398"/>
            <a:ext cx="9677400" cy="4983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97860" algn="just">
              <a:lnSpc>
                <a:spcPct val="100000"/>
              </a:lnSpc>
            </a:pP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135" dirty="0">
                <a:latin typeface="Calibri"/>
                <a:cs typeface="Calibri"/>
              </a:rPr>
              <a:t>m</a:t>
            </a:r>
            <a:r>
              <a:rPr sz="2400" spc="-105" dirty="0">
                <a:latin typeface="Calibri"/>
                <a:cs typeface="Calibri"/>
              </a:rPr>
              <a:t>po</a:t>
            </a:r>
            <a:r>
              <a:rPr sz="2400" spc="-5" dirty="0">
                <a:latin typeface="Calibri"/>
                <a:cs typeface="Calibri"/>
              </a:rPr>
              <a:t>rt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fla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80" dirty="0">
                <a:latin typeface="Calibri"/>
                <a:cs typeface="Calibri"/>
              </a:rPr>
              <a:t>k</a:t>
            </a:r>
            <a:r>
              <a:rPr sz="2400" spc="-45" dirty="0">
                <a:latin typeface="Calibri"/>
                <a:cs typeface="Calibri"/>
              </a:rPr>
              <a:t> </a:t>
            </a:r>
            <a:endParaRPr lang="en-US" sz="2400" spc="-45" dirty="0" smtClean="0">
              <a:latin typeface="Calibri"/>
              <a:cs typeface="Calibri"/>
            </a:endParaRPr>
          </a:p>
          <a:p>
            <a:pPr marL="12700" marR="3197860" algn="just">
              <a:lnSpc>
                <a:spcPct val="100000"/>
              </a:lnSpc>
            </a:pPr>
            <a:r>
              <a:rPr sz="2400" spc="-35" dirty="0" smtClean="0">
                <a:latin typeface="Calibri"/>
                <a:cs typeface="Calibri"/>
              </a:rPr>
              <a:t>i</a:t>
            </a:r>
            <a:r>
              <a:rPr sz="2400" spc="-135" dirty="0" smtClean="0">
                <a:latin typeface="Calibri"/>
                <a:cs typeface="Calibri"/>
              </a:rPr>
              <a:t>m</a:t>
            </a:r>
            <a:r>
              <a:rPr sz="2400" spc="-105" dirty="0" smtClean="0">
                <a:latin typeface="Calibri"/>
                <a:cs typeface="Calibri"/>
              </a:rPr>
              <a:t>p</a:t>
            </a:r>
            <a:r>
              <a:rPr sz="2400" spc="-100" dirty="0" smtClean="0">
                <a:latin typeface="Calibri"/>
                <a:cs typeface="Calibri"/>
              </a:rPr>
              <a:t>o</a:t>
            </a:r>
            <a:r>
              <a:rPr sz="2400" spc="-5" dirty="0" smtClean="0">
                <a:latin typeface="Calibri"/>
                <a:cs typeface="Calibri"/>
              </a:rPr>
              <a:t>rt</a:t>
            </a:r>
            <a:r>
              <a:rPr sz="2400" spc="-90" dirty="0" smtClean="0">
                <a:latin typeface="Calibri"/>
                <a:cs typeface="Calibri"/>
              </a:rPr>
              <a:t> </a:t>
            </a:r>
            <a:r>
              <a:rPr sz="2400" spc="-30" dirty="0" err="1">
                <a:latin typeface="Calibri"/>
                <a:cs typeface="Calibri"/>
              </a:rPr>
              <a:t>j</a:t>
            </a:r>
            <a:r>
              <a:rPr sz="2400" spc="-50" dirty="0" err="1">
                <a:latin typeface="Calibri"/>
                <a:cs typeface="Calibri"/>
              </a:rPr>
              <a:t>s</a:t>
            </a:r>
            <a:r>
              <a:rPr sz="2400" spc="-100" dirty="0" err="1">
                <a:latin typeface="Calibri"/>
                <a:cs typeface="Calibri"/>
              </a:rPr>
              <a:t>o</a:t>
            </a:r>
            <a:r>
              <a:rPr sz="2400" spc="-75" dirty="0" err="1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 </a:t>
            </a:r>
            <a:endParaRPr lang="en-US" sz="2400" spc="-35" dirty="0" smtClean="0">
              <a:latin typeface="Calibri"/>
              <a:cs typeface="Calibri"/>
            </a:endParaRPr>
          </a:p>
          <a:p>
            <a:pPr marL="12700" marR="3197860" algn="just">
              <a:lnSpc>
                <a:spcPct val="100000"/>
              </a:lnSpc>
            </a:pPr>
            <a:r>
              <a:rPr sz="2400" spc="-30" dirty="0" smtClean="0">
                <a:latin typeface="Calibri"/>
                <a:cs typeface="Calibri"/>
              </a:rPr>
              <a:t>i</a:t>
            </a:r>
            <a:r>
              <a:rPr sz="2400" spc="-135" dirty="0" smtClean="0">
                <a:latin typeface="Calibri"/>
                <a:cs typeface="Calibri"/>
              </a:rPr>
              <a:t>m</a:t>
            </a:r>
            <a:r>
              <a:rPr sz="2400" spc="-105" dirty="0" smtClean="0">
                <a:latin typeface="Calibri"/>
                <a:cs typeface="Calibri"/>
              </a:rPr>
              <a:t>po</a:t>
            </a:r>
            <a:r>
              <a:rPr sz="2400" spc="-5" dirty="0" smtClean="0">
                <a:latin typeface="Calibri"/>
                <a:cs typeface="Calibri"/>
              </a:rPr>
              <a:t>rt</a:t>
            </a:r>
            <a:r>
              <a:rPr sz="2400" spc="-95" dirty="0" smtClean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t</a:t>
            </a:r>
            <a:r>
              <a:rPr sz="2400" spc="-25" dirty="0" smtClean="0">
                <a:latin typeface="Calibri"/>
                <a:cs typeface="Calibri"/>
              </a:rPr>
              <a:t>i</a:t>
            </a:r>
            <a:r>
              <a:rPr sz="2400" spc="-80" dirty="0" smtClean="0">
                <a:latin typeface="Calibri"/>
                <a:cs typeface="Calibri"/>
              </a:rPr>
              <a:t>me</a:t>
            </a:r>
            <a:endParaRPr lang="en-US" sz="2400" spc="-80" dirty="0" smtClean="0">
              <a:latin typeface="Calibri"/>
              <a:cs typeface="Calibri"/>
            </a:endParaRPr>
          </a:p>
          <a:p>
            <a:pPr marL="12700" marR="3197860" algn="just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-80" dirty="0">
                <a:latin typeface="Calibri"/>
                <a:cs typeface="Calibri"/>
              </a:rPr>
              <a:t>a</a:t>
            </a:r>
            <a:r>
              <a:rPr sz="2400" spc="-100" dirty="0">
                <a:latin typeface="Calibri"/>
                <a:cs typeface="Calibri"/>
              </a:rPr>
              <a:t>p</a:t>
            </a:r>
            <a:r>
              <a:rPr sz="2400" spc="-125" dirty="0">
                <a:latin typeface="Calibri"/>
                <a:cs typeface="Calibri"/>
              </a:rPr>
              <a:t>p</a:t>
            </a:r>
            <a:r>
              <a:rPr sz="2400" spc="-345" dirty="0">
                <a:latin typeface="Calibri"/>
                <a:cs typeface="Calibri"/>
              </a:rPr>
              <a:t>=</a:t>
            </a:r>
            <a:r>
              <a:rPr sz="2400" spc="-45" dirty="0">
                <a:latin typeface="Calibri"/>
                <a:cs typeface="Calibri"/>
              </a:rPr>
              <a:t>fla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k.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65" dirty="0">
                <a:latin typeface="Calibri"/>
                <a:cs typeface="Calibri"/>
              </a:rPr>
              <a:t>as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u="heavy" spc="-90" dirty="0">
                <a:latin typeface="Calibri"/>
                <a:cs typeface="Calibri"/>
              </a:rPr>
              <a:t> </a:t>
            </a:r>
            <a:r>
              <a:rPr sz="2400" u="heavy" dirty="0">
                <a:latin typeface="Calibri"/>
                <a:cs typeface="Calibri"/>
              </a:rPr>
              <a:t>  </a:t>
            </a:r>
            <a:r>
              <a:rPr sz="2400" u="heavy" spc="-114" dirty="0">
                <a:latin typeface="Calibri"/>
                <a:cs typeface="Calibri"/>
              </a:rPr>
              <a:t> </a:t>
            </a:r>
            <a:r>
              <a:rPr sz="2400" spc="-85" dirty="0">
                <a:latin typeface="Calibri"/>
                <a:cs typeface="Calibri"/>
              </a:rPr>
              <a:t>nam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u="heavy" spc="-90" dirty="0">
                <a:latin typeface="Calibri"/>
                <a:cs typeface="Calibri"/>
              </a:rPr>
              <a:t> </a:t>
            </a:r>
            <a:r>
              <a:rPr sz="2400" u="heavy" dirty="0">
                <a:latin typeface="Calibri"/>
                <a:cs typeface="Calibri"/>
              </a:rPr>
              <a:t>  </a:t>
            </a:r>
            <a:r>
              <a:rPr sz="2400" u="heavy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12700" algn="just">
              <a:lnSpc>
                <a:spcPct val="100000"/>
              </a:lnSpc>
            </a:pPr>
            <a:r>
              <a:rPr sz="2400" spc="-114" dirty="0">
                <a:latin typeface="Calibri"/>
                <a:cs typeface="Calibri"/>
              </a:rPr>
              <a:t>@</a:t>
            </a:r>
            <a:r>
              <a:rPr sz="2400" spc="-80" dirty="0">
                <a:latin typeface="Calibri"/>
                <a:cs typeface="Calibri"/>
              </a:rPr>
              <a:t>a</a:t>
            </a:r>
            <a:r>
              <a:rPr sz="2400" spc="-100" dirty="0">
                <a:latin typeface="Calibri"/>
                <a:cs typeface="Calibri"/>
              </a:rPr>
              <a:t>p</a:t>
            </a:r>
            <a:r>
              <a:rPr sz="2400" spc="-130" dirty="0">
                <a:latin typeface="Calibri"/>
                <a:cs typeface="Calibri"/>
              </a:rPr>
              <a:t>p</a:t>
            </a:r>
            <a:r>
              <a:rPr sz="2400" spc="20" dirty="0">
                <a:latin typeface="Calibri"/>
                <a:cs typeface="Calibri"/>
              </a:rPr>
              <a:t>.</a:t>
            </a:r>
            <a:r>
              <a:rPr sz="2400" spc="10" dirty="0">
                <a:latin typeface="Calibri"/>
                <a:cs typeface="Calibri"/>
              </a:rPr>
              <a:t>r</a:t>
            </a:r>
            <a:r>
              <a:rPr sz="2400" spc="-100" dirty="0">
                <a:latin typeface="Calibri"/>
                <a:cs typeface="Calibri"/>
              </a:rPr>
              <a:t>o</a:t>
            </a:r>
            <a:r>
              <a:rPr sz="2400" spc="-90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5" dirty="0">
                <a:latin typeface="Calibri"/>
                <a:cs typeface="Calibri"/>
              </a:rPr>
              <a:t>"/")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-125" dirty="0">
                <a:latin typeface="Calibri"/>
                <a:cs typeface="Calibri"/>
              </a:rPr>
              <a:t>d</a:t>
            </a:r>
            <a:r>
              <a:rPr sz="2400" spc="-8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-125" dirty="0">
                <a:latin typeface="Calibri"/>
                <a:cs typeface="Calibri"/>
              </a:rPr>
              <a:t>d</a:t>
            </a:r>
            <a:r>
              <a:rPr sz="2400" spc="-8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x</a:t>
            </a:r>
            <a:r>
              <a:rPr sz="2400" spc="5" dirty="0">
                <a:latin typeface="Calibri"/>
                <a:cs typeface="Calibri"/>
              </a:rPr>
              <a:t>()</a:t>
            </a:r>
            <a:r>
              <a:rPr sz="2400" spc="9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70" dirty="0">
                <a:latin typeface="Calibri"/>
                <a:cs typeface="Calibri"/>
              </a:rPr>
              <a:t>u</a:t>
            </a:r>
            <a:r>
              <a:rPr sz="2400" spc="-35" dirty="0">
                <a:latin typeface="Calibri"/>
                <a:cs typeface="Calibri"/>
              </a:rPr>
              <a:t>rn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fla</a:t>
            </a:r>
            <a:r>
              <a:rPr sz="2400" spc="-6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k.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90" dirty="0">
                <a:latin typeface="Calibri"/>
                <a:cs typeface="Calibri"/>
              </a:rPr>
              <a:t>n</a:t>
            </a:r>
            <a:r>
              <a:rPr sz="2400" spc="-130" dirty="0">
                <a:latin typeface="Calibri"/>
                <a:cs typeface="Calibri"/>
              </a:rPr>
              <a:t>d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65" dirty="0">
                <a:latin typeface="Calibri"/>
                <a:cs typeface="Calibri"/>
              </a:rPr>
              <a:t>r_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135" dirty="0">
                <a:latin typeface="Calibri"/>
                <a:cs typeface="Calibri"/>
              </a:rPr>
              <a:t>m</a:t>
            </a:r>
            <a:r>
              <a:rPr sz="2400" spc="-10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-8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30" dirty="0">
                <a:latin typeface="Calibri"/>
                <a:cs typeface="Calibri"/>
              </a:rPr>
              <a:t>"</a:t>
            </a:r>
            <a:r>
              <a:rPr sz="2400" spc="-130" dirty="0">
                <a:latin typeface="Calibri"/>
                <a:cs typeface="Calibri"/>
              </a:rPr>
              <a:t>p</a:t>
            </a:r>
            <a:r>
              <a:rPr sz="2400" spc="-90" dirty="0">
                <a:latin typeface="Calibri"/>
                <a:cs typeface="Calibri"/>
              </a:rPr>
              <a:t>h</a:t>
            </a:r>
            <a:r>
              <a:rPr sz="2400" spc="-75" dirty="0">
                <a:latin typeface="Calibri"/>
                <a:cs typeface="Calibri"/>
              </a:rPr>
              <a:t>o</a:t>
            </a:r>
            <a:r>
              <a:rPr sz="2400" spc="-90" dirty="0">
                <a:latin typeface="Calibri"/>
                <a:cs typeface="Calibri"/>
              </a:rPr>
              <a:t>n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75" dirty="0">
                <a:latin typeface="Calibri"/>
                <a:cs typeface="Calibri"/>
              </a:rPr>
              <a:t>.</a:t>
            </a:r>
            <a:r>
              <a:rPr sz="2400" spc="-110" dirty="0">
                <a:latin typeface="Calibri"/>
                <a:cs typeface="Calibri"/>
              </a:rPr>
              <a:t>h</a:t>
            </a:r>
            <a:r>
              <a:rPr sz="2400" spc="-60" dirty="0">
                <a:latin typeface="Calibri"/>
                <a:cs typeface="Calibri"/>
              </a:rPr>
              <a:t>tm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")</a:t>
            </a:r>
            <a:endParaRPr sz="2400" dirty="0">
              <a:latin typeface="Calibri"/>
              <a:cs typeface="Calibri"/>
            </a:endParaRPr>
          </a:p>
          <a:p>
            <a:pPr marL="12700" marR="2220595">
              <a:lnSpc>
                <a:spcPct val="100000"/>
              </a:lnSpc>
            </a:pPr>
            <a:r>
              <a:rPr sz="2400" spc="-114" dirty="0">
                <a:latin typeface="Calibri"/>
                <a:cs typeface="Calibri"/>
              </a:rPr>
              <a:t>@</a:t>
            </a:r>
            <a:r>
              <a:rPr sz="2400" spc="-80" dirty="0">
                <a:latin typeface="Calibri"/>
                <a:cs typeface="Calibri"/>
              </a:rPr>
              <a:t>a</a:t>
            </a:r>
            <a:r>
              <a:rPr sz="2400" spc="-100" dirty="0">
                <a:latin typeface="Calibri"/>
                <a:cs typeface="Calibri"/>
              </a:rPr>
              <a:t>p</a:t>
            </a:r>
            <a:r>
              <a:rPr sz="2400" spc="-125" dirty="0">
                <a:latin typeface="Calibri"/>
                <a:cs typeface="Calibri"/>
              </a:rPr>
              <a:t>p</a:t>
            </a:r>
            <a:r>
              <a:rPr sz="2400" spc="20" dirty="0">
                <a:latin typeface="Calibri"/>
                <a:cs typeface="Calibri"/>
              </a:rPr>
              <a:t>.</a:t>
            </a:r>
            <a:r>
              <a:rPr sz="2400" spc="15" dirty="0">
                <a:latin typeface="Calibri"/>
                <a:cs typeface="Calibri"/>
              </a:rPr>
              <a:t>r</a:t>
            </a:r>
            <a:r>
              <a:rPr sz="2400" spc="-105" dirty="0">
                <a:latin typeface="Calibri"/>
                <a:cs typeface="Calibri"/>
              </a:rPr>
              <a:t>o</a:t>
            </a:r>
            <a:r>
              <a:rPr sz="2400" spc="-8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"/mar</a:t>
            </a:r>
            <a:r>
              <a:rPr sz="2400" b="1" spc="-70" dirty="0">
                <a:solidFill>
                  <a:srgbClr val="C00000"/>
                </a:solidFill>
                <a:latin typeface="Calibri"/>
                <a:cs typeface="Calibri"/>
              </a:rPr>
              <a:t>ks</a:t>
            </a:r>
            <a:r>
              <a:rPr sz="2400" spc="5" dirty="0">
                <a:latin typeface="Calibri"/>
                <a:cs typeface="Calibri"/>
              </a:rPr>
              <a:t>") </a:t>
            </a:r>
            <a:endParaRPr lang="en-US" sz="2400" spc="5" dirty="0" smtClean="0">
              <a:latin typeface="Calibri"/>
              <a:cs typeface="Calibri"/>
            </a:endParaRPr>
          </a:p>
          <a:p>
            <a:pPr marL="12700" marR="2220595">
              <a:lnSpc>
                <a:spcPct val="100000"/>
              </a:lnSpc>
            </a:pPr>
            <a:r>
              <a:rPr sz="2400" spc="-125" dirty="0" err="1" smtClean="0">
                <a:latin typeface="Calibri"/>
                <a:cs typeface="Calibri"/>
              </a:rPr>
              <a:t>d</a:t>
            </a:r>
            <a:r>
              <a:rPr sz="2400" spc="-85" dirty="0" err="1" smtClean="0">
                <a:latin typeface="Calibri"/>
                <a:cs typeface="Calibri"/>
              </a:rPr>
              <a:t>e</a:t>
            </a:r>
            <a:r>
              <a:rPr sz="2400" spc="-15" dirty="0" err="1" smtClean="0">
                <a:latin typeface="Calibri"/>
                <a:cs typeface="Calibri"/>
              </a:rPr>
              <a:t>f</a:t>
            </a:r>
            <a:r>
              <a:rPr sz="2400" spc="-35" dirty="0" smtClean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1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adMar</a:t>
            </a:r>
            <a:r>
              <a:rPr sz="2400" spc="-85" dirty="0">
                <a:latin typeface="Calibri"/>
                <a:cs typeface="Calibri"/>
              </a:rPr>
              <a:t>ks</a:t>
            </a:r>
            <a:r>
              <a:rPr sz="2400" spc="35" dirty="0">
                <a:latin typeface="Calibri"/>
                <a:cs typeface="Calibri"/>
              </a:rPr>
              <a:t>():</a:t>
            </a:r>
            <a:endParaRPr sz="2400" dirty="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100" dirty="0">
                <a:latin typeface="Calibri"/>
                <a:cs typeface="Calibri"/>
              </a:rPr>
              <a:t>m</a:t>
            </a:r>
            <a:r>
              <a:rPr sz="2400" spc="-7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.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-55" dirty="0">
                <a:latin typeface="Calibri"/>
                <a:cs typeface="Calibri"/>
              </a:rPr>
              <a:t>ee</a:t>
            </a:r>
            <a:r>
              <a:rPr sz="2400" spc="-12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30" dirty="0">
                <a:latin typeface="Calibri"/>
                <a:cs typeface="Calibri"/>
              </a:rPr>
              <a:t>1)</a:t>
            </a:r>
            <a:endParaRPr sz="2400" dirty="0">
              <a:latin typeface="Calibri"/>
              <a:cs typeface="Calibri"/>
            </a:endParaRPr>
          </a:p>
          <a:p>
            <a:pPr marL="222885">
              <a:lnSpc>
                <a:spcPts val="2135"/>
              </a:lnSpc>
              <a:spcBef>
                <a:spcPts val="50"/>
              </a:spcBef>
            </a:pPr>
            <a:r>
              <a:rPr sz="2400" spc="-65" dirty="0">
                <a:latin typeface="Calibri"/>
                <a:cs typeface="Calibri"/>
              </a:rPr>
              <a:t>mar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-345" dirty="0">
                <a:latin typeface="Calibri"/>
                <a:cs typeface="Calibri"/>
              </a:rPr>
              <a:t>=</a:t>
            </a:r>
            <a:r>
              <a:rPr sz="2400" spc="10" dirty="0">
                <a:latin typeface="Calibri"/>
                <a:cs typeface="Calibri"/>
              </a:rPr>
              <a:t>["</a:t>
            </a:r>
            <a:r>
              <a:rPr sz="2400" dirty="0">
                <a:latin typeface="宋体"/>
                <a:cs typeface="宋体"/>
              </a:rPr>
              <a:t>华为</a:t>
            </a:r>
            <a:r>
              <a:rPr sz="2400" spc="45" dirty="0">
                <a:latin typeface="Calibri"/>
                <a:cs typeface="Calibri"/>
              </a:rPr>
              <a:t>"</a:t>
            </a:r>
            <a:r>
              <a:rPr sz="2400" spc="30" dirty="0">
                <a:latin typeface="Calibri"/>
                <a:cs typeface="Calibri"/>
              </a:rPr>
              <a:t>,</a:t>
            </a:r>
            <a:r>
              <a:rPr sz="2400" spc="10" dirty="0">
                <a:latin typeface="Calibri"/>
                <a:cs typeface="Calibri"/>
              </a:rPr>
              <a:t>"</a:t>
            </a:r>
            <a:r>
              <a:rPr sz="2400" dirty="0">
                <a:latin typeface="宋体"/>
                <a:cs typeface="宋体"/>
              </a:rPr>
              <a:t>苹果</a:t>
            </a:r>
            <a:r>
              <a:rPr sz="2400" spc="30" dirty="0">
                <a:latin typeface="Calibri"/>
                <a:cs typeface="Calibri"/>
              </a:rPr>
              <a:t>","</a:t>
            </a:r>
            <a:r>
              <a:rPr sz="2400" dirty="0">
                <a:latin typeface="宋体"/>
                <a:cs typeface="宋体"/>
              </a:rPr>
              <a:t>三星</a:t>
            </a:r>
            <a:r>
              <a:rPr sz="2400" spc="5" dirty="0">
                <a:latin typeface="Calibri"/>
                <a:cs typeface="Calibri"/>
              </a:rPr>
              <a:t>"]</a:t>
            </a:r>
            <a:endParaRPr sz="2400" dirty="0">
              <a:latin typeface="Calibri"/>
              <a:cs typeface="Calibri"/>
            </a:endParaRPr>
          </a:p>
          <a:p>
            <a:pPr marL="222885">
              <a:lnSpc>
                <a:spcPts val="2135"/>
              </a:lnSpc>
            </a:pP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7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rn</a:t>
            </a:r>
            <a:r>
              <a:rPr sz="24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0" dirty="0" err="1">
                <a:solidFill>
                  <a:srgbClr val="C00000"/>
                </a:solidFill>
                <a:latin typeface="Calibri"/>
                <a:cs typeface="Calibri"/>
              </a:rPr>
              <a:t>j</a:t>
            </a:r>
            <a:r>
              <a:rPr sz="2400" b="1" spc="-50" dirty="0" err="1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100" dirty="0" err="1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90" dirty="0" err="1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20" dirty="0" err="1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2400" b="1" spc="-50" dirty="0" err="1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90" dirty="0" err="1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400" b="1" spc="-135" dirty="0" err="1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400" b="1" spc="-105" dirty="0" err="1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spc="-65" dirty="0" err="1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2400" b="1" spc="-65" dirty="0">
                <a:solidFill>
                  <a:srgbClr val="C00000"/>
                </a:solidFill>
                <a:latin typeface="Calibri"/>
                <a:cs typeface="Calibri"/>
              </a:rPr>
              <a:t>mar</a:t>
            </a:r>
            <a:r>
              <a:rPr sz="2400" b="1" spc="-90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400" b="1" spc="-7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dirty="0" smtClean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lang="en-US" sz="2400" b="1" dirty="0" smtClean="0">
                <a:solidFill>
                  <a:srgbClr val="3403BD"/>
                </a:solidFill>
                <a:cs typeface="Calibri"/>
              </a:rPr>
              <a:t>#</a:t>
            </a:r>
            <a:r>
              <a:rPr lang="zh-CN" altLang="en-US" sz="2400" b="1" dirty="0">
                <a:solidFill>
                  <a:srgbClr val="3403BD"/>
                </a:solidFill>
                <a:cs typeface="Calibri"/>
              </a:rPr>
              <a:t>将</a:t>
            </a:r>
            <a:r>
              <a:rPr lang="en-US" altLang="zh-CN" sz="2400" b="1" dirty="0">
                <a:solidFill>
                  <a:srgbClr val="3403BD"/>
                </a:solidFill>
                <a:cs typeface="Calibri"/>
              </a:rPr>
              <a:t>python</a:t>
            </a:r>
            <a:r>
              <a:rPr lang="zh-CN" altLang="en-US" sz="2400" b="1" dirty="0">
                <a:solidFill>
                  <a:srgbClr val="3403BD"/>
                </a:solidFill>
                <a:cs typeface="Calibri"/>
              </a:rPr>
              <a:t>的数据类型转化成</a:t>
            </a:r>
            <a:r>
              <a:rPr lang="en-US" altLang="zh-CN" sz="2400" b="1" dirty="0" err="1">
                <a:solidFill>
                  <a:srgbClr val="3403BD"/>
                </a:solidFill>
                <a:cs typeface="Calibri"/>
              </a:rPr>
              <a:t>str</a:t>
            </a:r>
            <a:r>
              <a:rPr lang="zh-CN" altLang="en-US" sz="2400" b="1" dirty="0">
                <a:solidFill>
                  <a:srgbClr val="3403BD"/>
                </a:solidFill>
                <a:cs typeface="Calibri"/>
              </a:rPr>
              <a:t>格式</a:t>
            </a:r>
          </a:p>
          <a:p>
            <a:pPr marL="12700" algn="just">
              <a:lnSpc>
                <a:spcPct val="100000"/>
              </a:lnSpc>
            </a:pPr>
            <a:r>
              <a:rPr sz="2400" spc="-80" dirty="0" err="1" smtClean="0">
                <a:latin typeface="Calibri"/>
                <a:cs typeface="Calibri"/>
              </a:rPr>
              <a:t>a</a:t>
            </a:r>
            <a:r>
              <a:rPr sz="2400" spc="-100" dirty="0" err="1" smtClean="0">
                <a:latin typeface="Calibri"/>
                <a:cs typeface="Calibri"/>
              </a:rPr>
              <a:t>p</a:t>
            </a:r>
            <a:r>
              <a:rPr sz="2400" spc="-125" dirty="0" err="1" smtClean="0">
                <a:latin typeface="Calibri"/>
                <a:cs typeface="Calibri"/>
              </a:rPr>
              <a:t>p</a:t>
            </a:r>
            <a:r>
              <a:rPr sz="2400" spc="-10" dirty="0" err="1" smtClean="0">
                <a:latin typeface="Calibri"/>
                <a:cs typeface="Calibri"/>
              </a:rPr>
              <a:t>.r</a:t>
            </a:r>
            <a:r>
              <a:rPr sz="2400" spc="-15" dirty="0" err="1" smtClean="0">
                <a:latin typeface="Calibri"/>
                <a:cs typeface="Calibri"/>
              </a:rPr>
              <a:t>u</a:t>
            </a:r>
            <a:r>
              <a:rPr sz="2400" spc="-85" dirty="0" err="1" smtClean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()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4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262377" y="803594"/>
            <a:ext cx="7667244" cy="430887"/>
          </a:xfrm>
        </p:spPr>
        <p:txBody>
          <a:bodyPr/>
          <a:lstStyle/>
          <a:p>
            <a:r>
              <a:rPr lang="en-US" altLang="zh-CN" b="1" dirty="0" smtClean="0"/>
              <a:t>Selenium-</a:t>
            </a:r>
            <a:r>
              <a:rPr lang="en-US" altLang="zh-CN" b="1" dirty="0"/>
              <a:t> </a:t>
            </a:r>
            <a:r>
              <a:rPr lang="en-US" altLang="zh-CN" b="1" dirty="0" smtClean="0"/>
              <a:t>WebDriver</a:t>
            </a:r>
            <a:r>
              <a:rPr lang="zh-CN" altLang="en-US" b="1" dirty="0" smtClean="0"/>
              <a:t>原理 理解</a:t>
            </a:r>
            <a:endParaRPr lang="zh-CN" altLang="en-US" dirty="0"/>
          </a:p>
        </p:txBody>
      </p:sp>
      <p:pic>
        <p:nvPicPr>
          <p:cNvPr id="1026" name="Picture 2" descr="https://img-blog.csdn.net/20180508221952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6805423" cy="510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186423" y="1380344"/>
            <a:ext cx="250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WebDriver</a:t>
            </a:r>
            <a:r>
              <a:rPr lang="zh-CN" altLang="en-US" b="1" dirty="0"/>
              <a:t>驱动</a:t>
            </a:r>
            <a:r>
              <a:rPr lang="zh-CN" altLang="en-US" b="1" dirty="0" smtClean="0"/>
              <a:t>浏览器</a:t>
            </a:r>
            <a:endParaRPr lang="zh-CN" altLang="en-US" b="1" dirty="0"/>
          </a:p>
        </p:txBody>
      </p:sp>
      <p:sp>
        <p:nvSpPr>
          <p:cNvPr id="7" name="上下箭头 6"/>
          <p:cNvSpPr/>
          <p:nvPr/>
        </p:nvSpPr>
        <p:spPr>
          <a:xfrm>
            <a:off x="8305800" y="1752600"/>
            <a:ext cx="304800" cy="533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93970" y="2286000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出租车司机开出租车</a:t>
            </a:r>
          </a:p>
        </p:txBody>
      </p:sp>
      <p:sp>
        <p:nvSpPr>
          <p:cNvPr id="8" name="矩形 7"/>
          <p:cNvSpPr/>
          <p:nvPr/>
        </p:nvSpPr>
        <p:spPr>
          <a:xfrm>
            <a:off x="7415206" y="2819400"/>
            <a:ext cx="41921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502040204020203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-apple-system"/>
              </a:rPr>
              <a:t>乘客：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他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/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她告诉出租车司机去哪里，大概怎么</a:t>
            </a:r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走</a:t>
            </a:r>
            <a:endParaRPr lang="en-US" altLang="zh-CN" dirty="0" smtClean="0">
              <a:solidFill>
                <a:srgbClr val="333333"/>
              </a:solidFill>
              <a:latin typeface="-apple-system"/>
            </a:endParaRPr>
          </a:p>
          <a:p>
            <a:pPr>
              <a:buFont typeface="Arial" panose="020B0502040204020203" pitchFamily="34" charset="0"/>
              <a:buChar char="•"/>
            </a:pPr>
            <a:endParaRPr lang="en-US" altLang="zh-CN" dirty="0" smtClean="0">
              <a:solidFill>
                <a:srgbClr val="333333"/>
              </a:solidFill>
              <a:latin typeface="-apple-system"/>
            </a:endParaRPr>
          </a:p>
          <a:p>
            <a:pPr>
              <a:buFont typeface="Arial" panose="020B0502040204020203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-apple-system"/>
            </a:endParaRPr>
          </a:p>
          <a:p>
            <a:pPr>
              <a:buFont typeface="Arial" panose="020B0502040204020203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-apple-system"/>
              </a:rPr>
              <a:t>出租车司机：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他按照乘客的要求来操控</a:t>
            </a:r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出租车</a:t>
            </a:r>
            <a:endParaRPr lang="en-US" altLang="zh-CN" dirty="0" smtClean="0">
              <a:solidFill>
                <a:srgbClr val="333333"/>
              </a:solidFill>
              <a:latin typeface="-apple-system"/>
            </a:endParaRPr>
          </a:p>
          <a:p>
            <a:pPr>
              <a:buFont typeface="Arial" panose="020B0502040204020203" pitchFamily="34" charset="0"/>
              <a:buChar char="•"/>
            </a:pPr>
            <a:endParaRPr lang="en-US" altLang="zh-CN" dirty="0" smtClean="0">
              <a:solidFill>
                <a:srgbClr val="333333"/>
              </a:solidFill>
              <a:latin typeface="-apple-system"/>
            </a:endParaRPr>
          </a:p>
          <a:p>
            <a:pPr>
              <a:buFont typeface="Arial" panose="020B0502040204020203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>
              <a:buFont typeface="Arial" panose="020B0502040204020203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-apple-system"/>
            </a:endParaRPr>
          </a:p>
          <a:p>
            <a:pPr>
              <a:buFont typeface="Arial" panose="020B0502040204020203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-apple-system"/>
              </a:rPr>
              <a:t>出租车：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出租车按照司机的操控完成真正的行驶，把乘客送到目的地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15206" y="3501587"/>
            <a:ext cx="4909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Selenium </a:t>
            </a:r>
            <a:r>
              <a:rPr lang="en-US" altLang="zh-CN" b="1" dirty="0" smtClean="0">
                <a:solidFill>
                  <a:srgbClr val="C00000"/>
                </a:solidFill>
              </a:rPr>
              <a:t>Test-</a:t>
            </a:r>
            <a:r>
              <a:rPr lang="zh-CN" altLang="en-US" b="1" dirty="0" smtClean="0">
                <a:solidFill>
                  <a:srgbClr val="C00000"/>
                </a:solidFill>
              </a:rPr>
              <a:t>乘客</a:t>
            </a:r>
            <a:r>
              <a:rPr lang="en-US" altLang="zh-CN" b="1" dirty="0" smtClean="0">
                <a:solidFill>
                  <a:srgbClr val="C00000"/>
                </a:solidFill>
              </a:rPr>
              <a:t>:</a:t>
            </a:r>
            <a:r>
              <a:rPr lang="zh-CN" altLang="en-US" b="1" dirty="0"/>
              <a:t>发送请求给浏览器的驱动</a:t>
            </a:r>
          </a:p>
        </p:txBody>
      </p:sp>
      <p:sp>
        <p:nvSpPr>
          <p:cNvPr id="13" name="矩形 12"/>
          <p:cNvSpPr/>
          <p:nvPr/>
        </p:nvSpPr>
        <p:spPr>
          <a:xfrm>
            <a:off x="7415206" y="4571311"/>
            <a:ext cx="4548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Web </a:t>
            </a:r>
            <a:r>
              <a:rPr lang="en-US" altLang="zh-CN" b="1" dirty="0" smtClean="0">
                <a:solidFill>
                  <a:srgbClr val="C00000"/>
                </a:solidFill>
              </a:rPr>
              <a:t>driver-</a:t>
            </a:r>
            <a:r>
              <a:rPr lang="zh-CN" altLang="en-US" b="1" dirty="0">
                <a:solidFill>
                  <a:srgbClr val="C00000"/>
                </a:solidFill>
              </a:rPr>
              <a:t>出租车</a:t>
            </a:r>
            <a:r>
              <a:rPr lang="zh-CN" altLang="en-US" b="1" dirty="0" smtClean="0">
                <a:solidFill>
                  <a:srgbClr val="C00000"/>
                </a:solidFill>
              </a:rPr>
              <a:t>司机</a:t>
            </a:r>
            <a:r>
              <a:rPr lang="en-US" altLang="zh-CN" b="1" dirty="0" smtClean="0">
                <a:solidFill>
                  <a:srgbClr val="C00000"/>
                </a:solidFill>
              </a:rPr>
              <a:t>:</a:t>
            </a:r>
            <a:r>
              <a:rPr lang="zh-CN" altLang="en-US" b="1" dirty="0" smtClean="0"/>
              <a:t>解析</a:t>
            </a:r>
            <a:r>
              <a:rPr lang="zh-CN" altLang="en-US" b="1" dirty="0"/>
              <a:t>这些自动化测试的</a:t>
            </a:r>
            <a:r>
              <a:rPr lang="zh-CN" altLang="en-US" b="1" dirty="0" smtClean="0"/>
              <a:t>代码，并发送给浏览器。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7484023" y="5959928"/>
            <a:ext cx="4479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Web Browser-</a:t>
            </a:r>
            <a:r>
              <a:rPr lang="zh-CN" altLang="en-US" b="1" dirty="0">
                <a:solidFill>
                  <a:srgbClr val="C00000"/>
                </a:solidFill>
              </a:rPr>
              <a:t>出租车：</a:t>
            </a:r>
            <a:r>
              <a:rPr lang="zh-CN" altLang="en-US" b="1" dirty="0"/>
              <a:t>执行浏览器驱动发来的指令，并最终完成工程师想要的操作。</a:t>
            </a:r>
          </a:p>
        </p:txBody>
      </p:sp>
    </p:spTree>
    <p:extLst>
      <p:ext uri="{BB962C8B-B14F-4D97-AF65-F5344CB8AC3E}">
        <p14:creationId xmlns:p14="http://schemas.microsoft.com/office/powerpoint/2010/main" val="139870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00" y="909955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256030" cy="680085"/>
          </a:xfrm>
          <a:custGeom>
            <a:avLst/>
            <a:gdLst/>
            <a:ahLst/>
            <a:cxnLst/>
            <a:rect l="l" t="t" r="r" b="b"/>
            <a:pathLst>
              <a:path w="1256030" h="680085">
                <a:moveTo>
                  <a:pt x="11424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1151556" y="679347"/>
                </a:lnTo>
                <a:lnTo>
                  <a:pt x="1192463" y="668132"/>
                </a:lnTo>
                <a:lnTo>
                  <a:pt x="1225553" y="643489"/>
                </a:lnTo>
                <a:lnTo>
                  <a:pt x="1247699" y="608543"/>
                </a:lnTo>
                <a:lnTo>
                  <a:pt x="1255776" y="566419"/>
                </a:lnTo>
                <a:lnTo>
                  <a:pt x="1255419" y="104219"/>
                </a:lnTo>
                <a:lnTo>
                  <a:pt x="1244204" y="63312"/>
                </a:lnTo>
                <a:lnTo>
                  <a:pt x="1219561" y="30222"/>
                </a:lnTo>
                <a:lnTo>
                  <a:pt x="1184615" y="8076"/>
                </a:lnTo>
                <a:lnTo>
                  <a:pt x="11424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12494" y="906388"/>
            <a:ext cx="280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微软雅黑"/>
                <a:cs typeface="微软雅黑"/>
              </a:rPr>
              <a:t>2.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936236" y="387224"/>
            <a:ext cx="7459471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spc="5" dirty="0"/>
              <a:t>模拟网站</a:t>
            </a:r>
          </a:p>
        </p:txBody>
      </p:sp>
      <p:sp>
        <p:nvSpPr>
          <p:cNvPr id="16" name="object 16"/>
          <p:cNvSpPr/>
          <p:nvPr/>
        </p:nvSpPr>
        <p:spPr>
          <a:xfrm>
            <a:off x="3048000" y="1392936"/>
            <a:ext cx="6422135" cy="3145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411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9175" cy="234950"/>
          </a:xfrm>
          <a:custGeom>
            <a:avLst/>
            <a:gdLst/>
            <a:ahLst/>
            <a:cxnLst/>
            <a:rect l="l" t="t" r="r" b="b"/>
            <a:pathLst>
              <a:path w="2289175" h="234950">
                <a:moveTo>
                  <a:pt x="0" y="234696"/>
                </a:moveTo>
                <a:lnTo>
                  <a:pt x="2289048" y="234696"/>
                </a:lnTo>
                <a:lnTo>
                  <a:pt x="2289048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68879" y="0"/>
            <a:ext cx="2292350" cy="234950"/>
          </a:xfrm>
          <a:custGeom>
            <a:avLst/>
            <a:gdLst/>
            <a:ahLst/>
            <a:cxnLst/>
            <a:rect l="l" t="t" r="r" b="b"/>
            <a:pathLst>
              <a:path w="2292350" h="234950">
                <a:moveTo>
                  <a:pt x="0" y="234696"/>
                </a:moveTo>
                <a:lnTo>
                  <a:pt x="2292096" y="234696"/>
                </a:lnTo>
                <a:lnTo>
                  <a:pt x="229209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5191" y="0"/>
            <a:ext cx="2261870" cy="234950"/>
          </a:xfrm>
          <a:custGeom>
            <a:avLst/>
            <a:gdLst/>
            <a:ahLst/>
            <a:cxnLst/>
            <a:rect l="l" t="t" r="r" b="b"/>
            <a:pathLst>
              <a:path w="2261870" h="234950">
                <a:moveTo>
                  <a:pt x="0" y="234696"/>
                </a:moveTo>
                <a:lnTo>
                  <a:pt x="2261616" y="234696"/>
                </a:lnTo>
                <a:lnTo>
                  <a:pt x="226161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31023" y="0"/>
            <a:ext cx="2292350" cy="234950"/>
          </a:xfrm>
          <a:custGeom>
            <a:avLst/>
            <a:gdLst/>
            <a:ahLst/>
            <a:cxnLst/>
            <a:rect l="l" t="t" r="r" b="b"/>
            <a:pathLst>
              <a:path w="2292350" h="234950">
                <a:moveTo>
                  <a:pt x="0" y="234696"/>
                </a:moveTo>
                <a:lnTo>
                  <a:pt x="2292096" y="234696"/>
                </a:lnTo>
                <a:lnTo>
                  <a:pt x="229209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02952" y="0"/>
            <a:ext cx="2289175" cy="234950"/>
          </a:xfrm>
          <a:custGeom>
            <a:avLst/>
            <a:gdLst/>
            <a:ahLst/>
            <a:cxnLst/>
            <a:rect l="l" t="t" r="r" b="b"/>
            <a:pathLst>
              <a:path w="2289175" h="234950">
                <a:moveTo>
                  <a:pt x="0" y="234696"/>
                </a:moveTo>
                <a:lnTo>
                  <a:pt x="2289048" y="234696"/>
                </a:lnTo>
                <a:lnTo>
                  <a:pt x="2289048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02952" y="6227064"/>
            <a:ext cx="2289175" cy="631190"/>
          </a:xfrm>
          <a:custGeom>
            <a:avLst/>
            <a:gdLst/>
            <a:ahLst/>
            <a:cxnLst/>
            <a:rect l="l" t="t" r="r" b="b"/>
            <a:pathLst>
              <a:path w="2289175" h="631190">
                <a:moveTo>
                  <a:pt x="0" y="630936"/>
                </a:moveTo>
                <a:lnTo>
                  <a:pt x="2289048" y="630936"/>
                </a:lnTo>
                <a:lnTo>
                  <a:pt x="2289048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31023" y="6227064"/>
            <a:ext cx="2292350" cy="631190"/>
          </a:xfrm>
          <a:custGeom>
            <a:avLst/>
            <a:gdLst/>
            <a:ahLst/>
            <a:cxnLst/>
            <a:rect l="l" t="t" r="r" b="b"/>
            <a:pathLst>
              <a:path w="2292350" h="631190">
                <a:moveTo>
                  <a:pt x="0" y="630936"/>
                </a:moveTo>
                <a:lnTo>
                  <a:pt x="2292096" y="630936"/>
                </a:lnTo>
                <a:lnTo>
                  <a:pt x="229209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65191" y="6227064"/>
            <a:ext cx="2261870" cy="631190"/>
          </a:xfrm>
          <a:custGeom>
            <a:avLst/>
            <a:gdLst/>
            <a:ahLst/>
            <a:cxnLst/>
            <a:rect l="l" t="t" r="r" b="b"/>
            <a:pathLst>
              <a:path w="2261870" h="631190">
                <a:moveTo>
                  <a:pt x="0" y="630936"/>
                </a:moveTo>
                <a:lnTo>
                  <a:pt x="2261616" y="630936"/>
                </a:lnTo>
                <a:lnTo>
                  <a:pt x="226161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68879" y="6227064"/>
            <a:ext cx="2292350" cy="631190"/>
          </a:xfrm>
          <a:custGeom>
            <a:avLst/>
            <a:gdLst/>
            <a:ahLst/>
            <a:cxnLst/>
            <a:rect l="l" t="t" r="r" b="b"/>
            <a:pathLst>
              <a:path w="2292350" h="631190">
                <a:moveTo>
                  <a:pt x="0" y="630936"/>
                </a:moveTo>
                <a:lnTo>
                  <a:pt x="2292096" y="630936"/>
                </a:lnTo>
                <a:lnTo>
                  <a:pt x="229209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6227064"/>
            <a:ext cx="2289175" cy="631190"/>
          </a:xfrm>
          <a:custGeom>
            <a:avLst/>
            <a:gdLst/>
            <a:ahLst/>
            <a:cxnLst/>
            <a:rect l="l" t="t" r="r" b="b"/>
            <a:pathLst>
              <a:path w="2289175" h="631190">
                <a:moveTo>
                  <a:pt x="0" y="630936"/>
                </a:moveTo>
                <a:lnTo>
                  <a:pt x="2289048" y="630936"/>
                </a:lnTo>
                <a:lnTo>
                  <a:pt x="2289048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54480" y="2308923"/>
            <a:ext cx="1493520" cy="1642745"/>
          </a:xfrm>
          <a:custGeom>
            <a:avLst/>
            <a:gdLst/>
            <a:ahLst/>
            <a:cxnLst/>
            <a:rect l="l" t="t" r="r" b="b"/>
            <a:pathLst>
              <a:path w="1493520" h="1642745">
                <a:moveTo>
                  <a:pt x="758189" y="0"/>
                </a:moveTo>
                <a:lnTo>
                  <a:pt x="712892" y="2074"/>
                </a:lnTo>
                <a:lnTo>
                  <a:pt x="667390" y="8298"/>
                </a:lnTo>
                <a:lnTo>
                  <a:pt x="623533" y="18670"/>
                </a:lnTo>
                <a:lnTo>
                  <a:pt x="152400" y="299402"/>
                </a:lnTo>
                <a:lnTo>
                  <a:pt x="113412" y="328984"/>
                </a:lnTo>
                <a:lnTo>
                  <a:pt x="79156" y="362107"/>
                </a:lnTo>
                <a:lnTo>
                  <a:pt x="50250" y="398143"/>
                </a:lnTo>
                <a:lnTo>
                  <a:pt x="27310" y="436467"/>
                </a:lnTo>
                <a:lnTo>
                  <a:pt x="10953" y="476453"/>
                </a:lnTo>
                <a:lnTo>
                  <a:pt x="1798" y="517475"/>
                </a:lnTo>
                <a:lnTo>
                  <a:pt x="0" y="1097724"/>
                </a:lnTo>
                <a:lnTo>
                  <a:pt x="453" y="1111532"/>
                </a:lnTo>
                <a:lnTo>
                  <a:pt x="7071" y="1152737"/>
                </a:lnTo>
                <a:lnTo>
                  <a:pt x="21098" y="1193122"/>
                </a:lnTo>
                <a:lnTo>
                  <a:pt x="41917" y="1232063"/>
                </a:lnTo>
                <a:lnTo>
                  <a:pt x="68911" y="1268931"/>
                </a:lnTo>
                <a:lnTo>
                  <a:pt x="101466" y="1303100"/>
                </a:lnTo>
                <a:lnTo>
                  <a:pt x="138965" y="1333943"/>
                </a:lnTo>
                <a:lnTo>
                  <a:pt x="609600" y="1619694"/>
                </a:lnTo>
                <a:lnTo>
                  <a:pt x="652496" y="1631450"/>
                </a:lnTo>
                <a:lnTo>
                  <a:pt x="697658" y="1639055"/>
                </a:lnTo>
                <a:lnTo>
                  <a:pt x="743233" y="1642511"/>
                </a:lnTo>
                <a:lnTo>
                  <a:pt x="758197" y="1642740"/>
                </a:lnTo>
                <a:lnTo>
                  <a:pt x="772933" y="1642508"/>
                </a:lnTo>
                <a:lnTo>
                  <a:pt x="815086" y="1639045"/>
                </a:lnTo>
                <a:lnTo>
                  <a:pt x="852719" y="1631429"/>
                </a:lnTo>
                <a:lnTo>
                  <a:pt x="1371600" y="1343342"/>
                </a:lnTo>
                <a:lnTo>
                  <a:pt x="1398826" y="1313760"/>
                </a:lnTo>
                <a:lnTo>
                  <a:pt x="1424818" y="1280637"/>
                </a:lnTo>
                <a:lnTo>
                  <a:pt x="1448341" y="1244601"/>
                </a:lnTo>
                <a:lnTo>
                  <a:pt x="1468160" y="1206277"/>
                </a:lnTo>
                <a:lnTo>
                  <a:pt x="1483042" y="1166291"/>
                </a:lnTo>
                <a:lnTo>
                  <a:pt x="1491752" y="1125269"/>
                </a:lnTo>
                <a:lnTo>
                  <a:pt x="1493520" y="545020"/>
                </a:lnTo>
                <a:lnTo>
                  <a:pt x="1493070" y="531212"/>
                </a:lnTo>
                <a:lnTo>
                  <a:pt x="1486691" y="490007"/>
                </a:lnTo>
                <a:lnTo>
                  <a:pt x="1473728" y="449622"/>
                </a:lnTo>
                <a:lnTo>
                  <a:pt x="1455412" y="410681"/>
                </a:lnTo>
                <a:lnTo>
                  <a:pt x="1432977" y="373813"/>
                </a:lnTo>
                <a:lnTo>
                  <a:pt x="1407657" y="339644"/>
                </a:lnTo>
                <a:lnTo>
                  <a:pt x="1380684" y="308801"/>
                </a:lnTo>
                <a:lnTo>
                  <a:pt x="883919" y="23050"/>
                </a:lnTo>
                <a:lnTo>
                  <a:pt x="840760" y="8298"/>
                </a:lnTo>
                <a:lnTo>
                  <a:pt x="801429" y="2074"/>
                </a:lnTo>
                <a:lnTo>
                  <a:pt x="758189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26335" y="2734055"/>
            <a:ext cx="890269" cy="841375"/>
          </a:xfrm>
          <a:custGeom>
            <a:avLst/>
            <a:gdLst/>
            <a:ahLst/>
            <a:cxnLst/>
            <a:rect l="l" t="t" r="r" b="b"/>
            <a:pathLst>
              <a:path w="890269" h="841375">
                <a:moveTo>
                  <a:pt x="890015" y="0"/>
                </a:moveTo>
                <a:lnTo>
                  <a:pt x="0" y="0"/>
                </a:lnTo>
                <a:lnTo>
                  <a:pt x="0" y="841248"/>
                </a:lnTo>
                <a:lnTo>
                  <a:pt x="131952" y="716153"/>
                </a:lnTo>
                <a:lnTo>
                  <a:pt x="131952" y="452501"/>
                </a:lnTo>
                <a:lnTo>
                  <a:pt x="412369" y="452501"/>
                </a:lnTo>
                <a:lnTo>
                  <a:pt x="543559" y="327406"/>
                </a:lnTo>
                <a:lnTo>
                  <a:pt x="131952" y="327406"/>
                </a:lnTo>
                <a:lnTo>
                  <a:pt x="131952" y="125095"/>
                </a:lnTo>
                <a:lnTo>
                  <a:pt x="757682" y="125095"/>
                </a:lnTo>
                <a:lnTo>
                  <a:pt x="890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266313" y="2608318"/>
            <a:ext cx="7073265" cy="67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210" dirty="0">
                <a:latin typeface="Calibri"/>
                <a:cs typeface="Calibri"/>
              </a:rPr>
              <a:t>5.</a:t>
            </a:r>
            <a:r>
              <a:rPr sz="4800" spc="-275" dirty="0">
                <a:latin typeface="Calibri"/>
                <a:cs typeface="Calibri"/>
              </a:rPr>
              <a:t>7</a:t>
            </a:r>
            <a:r>
              <a:rPr sz="4800" spc="-210" dirty="0">
                <a:latin typeface="Calibri"/>
                <a:cs typeface="Calibri"/>
              </a:rPr>
              <a:t> </a:t>
            </a:r>
            <a:r>
              <a:rPr sz="4800" spc="20" dirty="0"/>
              <a:t>爬取模拟商城网站数据</a:t>
            </a:r>
            <a:endParaRPr sz="4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67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6264" y="802372"/>
            <a:ext cx="7459471" cy="430887"/>
          </a:xfrm>
        </p:spPr>
        <p:txBody>
          <a:bodyPr/>
          <a:lstStyle/>
          <a:p>
            <a:r>
              <a:rPr lang="zh-CN" altLang="en-US" dirty="0" smtClean="0"/>
              <a:t>爬虫案例分析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1524000"/>
            <a:ext cx="9372600" cy="4431983"/>
          </a:xfrm>
        </p:spPr>
        <p:txBody>
          <a:bodyPr/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商城网站分析：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多个</a:t>
            </a:r>
            <a:r>
              <a:rPr lang="zh-CN" altLang="en-US" sz="2400" dirty="0" smtClean="0"/>
              <a:t>相关网页，需要网站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跳转</a:t>
            </a:r>
            <a:r>
              <a:rPr lang="zh-CN" altLang="en-US" sz="2400" dirty="0" smtClean="0"/>
              <a:t>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遍历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单个页面内容是根据后台服务器读取数据文件的数据，在浏览器端动态生成页面，页面跳转也是由脚本</a:t>
            </a:r>
            <a:r>
              <a:rPr lang="zh-CN" altLang="en-US" sz="2400" b="1" dirty="0">
                <a:solidFill>
                  <a:srgbClr val="FF0000"/>
                </a:solidFill>
              </a:rPr>
              <a:t>动态</a:t>
            </a:r>
            <a:r>
              <a:rPr lang="zh-CN" altLang="en-US" sz="2400" dirty="0" smtClean="0"/>
              <a:t>实现。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需要爬取的信息有文本和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图像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爬虫设计：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Selenium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框架</a:t>
            </a:r>
            <a:r>
              <a:rPr lang="zh-CN" altLang="en-US" sz="2400" dirty="0" smtClean="0"/>
              <a:t>，模拟浏览器的输入和点击操作，等待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元素等。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使用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多线程</a:t>
            </a:r>
            <a:r>
              <a:rPr lang="zh-CN" altLang="en-US" sz="2400" dirty="0" smtClean="0"/>
              <a:t>技术爬取图像。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爬取数据并存储到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数据库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0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0" y="1354996"/>
            <a:ext cx="9084310" cy="1700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54"/>
              </a:lnSpc>
              <a:spcBef>
                <a:spcPts val="2180"/>
              </a:spcBef>
              <a:tabLst>
                <a:tab pos="527685" algn="l"/>
              </a:tabLst>
            </a:pPr>
            <a:r>
              <a:rPr sz="2800" dirty="0" smtClean="0">
                <a:solidFill>
                  <a:prstClr val="black"/>
                </a:solidFill>
                <a:cs typeface="Calibri"/>
              </a:rPr>
              <a:t>1</a:t>
            </a:r>
            <a:r>
              <a:rPr sz="2800" dirty="0">
                <a:solidFill>
                  <a:prstClr val="black"/>
                </a:solidFill>
                <a:cs typeface="Calibri"/>
              </a:rPr>
              <a:t>.	</a:t>
            </a:r>
            <a:r>
              <a:rPr sz="2800" spc="5" dirty="0">
                <a:solidFill>
                  <a:prstClr val="black"/>
                </a:solidFill>
                <a:latin typeface="宋体"/>
                <a:cs typeface="宋体"/>
              </a:rPr>
              <a:t>在本地建立一个模拟商</a:t>
            </a:r>
            <a:r>
              <a:rPr sz="2800" spc="-20" dirty="0">
                <a:solidFill>
                  <a:prstClr val="black"/>
                </a:solidFill>
                <a:latin typeface="宋体"/>
                <a:cs typeface="宋体"/>
              </a:rPr>
              <a:t>城</a:t>
            </a:r>
            <a:r>
              <a:rPr sz="2800" spc="5" dirty="0">
                <a:solidFill>
                  <a:prstClr val="black"/>
                </a:solidFill>
                <a:latin typeface="宋体"/>
                <a:cs typeface="宋体"/>
              </a:rPr>
              <a:t>的网</a:t>
            </a:r>
            <a:r>
              <a:rPr sz="2800" spc="-20" dirty="0">
                <a:solidFill>
                  <a:prstClr val="black"/>
                </a:solidFill>
                <a:latin typeface="宋体"/>
                <a:cs typeface="宋体"/>
              </a:rPr>
              <a:t>站</a:t>
            </a:r>
            <a:r>
              <a:rPr sz="2800" spc="5" dirty="0">
                <a:solidFill>
                  <a:prstClr val="black"/>
                </a:solidFill>
                <a:latin typeface="宋体"/>
                <a:cs typeface="宋体"/>
              </a:rPr>
              <a:t>，用</a:t>
            </a:r>
            <a:r>
              <a:rPr sz="2800" spc="-20" dirty="0">
                <a:solidFill>
                  <a:prstClr val="black"/>
                </a:solidFill>
                <a:latin typeface="宋体"/>
                <a:cs typeface="宋体"/>
              </a:rPr>
              <a:t>多</a:t>
            </a:r>
            <a:r>
              <a:rPr sz="2800" spc="5" dirty="0">
                <a:solidFill>
                  <a:prstClr val="black"/>
                </a:solidFill>
                <a:latin typeface="宋体"/>
                <a:cs typeface="宋体"/>
              </a:rPr>
              <a:t>个页</a:t>
            </a:r>
            <a:r>
              <a:rPr sz="2800" spc="-20" dirty="0">
                <a:solidFill>
                  <a:prstClr val="black"/>
                </a:solidFill>
                <a:latin typeface="宋体"/>
                <a:cs typeface="宋体"/>
              </a:rPr>
              <a:t>面</a:t>
            </a:r>
            <a:r>
              <a:rPr sz="2800" spc="5" dirty="0">
                <a:solidFill>
                  <a:prstClr val="black"/>
                </a:solidFill>
                <a:latin typeface="宋体"/>
                <a:cs typeface="宋体"/>
              </a:rPr>
              <a:t>展示</a:t>
            </a:r>
            <a:r>
              <a:rPr sz="2800" spc="-20" dirty="0">
                <a:solidFill>
                  <a:prstClr val="black"/>
                </a:solidFill>
                <a:latin typeface="宋体"/>
                <a:cs typeface="宋体"/>
              </a:rPr>
              <a:t>手</a:t>
            </a:r>
            <a:r>
              <a:rPr sz="2800" spc="10" dirty="0">
                <a:solidFill>
                  <a:prstClr val="black"/>
                </a:solidFill>
                <a:latin typeface="宋体"/>
                <a:cs typeface="宋体"/>
              </a:rPr>
              <a:t>机</a:t>
            </a:r>
            <a:endParaRPr sz="2800" dirty="0">
              <a:solidFill>
                <a:prstClr val="black"/>
              </a:solidFill>
              <a:latin typeface="宋体"/>
              <a:cs typeface="宋体"/>
            </a:endParaRPr>
          </a:p>
          <a:p>
            <a:pPr marL="527685">
              <a:lnSpc>
                <a:spcPts val="3254"/>
              </a:lnSpc>
            </a:pPr>
            <a:r>
              <a:rPr sz="2800" spc="5" dirty="0">
                <a:solidFill>
                  <a:prstClr val="black"/>
                </a:solidFill>
                <a:latin typeface="宋体"/>
                <a:cs typeface="宋体"/>
              </a:rPr>
              <a:t>的数据。</a:t>
            </a:r>
            <a:endParaRPr sz="2800" dirty="0">
              <a:solidFill>
                <a:prstClr val="black"/>
              </a:solidFill>
              <a:latin typeface="宋体"/>
              <a:cs typeface="宋体"/>
            </a:endParaRPr>
          </a:p>
          <a:p>
            <a:pPr marL="12700">
              <a:tabLst>
                <a:tab pos="527685" algn="l"/>
              </a:tabLst>
            </a:pPr>
            <a:r>
              <a:rPr sz="2800" dirty="0">
                <a:solidFill>
                  <a:prstClr val="black"/>
                </a:solidFill>
                <a:cs typeface="Calibri"/>
              </a:rPr>
              <a:t>2.	</a:t>
            </a:r>
            <a:r>
              <a:rPr sz="2800" spc="5" dirty="0">
                <a:solidFill>
                  <a:prstClr val="black"/>
                </a:solidFill>
                <a:latin typeface="宋体"/>
                <a:cs typeface="宋体"/>
              </a:rPr>
              <a:t>使</a:t>
            </a:r>
            <a:r>
              <a:rPr sz="2800" dirty="0">
                <a:solidFill>
                  <a:prstClr val="black"/>
                </a:solidFill>
                <a:latin typeface="宋体"/>
                <a:cs typeface="宋体"/>
              </a:rPr>
              <a:t>用</a:t>
            </a:r>
            <a:r>
              <a:rPr sz="2800" spc="-100" dirty="0">
                <a:solidFill>
                  <a:prstClr val="black"/>
                </a:solidFill>
                <a:cs typeface="Calibri"/>
              </a:rPr>
              <a:t>Sele</a:t>
            </a:r>
            <a:r>
              <a:rPr sz="2800" spc="-125" dirty="0">
                <a:solidFill>
                  <a:prstClr val="black"/>
                </a:solidFill>
                <a:cs typeface="Calibri"/>
              </a:rPr>
              <a:t>n</a:t>
            </a:r>
            <a:r>
              <a:rPr sz="2800" spc="-80" dirty="0">
                <a:solidFill>
                  <a:prstClr val="black"/>
                </a:solidFill>
                <a:cs typeface="Calibri"/>
              </a:rPr>
              <a:t>iu</a:t>
            </a:r>
            <a:r>
              <a:rPr sz="2800" spc="-185" dirty="0">
                <a:solidFill>
                  <a:prstClr val="black"/>
                </a:solidFill>
                <a:cs typeface="Calibri"/>
              </a:rPr>
              <a:t>m</a:t>
            </a:r>
            <a:r>
              <a:rPr sz="2800" spc="5" dirty="0">
                <a:solidFill>
                  <a:prstClr val="black"/>
                </a:solidFill>
                <a:latin typeface="宋体"/>
                <a:cs typeface="宋体"/>
              </a:rPr>
              <a:t>编写爬虫程序爬</a:t>
            </a:r>
            <a:r>
              <a:rPr sz="2800" spc="-25" dirty="0">
                <a:solidFill>
                  <a:prstClr val="black"/>
                </a:solidFill>
                <a:latin typeface="宋体"/>
                <a:cs typeface="宋体"/>
              </a:rPr>
              <a:t>取</a:t>
            </a:r>
            <a:r>
              <a:rPr sz="2800" spc="5" dirty="0">
                <a:solidFill>
                  <a:prstClr val="black"/>
                </a:solidFill>
                <a:latin typeface="宋体"/>
                <a:cs typeface="宋体"/>
              </a:rPr>
              <a:t>商城</a:t>
            </a:r>
            <a:r>
              <a:rPr sz="2800" spc="-25" dirty="0">
                <a:solidFill>
                  <a:prstClr val="black"/>
                </a:solidFill>
                <a:latin typeface="宋体"/>
                <a:cs typeface="宋体"/>
              </a:rPr>
              <a:t>中</a:t>
            </a:r>
            <a:r>
              <a:rPr sz="2800" spc="5" dirty="0">
                <a:solidFill>
                  <a:prstClr val="black"/>
                </a:solidFill>
                <a:latin typeface="宋体"/>
                <a:cs typeface="宋体"/>
              </a:rPr>
              <a:t>手机</a:t>
            </a:r>
            <a:r>
              <a:rPr sz="2800" spc="-25" dirty="0">
                <a:solidFill>
                  <a:prstClr val="black"/>
                </a:solidFill>
                <a:latin typeface="宋体"/>
                <a:cs typeface="宋体"/>
              </a:rPr>
              <a:t>的</a:t>
            </a:r>
            <a:r>
              <a:rPr sz="2800" spc="5" dirty="0">
                <a:solidFill>
                  <a:prstClr val="black"/>
                </a:solidFill>
                <a:latin typeface="宋体"/>
                <a:cs typeface="宋体"/>
              </a:rPr>
              <a:t>数据</a:t>
            </a:r>
            <a:r>
              <a:rPr sz="2800" spc="-25" dirty="0">
                <a:solidFill>
                  <a:prstClr val="black"/>
                </a:solidFill>
                <a:latin typeface="宋体"/>
                <a:cs typeface="宋体"/>
              </a:rPr>
              <a:t>与</a:t>
            </a:r>
            <a:r>
              <a:rPr sz="2800" spc="5" dirty="0">
                <a:solidFill>
                  <a:prstClr val="black"/>
                </a:solidFill>
                <a:latin typeface="宋体"/>
                <a:cs typeface="宋体"/>
              </a:rPr>
              <a:t>图</a:t>
            </a:r>
            <a:endParaRPr sz="2800" dirty="0">
              <a:solidFill>
                <a:prstClr val="black"/>
              </a:solidFill>
              <a:latin typeface="宋体"/>
              <a:cs typeface="宋体"/>
            </a:endParaRPr>
          </a:p>
          <a:p>
            <a:pPr marL="527685">
              <a:lnSpc>
                <a:spcPts val="3295"/>
              </a:lnSpc>
            </a:pPr>
            <a:r>
              <a:rPr sz="2800" spc="10" dirty="0">
                <a:solidFill>
                  <a:prstClr val="black"/>
                </a:solidFill>
                <a:latin typeface="宋体"/>
                <a:cs typeface="宋体"/>
              </a:rPr>
              <a:t>像，并把数据存储到数</a:t>
            </a:r>
            <a:r>
              <a:rPr sz="2800" spc="-20" dirty="0">
                <a:solidFill>
                  <a:prstClr val="black"/>
                </a:solidFill>
                <a:latin typeface="宋体"/>
                <a:cs typeface="宋体"/>
              </a:rPr>
              <a:t>据</a:t>
            </a:r>
            <a:r>
              <a:rPr sz="2800" spc="10" dirty="0">
                <a:solidFill>
                  <a:prstClr val="black"/>
                </a:solidFill>
                <a:latin typeface="宋体"/>
                <a:cs typeface="宋体"/>
              </a:rPr>
              <a:t>库中。</a:t>
            </a:r>
            <a:endParaRPr sz="2800" dirty="0">
              <a:solidFill>
                <a:prstClr val="black"/>
              </a:solidFill>
              <a:latin typeface="宋体"/>
              <a:cs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24400" y="15240"/>
            <a:ext cx="2644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09015"/>
            <a:r>
              <a:rPr lang="zh-CN" altLang="en-US" sz="2800" spc="10" dirty="0" smtClean="0">
                <a:solidFill>
                  <a:srgbClr val="EB5F55"/>
                </a:solidFill>
                <a:latin typeface="微软雅黑"/>
                <a:cs typeface="微软雅黑"/>
              </a:rPr>
              <a:t>任务目标</a:t>
            </a:r>
            <a:endParaRPr lang="zh-CN" altLang="en-US" sz="2800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4" name="object 13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14"/>
          <p:cNvSpPr txBox="1"/>
          <p:nvPr/>
        </p:nvSpPr>
        <p:spPr>
          <a:xfrm>
            <a:off x="1296669" y="906388"/>
            <a:ext cx="2800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5" dirty="0">
                <a:solidFill>
                  <a:srgbClr val="FFFFFF"/>
                </a:solidFill>
                <a:latin typeface="微软雅黑"/>
                <a:cs typeface="微软雅黑"/>
              </a:rPr>
              <a:t>1.</a:t>
            </a:r>
            <a:endParaRPr sz="24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349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522731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pPr marL="12700" algn="ctr"/>
            <a:r>
              <a:rPr lang="en-US" altLang="zh-CN" spc="5" smtClean="0">
                <a:solidFill>
                  <a:srgbClr val="FFFFFF"/>
                </a:solidFill>
                <a:latin typeface="微软雅黑"/>
                <a:cs typeface="微软雅黑"/>
              </a:rPr>
              <a:t>1.</a:t>
            </a:r>
            <a:endParaRPr lang="zh-CN" altLang="en-US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95600" y="1014277"/>
            <a:ext cx="8686800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spcBef>
                <a:spcPts val="1565"/>
              </a:spcBef>
            </a:pPr>
            <a:r>
              <a:rPr sz="2400" spc="-345" dirty="0" smtClean="0">
                <a:solidFill>
                  <a:prstClr val="black"/>
                </a:solidFill>
                <a:cs typeface="Calibri"/>
              </a:rPr>
              <a:t>&lt;</a:t>
            </a:r>
            <a:r>
              <a:rPr sz="2400" spc="-95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ty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35" dirty="0">
                <a:solidFill>
                  <a:prstClr val="black"/>
                </a:solidFill>
                <a:cs typeface="Calibri"/>
              </a:rPr>
              <a:t>&gt;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82245"/>
            <a:r>
              <a:rPr sz="2400" spc="-20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h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e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82245"/>
            <a:r>
              <a:rPr sz="2400" spc="20" dirty="0">
                <a:solidFill>
                  <a:prstClr val="black"/>
                </a:solidFill>
                <a:cs typeface="Calibri"/>
              </a:rPr>
              <a:t>{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288925" marR="5080"/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a</a:t>
            </a:r>
            <a:r>
              <a:rPr sz="2400" dirty="0">
                <a:solidFill>
                  <a:prstClr val="black"/>
                </a:solidFill>
                <a:cs typeface="Calibri"/>
              </a:rPr>
              <a:t>y: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li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70" dirty="0">
                <a:solidFill>
                  <a:prstClr val="black"/>
                </a:solidFill>
                <a:cs typeface="Calibri"/>
              </a:rPr>
              <a:t>-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b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k</a:t>
            </a:r>
            <a:r>
              <a:rPr sz="2400" spc="90" dirty="0">
                <a:solidFill>
                  <a:prstClr val="black"/>
                </a:solidFill>
                <a:cs typeface="Calibri"/>
              </a:rPr>
              <a:t>;</a:t>
            </a:r>
            <a:r>
              <a:rPr sz="2400" spc="114" dirty="0">
                <a:solidFill>
                  <a:prstClr val="black"/>
                </a:solidFill>
                <a:cs typeface="Calibri"/>
              </a:rPr>
              <a:t> </a:t>
            </a:r>
            <a:endParaRPr lang="en-US" sz="2400" spc="114" dirty="0" smtClean="0">
              <a:solidFill>
                <a:prstClr val="black"/>
              </a:solidFill>
              <a:cs typeface="Calibri"/>
            </a:endParaRPr>
          </a:p>
          <a:p>
            <a:pPr marL="288925" marR="5080"/>
            <a:r>
              <a:rPr sz="2400" spc="-125" dirty="0" smtClean="0">
                <a:solidFill>
                  <a:prstClr val="black"/>
                </a:solidFill>
                <a:cs typeface="Calibri"/>
              </a:rPr>
              <a:t>p</a:t>
            </a:r>
            <a:r>
              <a:rPr sz="2400" spc="-80" dirty="0" smtClean="0">
                <a:solidFill>
                  <a:prstClr val="black"/>
                </a:solidFill>
                <a:cs typeface="Calibri"/>
              </a:rPr>
              <a:t>a</a:t>
            </a:r>
            <a:r>
              <a:rPr sz="2400" spc="-105" dirty="0" smtClean="0">
                <a:solidFill>
                  <a:prstClr val="black"/>
                </a:solidFill>
                <a:cs typeface="Calibri"/>
              </a:rPr>
              <a:t>d</a:t>
            </a:r>
            <a:r>
              <a:rPr sz="2400" spc="-125" dirty="0" smtClean="0">
                <a:solidFill>
                  <a:prstClr val="black"/>
                </a:solidFill>
                <a:cs typeface="Calibri"/>
              </a:rPr>
              <a:t>d</a:t>
            </a:r>
            <a:r>
              <a:rPr sz="2400" spc="-30" dirty="0" smtClean="0">
                <a:solidFill>
                  <a:prstClr val="black"/>
                </a:solidFill>
                <a:cs typeface="Calibri"/>
              </a:rPr>
              <a:t>i</a:t>
            </a:r>
            <a:r>
              <a:rPr sz="2400" spc="-85" dirty="0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225" dirty="0" smtClean="0">
                <a:solidFill>
                  <a:prstClr val="black"/>
                </a:solidFill>
                <a:cs typeface="Calibri"/>
              </a:rPr>
              <a:t>g</a:t>
            </a:r>
            <a:r>
              <a:rPr sz="2400" spc="-35" dirty="0" smtClean="0">
                <a:solidFill>
                  <a:prstClr val="black"/>
                </a:solidFill>
                <a:cs typeface="Calibri"/>
              </a:rPr>
              <a:t>:10</a:t>
            </a:r>
            <a:r>
              <a:rPr sz="2400" spc="-110" dirty="0" smtClean="0">
                <a:solidFill>
                  <a:prstClr val="black"/>
                </a:solidFill>
                <a:cs typeface="Calibri"/>
              </a:rPr>
              <a:t>p</a:t>
            </a:r>
            <a:r>
              <a:rPr sz="2400" spc="-50" dirty="0" smtClean="0">
                <a:solidFill>
                  <a:prstClr val="black"/>
                </a:solidFill>
                <a:cs typeface="Calibri"/>
              </a:rPr>
              <a:t>x</a:t>
            </a:r>
            <a:r>
              <a:rPr sz="2400" spc="2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10</a:t>
            </a:r>
            <a:r>
              <a:rPr sz="2400" spc="-14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10</a:t>
            </a:r>
            <a:r>
              <a:rPr sz="2400" spc="-14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x 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10</a:t>
            </a:r>
            <a:r>
              <a:rPr sz="2400" spc="-14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90" dirty="0">
                <a:solidFill>
                  <a:prstClr val="black"/>
                </a:solidFill>
                <a:cs typeface="Calibri"/>
              </a:rPr>
              <a:t>;</a:t>
            </a:r>
            <a:r>
              <a:rPr sz="2400" spc="114" dirty="0">
                <a:solidFill>
                  <a:prstClr val="black"/>
                </a:solidFill>
                <a:cs typeface="Calibri"/>
              </a:rPr>
              <a:t> </a:t>
            </a:r>
            <a:endParaRPr lang="en-US" sz="2400" spc="114" dirty="0" smtClean="0">
              <a:solidFill>
                <a:prstClr val="black"/>
              </a:solidFill>
              <a:cs typeface="Calibri"/>
            </a:endParaRPr>
          </a:p>
          <a:p>
            <a:pPr marL="288925" marR="5080"/>
            <a:r>
              <a:rPr sz="2400" spc="-130" dirty="0" err="1" smtClean="0">
                <a:solidFill>
                  <a:prstClr val="black"/>
                </a:solidFill>
                <a:cs typeface="Calibri"/>
              </a:rPr>
              <a:t>b</a:t>
            </a:r>
            <a:r>
              <a:rPr sz="2400" spc="-100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30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z="2400" spc="-130" dirty="0" err="1" smtClean="0">
                <a:solidFill>
                  <a:prstClr val="black"/>
                </a:solidFill>
                <a:cs typeface="Calibri"/>
              </a:rPr>
              <a:t>d</a:t>
            </a:r>
            <a:r>
              <a:rPr sz="2400" spc="-5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55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z="2400" spc="25" dirty="0" err="1" smtClean="0">
                <a:solidFill>
                  <a:prstClr val="black"/>
                </a:solidFill>
                <a:cs typeface="Calibri"/>
              </a:rPr>
              <a:t>:</a:t>
            </a:r>
            <a:r>
              <a:rPr sz="2400" spc="-70" dirty="0" err="1" smtClean="0">
                <a:solidFill>
                  <a:prstClr val="black"/>
                </a:solidFill>
                <a:cs typeface="Calibri"/>
              </a:rPr>
              <a:t>s</a:t>
            </a:r>
            <a:r>
              <a:rPr sz="2400" spc="-100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35" dirty="0" err="1" smtClean="0">
                <a:solidFill>
                  <a:prstClr val="black"/>
                </a:solidFill>
                <a:cs typeface="Calibri"/>
              </a:rPr>
              <a:t>li</a:t>
            </a:r>
            <a:r>
              <a:rPr sz="2400" spc="-114" dirty="0" err="1" smtClean="0">
                <a:solidFill>
                  <a:prstClr val="black"/>
                </a:solidFill>
                <a:cs typeface="Calibri"/>
              </a:rPr>
              <a:t>d</a:t>
            </a:r>
            <a:r>
              <a:rPr sz="2400" spc="-45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0</a:t>
            </a:r>
            <a:r>
              <a:rPr sz="2400" spc="-15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90" dirty="0">
                <a:solidFill>
                  <a:prstClr val="black"/>
                </a:solidFill>
                <a:cs typeface="Calibri"/>
              </a:rPr>
              <a:t>;</a:t>
            </a:r>
            <a:r>
              <a:rPr sz="2400" spc="114" dirty="0">
                <a:solidFill>
                  <a:prstClr val="black"/>
                </a:solidFill>
                <a:cs typeface="Calibri"/>
              </a:rPr>
              <a:t> </a:t>
            </a:r>
            <a:endParaRPr lang="en-US" sz="2400" spc="114" dirty="0" smtClean="0">
              <a:solidFill>
                <a:prstClr val="black"/>
              </a:solidFill>
              <a:cs typeface="Calibri"/>
            </a:endParaRPr>
          </a:p>
          <a:p>
            <a:pPr marL="288925" marR="5080"/>
            <a:r>
              <a:rPr sz="2400" spc="-10" dirty="0" smtClean="0">
                <a:solidFill>
                  <a:prstClr val="black"/>
                </a:solidFill>
                <a:cs typeface="Calibri"/>
              </a:rPr>
              <a:t>w</a:t>
            </a:r>
            <a:r>
              <a:rPr sz="2400" spc="-30" dirty="0" smtClean="0">
                <a:solidFill>
                  <a:prstClr val="black"/>
                </a:solidFill>
                <a:cs typeface="Calibri"/>
              </a:rPr>
              <a:t>i</a:t>
            </a:r>
            <a:r>
              <a:rPr sz="2400" spc="-125" dirty="0" smtClean="0">
                <a:solidFill>
                  <a:prstClr val="black"/>
                </a:solidFill>
                <a:cs typeface="Calibri"/>
              </a:rPr>
              <a:t>d</a:t>
            </a:r>
            <a:r>
              <a:rPr sz="2400" spc="-35" dirty="0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-70" dirty="0" smtClean="0">
                <a:solidFill>
                  <a:prstClr val="black"/>
                </a:solidFill>
                <a:cs typeface="Calibri"/>
              </a:rPr>
              <a:t>h</a:t>
            </a:r>
            <a:r>
              <a:rPr sz="2400" spc="-40" dirty="0" smtClean="0">
                <a:solidFill>
                  <a:prstClr val="black"/>
                </a:solidFill>
                <a:cs typeface="Calibri"/>
              </a:rPr>
              <a:t>:200</a:t>
            </a:r>
            <a:r>
              <a:rPr sz="2400" spc="-114" dirty="0" smtClean="0">
                <a:solidFill>
                  <a:prstClr val="black"/>
                </a:solidFill>
                <a:cs typeface="Calibri"/>
              </a:rPr>
              <a:t>p</a:t>
            </a:r>
            <a:r>
              <a:rPr sz="2400" spc="-65" dirty="0" smtClean="0">
                <a:solidFill>
                  <a:prstClr val="black"/>
                </a:solidFill>
                <a:cs typeface="Calibri"/>
              </a:rPr>
              <a:t>x</a:t>
            </a:r>
            <a:r>
              <a:rPr sz="2400" spc="90" dirty="0">
                <a:solidFill>
                  <a:prstClr val="black"/>
                </a:solidFill>
                <a:cs typeface="Calibri"/>
              </a:rPr>
              <a:t>;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288925"/>
            <a:r>
              <a:rPr sz="2400" spc="-85" dirty="0">
                <a:solidFill>
                  <a:prstClr val="black"/>
                </a:solidFill>
                <a:cs typeface="Calibri"/>
              </a:rPr>
              <a:t>h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22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h</a:t>
            </a:r>
            <a:r>
              <a:rPr sz="2400" spc="5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25" dirty="0">
                <a:solidFill>
                  <a:prstClr val="black"/>
                </a:solidFill>
                <a:cs typeface="Calibri"/>
              </a:rPr>
              <a:t>: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300</a:t>
            </a:r>
            <a:r>
              <a:rPr sz="2400" spc="-14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90" dirty="0">
                <a:solidFill>
                  <a:prstClr val="black"/>
                </a:solidFill>
                <a:cs typeface="Calibri"/>
              </a:rPr>
              <a:t>;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288925" marR="709295"/>
            <a:r>
              <a:rPr sz="2400" spc="-7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95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170" dirty="0">
                <a:solidFill>
                  <a:prstClr val="black"/>
                </a:solidFill>
                <a:cs typeface="Calibri"/>
              </a:rPr>
              <a:t>-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al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22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90" dirty="0">
                <a:solidFill>
                  <a:prstClr val="black"/>
                </a:solidFill>
                <a:cs typeface="Calibri"/>
              </a:rPr>
              <a:t>: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170" dirty="0">
                <a:solidFill>
                  <a:prstClr val="black"/>
                </a:solidFill>
                <a:cs typeface="Calibri"/>
              </a:rPr>
              <a:t>-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90" dirty="0">
                <a:solidFill>
                  <a:prstClr val="black"/>
                </a:solidFill>
                <a:cs typeface="Calibri"/>
              </a:rPr>
              <a:t>;</a:t>
            </a:r>
            <a:r>
              <a:rPr sz="2400" spc="114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170" dirty="0">
                <a:solidFill>
                  <a:prstClr val="black"/>
                </a:solidFill>
                <a:cs typeface="Calibri"/>
              </a:rPr>
              <a:t>-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al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22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:</a:t>
            </a:r>
            <a:r>
              <a:rPr sz="2400" spc="25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ft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82245"/>
            <a:r>
              <a:rPr sz="2400" spc="20" dirty="0" smtClean="0">
                <a:solidFill>
                  <a:prstClr val="black"/>
                </a:solidFill>
                <a:cs typeface="Calibri"/>
              </a:rPr>
              <a:t>}</a:t>
            </a:r>
            <a:endParaRPr lang="en-US" sz="2400" dirty="0">
              <a:solidFill>
                <a:prstClr val="black"/>
              </a:solidFill>
              <a:cs typeface="Calibri"/>
            </a:endParaRPr>
          </a:p>
          <a:p>
            <a:pPr marL="182245"/>
            <a:r>
              <a:rPr sz="2400" spc="-345" dirty="0" smtClean="0">
                <a:solidFill>
                  <a:prstClr val="black"/>
                </a:solidFill>
                <a:cs typeface="Calibri"/>
              </a:rPr>
              <a:t>&lt;</a:t>
            </a:r>
            <a:r>
              <a:rPr sz="2400" spc="-35" dirty="0" smtClean="0">
                <a:solidFill>
                  <a:prstClr val="black"/>
                </a:solidFill>
                <a:cs typeface="Calibri"/>
              </a:rPr>
              <a:t>/</a:t>
            </a:r>
            <a:r>
              <a:rPr sz="2400" spc="-95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ty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35" dirty="0">
                <a:solidFill>
                  <a:prstClr val="black"/>
                </a:solidFill>
                <a:cs typeface="Calibri"/>
              </a:rPr>
              <a:t>&gt;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486401" y="58528"/>
            <a:ext cx="18288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5" dirty="0">
                <a:solidFill>
                  <a:srgbClr val="EB5F55"/>
                </a:solidFill>
                <a:latin typeface="微软雅黑"/>
                <a:cs typeface="微软雅黑"/>
              </a:rPr>
              <a:t>创建网站</a:t>
            </a:r>
          </a:p>
        </p:txBody>
      </p:sp>
    </p:spTree>
    <p:extLst>
      <p:ext uri="{BB962C8B-B14F-4D97-AF65-F5344CB8AC3E}">
        <p14:creationId xmlns:p14="http://schemas.microsoft.com/office/powerpoint/2010/main" val="14602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522731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6669" y="906388"/>
            <a:ext cx="2800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5" dirty="0">
                <a:solidFill>
                  <a:srgbClr val="FFFFFF"/>
                </a:solidFill>
                <a:latin typeface="微软雅黑"/>
                <a:cs typeface="微软雅黑"/>
              </a:rPr>
              <a:t>1.</a:t>
            </a:r>
            <a:endParaRPr sz="24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638801" y="85025"/>
            <a:ext cx="15240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5" dirty="0">
                <a:solidFill>
                  <a:srgbClr val="EB5F55"/>
                </a:solidFill>
                <a:latin typeface="微软雅黑"/>
                <a:cs typeface="微软雅黑"/>
              </a:rPr>
              <a:t>创建网站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76501" y="893410"/>
            <a:ext cx="9372600" cy="590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234430"/>
            <a:r>
              <a:rPr sz="24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sc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170" dirty="0">
                <a:solidFill>
                  <a:prstClr val="black"/>
                </a:solidFill>
                <a:cs typeface="Calibri"/>
              </a:rPr>
              <a:t>t&gt;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70815"/>
            <a:r>
              <a:rPr sz="2400" spc="-40" dirty="0">
                <a:solidFill>
                  <a:prstClr val="black"/>
                </a:solidFill>
                <a:cs typeface="Calibri"/>
              </a:rPr>
              <a:t>f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fi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95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17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()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70815"/>
            <a:r>
              <a:rPr sz="2400" spc="20" dirty="0">
                <a:solidFill>
                  <a:prstClr val="black"/>
                </a:solidFill>
                <a:cs typeface="Calibri"/>
              </a:rPr>
              <a:t>{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326390"/>
            <a:r>
              <a:rPr sz="2400" b="1" spc="-10" dirty="0">
                <a:solidFill>
                  <a:srgbClr val="C00000"/>
                </a:solidFill>
                <a:cs typeface="Calibri"/>
              </a:rPr>
              <a:t>w</a:t>
            </a:r>
            <a:r>
              <a:rPr sz="2400" b="1" spc="-35" dirty="0">
                <a:solidFill>
                  <a:srgbClr val="C00000"/>
                </a:solidFill>
                <a:cs typeface="Calibri"/>
              </a:rPr>
              <a:t>i</a:t>
            </a:r>
            <a:r>
              <a:rPr sz="2400" b="1" spc="-90" dirty="0">
                <a:solidFill>
                  <a:srgbClr val="C00000"/>
                </a:solidFill>
                <a:cs typeface="Calibri"/>
              </a:rPr>
              <a:t>n</a:t>
            </a:r>
            <a:r>
              <a:rPr sz="2400" b="1" spc="-130" dirty="0">
                <a:solidFill>
                  <a:srgbClr val="C00000"/>
                </a:solidFill>
                <a:cs typeface="Calibri"/>
              </a:rPr>
              <a:t>d</a:t>
            </a:r>
            <a:r>
              <a:rPr sz="2400" b="1" spc="-100" dirty="0">
                <a:solidFill>
                  <a:srgbClr val="C00000"/>
                </a:solidFill>
                <a:cs typeface="Calibri"/>
              </a:rPr>
              <a:t>o</a:t>
            </a:r>
            <a:r>
              <a:rPr sz="2400" b="1" spc="-130" dirty="0">
                <a:solidFill>
                  <a:srgbClr val="C00000"/>
                </a:solidFill>
                <a:cs typeface="Calibri"/>
              </a:rPr>
              <a:t>w</a:t>
            </a:r>
            <a:r>
              <a:rPr sz="2400" b="1" spc="-40" dirty="0">
                <a:solidFill>
                  <a:srgbClr val="C00000"/>
                </a:solidFill>
                <a:cs typeface="Calibri"/>
              </a:rPr>
              <a:t>.lo</a:t>
            </a:r>
            <a:r>
              <a:rPr sz="2400" b="1" spc="-60" dirty="0">
                <a:solidFill>
                  <a:srgbClr val="C00000"/>
                </a:solidFill>
                <a:cs typeface="Calibri"/>
              </a:rPr>
              <a:t>c</a:t>
            </a:r>
            <a:r>
              <a:rPr sz="2400" b="1" spc="-80" dirty="0">
                <a:solidFill>
                  <a:srgbClr val="C00000"/>
                </a:solidFill>
                <a:cs typeface="Calibri"/>
              </a:rPr>
              <a:t>a</a:t>
            </a:r>
            <a:r>
              <a:rPr sz="2400" b="1" spc="-20" dirty="0">
                <a:solidFill>
                  <a:srgbClr val="C00000"/>
                </a:solidFill>
                <a:cs typeface="Calibri"/>
              </a:rPr>
              <a:t>t</a:t>
            </a:r>
            <a:r>
              <a:rPr sz="2400" b="1" spc="-25" dirty="0">
                <a:solidFill>
                  <a:srgbClr val="C00000"/>
                </a:solidFill>
                <a:cs typeface="Calibri"/>
              </a:rPr>
              <a:t>i</a:t>
            </a:r>
            <a:r>
              <a:rPr sz="2400" b="1" spc="-100" dirty="0">
                <a:solidFill>
                  <a:srgbClr val="C00000"/>
                </a:solidFill>
                <a:cs typeface="Calibri"/>
              </a:rPr>
              <a:t>o</a:t>
            </a:r>
            <a:r>
              <a:rPr sz="2400" b="1" spc="-90" dirty="0">
                <a:solidFill>
                  <a:srgbClr val="C00000"/>
                </a:solidFill>
                <a:cs typeface="Calibri"/>
              </a:rPr>
              <a:t>n</a:t>
            </a:r>
            <a:r>
              <a:rPr sz="2400" b="1" spc="-10" dirty="0">
                <a:solidFill>
                  <a:srgbClr val="C00000"/>
                </a:solidFill>
                <a:cs typeface="Calibri"/>
              </a:rPr>
              <a:t>.</a:t>
            </a:r>
            <a:r>
              <a:rPr sz="2400" b="1" spc="-20" dirty="0">
                <a:solidFill>
                  <a:srgbClr val="C00000"/>
                </a:solidFill>
                <a:cs typeface="Calibri"/>
              </a:rPr>
              <a:t>h</a:t>
            </a:r>
            <a:r>
              <a:rPr sz="2400" b="1" spc="-30" dirty="0">
                <a:solidFill>
                  <a:srgbClr val="C00000"/>
                </a:solidFill>
                <a:cs typeface="Calibri"/>
              </a:rPr>
              <a:t>r</a:t>
            </a:r>
            <a:r>
              <a:rPr sz="2400" b="1" spc="-80" dirty="0">
                <a:solidFill>
                  <a:srgbClr val="C00000"/>
                </a:solidFill>
                <a:cs typeface="Calibri"/>
              </a:rPr>
              <a:t>e</a:t>
            </a:r>
            <a:r>
              <a:rPr sz="2400" b="1" dirty="0">
                <a:solidFill>
                  <a:srgbClr val="C00000"/>
                </a:solidFill>
                <a:cs typeface="Calibri"/>
              </a:rPr>
              <a:t>f</a:t>
            </a:r>
            <a:r>
              <a:rPr sz="2400" b="1" spc="-345" dirty="0">
                <a:solidFill>
                  <a:srgbClr val="C00000"/>
                </a:solidFill>
                <a:cs typeface="Calibri"/>
              </a:rPr>
              <a:t>=</a:t>
            </a:r>
            <a:r>
              <a:rPr sz="2400" spc="10" dirty="0">
                <a:solidFill>
                  <a:prstClr val="black"/>
                </a:solidFill>
                <a:cs typeface="Calibri"/>
              </a:rPr>
              <a:t>"/?</a:t>
            </a:r>
            <a:r>
              <a:rPr sz="2400" spc="-130" dirty="0" err="1">
                <a:solidFill>
                  <a:prstClr val="black"/>
                </a:solidFill>
                <a:cs typeface="Calibri"/>
              </a:rPr>
              <a:t>p</a:t>
            </a:r>
            <a:r>
              <a:rPr sz="2400" spc="-125" dirty="0" err="1">
                <a:solidFill>
                  <a:prstClr val="black"/>
                </a:solidFill>
                <a:cs typeface="Calibri"/>
              </a:rPr>
              <a:t>a</a:t>
            </a:r>
            <a:r>
              <a:rPr sz="2400" spc="-180" dirty="0" err="1">
                <a:solidFill>
                  <a:prstClr val="black"/>
                </a:solidFill>
                <a:cs typeface="Calibri"/>
              </a:rPr>
              <a:t>g</a:t>
            </a:r>
            <a:r>
              <a:rPr sz="2400" spc="-55" dirty="0" err="1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 err="1">
                <a:solidFill>
                  <a:prstClr val="black"/>
                </a:solidFill>
                <a:cs typeface="Calibri"/>
              </a:rPr>
              <a:t>I</a:t>
            </a:r>
            <a:r>
              <a:rPr sz="2400" spc="-80" dirty="0" err="1">
                <a:solidFill>
                  <a:prstClr val="black"/>
                </a:solidFill>
                <a:cs typeface="Calibri"/>
              </a:rPr>
              <a:t>n</a:t>
            </a:r>
            <a:r>
              <a:rPr sz="2400" spc="-105" dirty="0" err="1">
                <a:solidFill>
                  <a:prstClr val="black"/>
                </a:solidFill>
                <a:cs typeface="Calibri"/>
              </a:rPr>
              <a:t>d</a:t>
            </a:r>
            <a:r>
              <a:rPr sz="2400" spc="-80" dirty="0" err="1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 err="1">
                <a:solidFill>
                  <a:prstClr val="black"/>
                </a:solidFill>
                <a:cs typeface="Calibri"/>
              </a:rPr>
              <a:t>x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1</a:t>
            </a:r>
            <a:r>
              <a:rPr sz="2400" spc="15" dirty="0" smtClean="0">
                <a:solidFill>
                  <a:prstClr val="black"/>
                </a:solidFill>
                <a:cs typeface="Calibri"/>
              </a:rPr>
              <a:t>";</a:t>
            </a:r>
            <a:r>
              <a:rPr lang="en-US" altLang="zh-CN" sz="2400" spc="15" dirty="0" smtClean="0">
                <a:solidFill>
                  <a:prstClr val="black"/>
                </a:solidFill>
                <a:cs typeface="Calibri"/>
              </a:rPr>
              <a:t>#</a:t>
            </a:r>
            <a:r>
              <a:rPr lang="zh-CN" altLang="en-US" sz="2400" spc="15" dirty="0" smtClean="0">
                <a:solidFill>
                  <a:prstClr val="black"/>
                </a:solidFill>
                <a:cs typeface="Calibri"/>
              </a:rPr>
              <a:t>页面跳转，</a:t>
            </a:r>
            <a:r>
              <a:rPr lang="zh-CN" altLang="en-US" sz="2400" dirty="0" smtClean="0">
                <a:solidFill>
                  <a:prstClr val="black"/>
                </a:solidFill>
              </a:rPr>
              <a:t>当前</a:t>
            </a:r>
            <a:r>
              <a:rPr lang="zh-CN" altLang="en-US" sz="2400" dirty="0">
                <a:solidFill>
                  <a:prstClr val="black"/>
                </a:solidFill>
              </a:rPr>
              <a:t>页面打开</a:t>
            </a:r>
            <a:r>
              <a:rPr lang="en-US" altLang="zh-CN" sz="2400" dirty="0">
                <a:solidFill>
                  <a:prstClr val="black"/>
                </a:solidFill>
              </a:rPr>
              <a:t>URL</a:t>
            </a:r>
            <a:r>
              <a:rPr lang="zh-CN" altLang="en-US" sz="2400" dirty="0">
                <a:solidFill>
                  <a:prstClr val="black"/>
                </a:solidFill>
              </a:rPr>
              <a:t>页面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70815"/>
            <a:r>
              <a:rPr sz="2400" spc="20" dirty="0">
                <a:solidFill>
                  <a:prstClr val="black"/>
                </a:solidFill>
                <a:cs typeface="Calibri"/>
              </a:rPr>
              <a:t>}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34"/>
              </a:spcBef>
            </a:pP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70815"/>
            <a:r>
              <a:rPr sz="2400" spc="-40" dirty="0">
                <a:solidFill>
                  <a:prstClr val="black"/>
                </a:solidFill>
                <a:cs typeface="Calibri"/>
              </a:rPr>
              <a:t>f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ev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17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()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70815"/>
            <a:r>
              <a:rPr sz="2400" spc="20" dirty="0">
                <a:solidFill>
                  <a:prstClr val="black"/>
                </a:solidFill>
                <a:cs typeface="Calibri"/>
              </a:rPr>
              <a:t>{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326390"/>
            <a:r>
              <a:rPr sz="2400" spc="-75" dirty="0" err="1">
                <a:solidFill>
                  <a:prstClr val="black"/>
                </a:solidFill>
                <a:cs typeface="Calibri"/>
              </a:rPr>
              <a:t>v</a:t>
            </a:r>
            <a:r>
              <a:rPr sz="2400" spc="-30" dirty="0" err="1">
                <a:solidFill>
                  <a:prstClr val="black"/>
                </a:solidFill>
                <a:cs typeface="Calibri"/>
              </a:rPr>
              <a:t>ar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30" dirty="0" err="1" smtClean="0">
                <a:solidFill>
                  <a:prstClr val="black"/>
                </a:solidFill>
                <a:cs typeface="Calibri"/>
              </a:rPr>
              <a:t>p</a:t>
            </a:r>
            <a:r>
              <a:rPr sz="2400" spc="-125" dirty="0" err="1" smtClean="0">
                <a:solidFill>
                  <a:prstClr val="black"/>
                </a:solidFill>
                <a:cs typeface="Calibri"/>
              </a:rPr>
              <a:t>a</a:t>
            </a:r>
            <a:r>
              <a:rPr sz="2400" spc="-180" dirty="0" err="1" smtClean="0">
                <a:solidFill>
                  <a:prstClr val="black"/>
                </a:solidFill>
                <a:cs typeface="Calibri"/>
              </a:rPr>
              <a:t>g</a:t>
            </a:r>
            <a:r>
              <a:rPr sz="2400" spc="-5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 err="1" smtClean="0">
                <a:solidFill>
                  <a:prstClr val="black"/>
                </a:solidFill>
                <a:cs typeface="Calibri"/>
              </a:rPr>
              <a:t>I</a:t>
            </a:r>
            <a:r>
              <a:rPr sz="2400" spc="-80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130" dirty="0" err="1" smtClean="0">
                <a:solidFill>
                  <a:prstClr val="black"/>
                </a:solidFill>
                <a:cs typeface="Calibri"/>
              </a:rPr>
              <a:t>d</a:t>
            </a:r>
            <a:r>
              <a:rPr sz="2400" spc="-8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60" dirty="0" err="1" smtClean="0">
                <a:solidFill>
                  <a:prstClr val="black"/>
                </a:solidFill>
                <a:cs typeface="Calibri"/>
              </a:rPr>
              <a:t>x</a:t>
            </a:r>
            <a:r>
              <a:rPr sz="2400" spc="-345" dirty="0" smtClean="0">
                <a:solidFill>
                  <a:prstClr val="black"/>
                </a:solidFill>
                <a:cs typeface="Calibri"/>
              </a:rPr>
              <a:t>=</a:t>
            </a:r>
            <a:r>
              <a:rPr sz="2400" spc="-130" dirty="0" err="1" smtClean="0">
                <a:solidFill>
                  <a:prstClr val="black"/>
                </a:solidFill>
                <a:cs typeface="Calibri"/>
              </a:rPr>
              <a:t>p</a:t>
            </a:r>
            <a:r>
              <a:rPr sz="2400" spc="-35" dirty="0" err="1" smtClean="0">
                <a:solidFill>
                  <a:prstClr val="black"/>
                </a:solidFill>
                <a:cs typeface="Calibri"/>
              </a:rPr>
              <a:t>a</a:t>
            </a:r>
            <a:r>
              <a:rPr sz="2400" spc="-55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z="2400" spc="-70" dirty="0" err="1" smtClean="0">
                <a:solidFill>
                  <a:prstClr val="black"/>
                </a:solidFill>
                <a:cs typeface="Calibri"/>
              </a:rPr>
              <a:t>s</a:t>
            </a:r>
            <a:r>
              <a:rPr sz="2400" spc="-5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5" dirty="0" err="1" smtClean="0">
                <a:solidFill>
                  <a:prstClr val="black"/>
                </a:solidFill>
                <a:cs typeface="Calibri"/>
              </a:rPr>
              <a:t>I</a:t>
            </a:r>
            <a:r>
              <a:rPr sz="2400" spc="-110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10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5" dirty="0" smtClean="0">
                <a:solidFill>
                  <a:prstClr val="black"/>
                </a:solidFill>
                <a:cs typeface="Calibri"/>
              </a:rPr>
              <a:t>(</a:t>
            </a:r>
            <a:r>
              <a:rPr sz="2400" spc="-130" dirty="0" err="1" smtClean="0">
                <a:solidFill>
                  <a:prstClr val="black"/>
                </a:solidFill>
                <a:cs typeface="Calibri"/>
              </a:rPr>
              <a:t>d</a:t>
            </a:r>
            <a:r>
              <a:rPr sz="2400" spc="-100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70" dirty="0" err="1" smtClean="0">
                <a:solidFill>
                  <a:prstClr val="black"/>
                </a:solidFill>
                <a:cs typeface="Calibri"/>
              </a:rPr>
              <a:t>c</a:t>
            </a:r>
            <a:r>
              <a:rPr sz="2400" spc="-90" dirty="0" err="1" smtClean="0">
                <a:solidFill>
                  <a:prstClr val="black"/>
                </a:solidFill>
                <a:cs typeface="Calibri"/>
              </a:rPr>
              <a:t>um</a:t>
            </a:r>
            <a:r>
              <a:rPr sz="2400" spc="-5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110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35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55" dirty="0" err="1" smtClean="0">
                <a:solidFill>
                  <a:prstClr val="black"/>
                </a:solidFill>
                <a:cs typeface="Calibri"/>
              </a:rPr>
              <a:t>.</a:t>
            </a:r>
            <a:r>
              <a:rPr sz="2400" spc="-250" dirty="0" err="1" smtClean="0">
                <a:solidFill>
                  <a:prstClr val="black"/>
                </a:solidFill>
                <a:cs typeface="Calibri"/>
              </a:rPr>
              <a:t>g</a:t>
            </a:r>
            <a:r>
              <a:rPr sz="2400" spc="-5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25" dirty="0" err="1" smtClean="0">
                <a:solidFill>
                  <a:prstClr val="black"/>
                </a:solidFill>
                <a:cs typeface="Calibri"/>
              </a:rPr>
              <a:t>tEl</a:t>
            </a:r>
            <a:r>
              <a:rPr sz="2400" spc="-4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100" dirty="0" err="1" smtClean="0">
                <a:solidFill>
                  <a:prstClr val="black"/>
                </a:solidFill>
                <a:cs typeface="Calibri"/>
              </a:rPr>
              <a:t>m</a:t>
            </a:r>
            <a:r>
              <a:rPr sz="2400" spc="-5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110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25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-65" dirty="0" err="1" smtClean="0">
                <a:solidFill>
                  <a:prstClr val="black"/>
                </a:solidFill>
                <a:cs typeface="Calibri"/>
              </a:rPr>
              <a:t>ById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250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")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dirty="0">
                <a:solidFill>
                  <a:prstClr val="black"/>
                </a:solidFill>
                <a:cs typeface="Calibri"/>
              </a:rPr>
              <a:t>)</a:t>
            </a:r>
            <a:r>
              <a:rPr sz="2400" spc="90" dirty="0">
                <a:solidFill>
                  <a:prstClr val="black"/>
                </a:solidFill>
                <a:cs typeface="Calibri"/>
              </a:rPr>
              <a:t>;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326390"/>
            <a:r>
              <a:rPr sz="2400" spc="-125" dirty="0">
                <a:solidFill>
                  <a:prstClr val="black"/>
                </a:solidFill>
                <a:cs typeface="Calibri"/>
              </a:rPr>
              <a:t>pa</a:t>
            </a:r>
            <a:r>
              <a:rPr sz="2400" spc="-17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170" dirty="0">
                <a:solidFill>
                  <a:prstClr val="black"/>
                </a:solidFill>
                <a:cs typeface="Calibri"/>
              </a:rPr>
              <a:t>--</a:t>
            </a:r>
            <a:r>
              <a:rPr sz="2400" spc="90" dirty="0">
                <a:solidFill>
                  <a:prstClr val="black"/>
                </a:solidFill>
                <a:cs typeface="Calibri"/>
              </a:rPr>
              <a:t>;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326390"/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f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pa</a:t>
            </a:r>
            <a:r>
              <a:rPr sz="2400" spc="-17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&gt;=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1)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326390"/>
            <a:r>
              <a:rPr sz="2400" spc="20" dirty="0">
                <a:solidFill>
                  <a:prstClr val="black"/>
                </a:solidFill>
                <a:cs typeface="Calibri"/>
              </a:rPr>
              <a:t>{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485140"/>
            <a:r>
              <a:rPr sz="2400" b="1" spc="-10" dirty="0">
                <a:solidFill>
                  <a:srgbClr val="C00000"/>
                </a:solidFill>
                <a:cs typeface="Calibri"/>
              </a:rPr>
              <a:t>w</a:t>
            </a:r>
            <a:r>
              <a:rPr sz="2400" b="1" spc="-30" dirty="0">
                <a:solidFill>
                  <a:srgbClr val="C00000"/>
                </a:solidFill>
                <a:cs typeface="Calibri"/>
              </a:rPr>
              <a:t>i</a:t>
            </a:r>
            <a:r>
              <a:rPr sz="2400" b="1" spc="-85" dirty="0">
                <a:solidFill>
                  <a:srgbClr val="C00000"/>
                </a:solidFill>
                <a:cs typeface="Calibri"/>
              </a:rPr>
              <a:t>n</a:t>
            </a:r>
            <a:r>
              <a:rPr sz="2400" b="1" spc="-125" dirty="0">
                <a:solidFill>
                  <a:srgbClr val="C00000"/>
                </a:solidFill>
                <a:cs typeface="Calibri"/>
              </a:rPr>
              <a:t>d</a:t>
            </a:r>
            <a:r>
              <a:rPr sz="2400" b="1" spc="-105" dirty="0">
                <a:solidFill>
                  <a:srgbClr val="C00000"/>
                </a:solidFill>
                <a:cs typeface="Calibri"/>
              </a:rPr>
              <a:t>o</a:t>
            </a:r>
            <a:r>
              <a:rPr sz="2400" b="1" spc="-130" dirty="0">
                <a:solidFill>
                  <a:srgbClr val="C00000"/>
                </a:solidFill>
                <a:cs typeface="Calibri"/>
              </a:rPr>
              <a:t>w</a:t>
            </a:r>
            <a:r>
              <a:rPr sz="2400" b="1" spc="-20" dirty="0">
                <a:solidFill>
                  <a:srgbClr val="C00000"/>
                </a:solidFill>
                <a:cs typeface="Calibri"/>
              </a:rPr>
              <a:t>.l</a:t>
            </a:r>
            <a:r>
              <a:rPr sz="2400" b="1" spc="-35" dirty="0">
                <a:solidFill>
                  <a:srgbClr val="C00000"/>
                </a:solidFill>
                <a:cs typeface="Calibri"/>
              </a:rPr>
              <a:t>o</a:t>
            </a:r>
            <a:r>
              <a:rPr sz="2400" b="1" spc="-95" dirty="0">
                <a:solidFill>
                  <a:srgbClr val="C00000"/>
                </a:solidFill>
                <a:cs typeface="Calibri"/>
              </a:rPr>
              <a:t>c</a:t>
            </a:r>
            <a:r>
              <a:rPr sz="2400" b="1" spc="-80" dirty="0">
                <a:solidFill>
                  <a:srgbClr val="C00000"/>
                </a:solidFill>
                <a:cs typeface="Calibri"/>
              </a:rPr>
              <a:t>a</a:t>
            </a:r>
            <a:r>
              <a:rPr sz="2400" b="1" spc="-20" dirty="0">
                <a:solidFill>
                  <a:srgbClr val="C00000"/>
                </a:solidFill>
                <a:cs typeface="Calibri"/>
              </a:rPr>
              <a:t>t</a:t>
            </a:r>
            <a:r>
              <a:rPr sz="2400" b="1" spc="-25" dirty="0">
                <a:solidFill>
                  <a:srgbClr val="C00000"/>
                </a:solidFill>
                <a:cs typeface="Calibri"/>
              </a:rPr>
              <a:t>i</a:t>
            </a:r>
            <a:r>
              <a:rPr sz="2400" b="1" spc="-105" dirty="0">
                <a:solidFill>
                  <a:srgbClr val="C00000"/>
                </a:solidFill>
                <a:cs typeface="Calibri"/>
              </a:rPr>
              <a:t>o</a:t>
            </a:r>
            <a:r>
              <a:rPr sz="2400" b="1" spc="-85" dirty="0">
                <a:solidFill>
                  <a:srgbClr val="C00000"/>
                </a:solidFill>
                <a:cs typeface="Calibri"/>
              </a:rPr>
              <a:t>n</a:t>
            </a:r>
            <a:r>
              <a:rPr sz="2400" b="1" spc="-10" dirty="0">
                <a:solidFill>
                  <a:srgbClr val="C00000"/>
                </a:solidFill>
                <a:cs typeface="Calibri"/>
              </a:rPr>
              <a:t>.</a:t>
            </a:r>
            <a:r>
              <a:rPr sz="2400" b="1" spc="-20" dirty="0">
                <a:solidFill>
                  <a:srgbClr val="C00000"/>
                </a:solidFill>
                <a:cs typeface="Calibri"/>
              </a:rPr>
              <a:t>h</a:t>
            </a:r>
            <a:r>
              <a:rPr sz="2400" b="1" spc="-30" dirty="0">
                <a:solidFill>
                  <a:srgbClr val="C00000"/>
                </a:solidFill>
                <a:cs typeface="Calibri"/>
              </a:rPr>
              <a:t>r</a:t>
            </a:r>
            <a:r>
              <a:rPr sz="2400" b="1" spc="-85" dirty="0">
                <a:solidFill>
                  <a:srgbClr val="C00000"/>
                </a:solidFill>
                <a:cs typeface="Calibri"/>
              </a:rPr>
              <a:t>e</a:t>
            </a:r>
            <a:r>
              <a:rPr sz="2400" b="1" dirty="0">
                <a:solidFill>
                  <a:srgbClr val="C00000"/>
                </a:solidFill>
                <a:cs typeface="Calibri"/>
              </a:rPr>
              <a:t>f</a:t>
            </a:r>
            <a:r>
              <a:rPr sz="2400" b="1" spc="-345" dirty="0">
                <a:solidFill>
                  <a:srgbClr val="C00000"/>
                </a:solidFill>
                <a:cs typeface="Calibri"/>
              </a:rPr>
              <a:t>=</a:t>
            </a:r>
            <a:r>
              <a:rPr sz="2400" spc="10" dirty="0">
                <a:solidFill>
                  <a:prstClr val="black"/>
                </a:solidFill>
                <a:cs typeface="Calibri"/>
              </a:rPr>
              <a:t>"/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?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pa</a:t>
            </a:r>
            <a:r>
              <a:rPr sz="2400" spc="-17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ex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+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22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90" dirty="0">
                <a:solidFill>
                  <a:prstClr val="black"/>
                </a:solidFill>
                <a:cs typeface="Calibri"/>
              </a:rPr>
              <a:t>;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326390"/>
            <a:r>
              <a:rPr sz="2400" spc="20" dirty="0">
                <a:solidFill>
                  <a:prstClr val="black"/>
                </a:solidFill>
                <a:cs typeface="Calibri"/>
              </a:rPr>
              <a:t>}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70815"/>
            <a:r>
              <a:rPr sz="2400" spc="20" dirty="0">
                <a:solidFill>
                  <a:prstClr val="black"/>
                </a:solidFill>
                <a:cs typeface="Calibri"/>
              </a:rPr>
              <a:t>}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11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522731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6669" y="906388"/>
            <a:ext cx="2800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5" dirty="0">
                <a:solidFill>
                  <a:srgbClr val="FFFFFF"/>
                </a:solidFill>
                <a:latin typeface="微软雅黑"/>
                <a:cs typeface="微软雅黑"/>
              </a:rPr>
              <a:t>1.</a:t>
            </a:r>
            <a:endParaRPr sz="24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529199" y="91844"/>
            <a:ext cx="14478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5" dirty="0">
                <a:solidFill>
                  <a:srgbClr val="EB5F55"/>
                </a:solidFill>
                <a:latin typeface="微软雅黑"/>
                <a:cs typeface="微软雅黑"/>
              </a:rPr>
              <a:t>创建网站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09800" y="579358"/>
            <a:ext cx="9703164" cy="6278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40" dirty="0">
                <a:solidFill>
                  <a:prstClr val="black"/>
                </a:solidFill>
                <a:cs typeface="Calibri"/>
              </a:rPr>
              <a:t>f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n 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180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dirty="0">
                <a:solidFill>
                  <a:prstClr val="black"/>
                </a:solidFill>
                <a:cs typeface="Calibri"/>
              </a:rPr>
              <a:t>()</a:t>
            </a:r>
          </a:p>
          <a:p>
            <a:pPr marL="222885"/>
            <a:r>
              <a:rPr sz="2400" spc="20" dirty="0">
                <a:solidFill>
                  <a:prstClr val="black"/>
                </a:solidFill>
                <a:cs typeface="Calibri"/>
              </a:rPr>
              <a:t>{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378460" marR="5080"/>
            <a:r>
              <a:rPr sz="2400" spc="-7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ar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17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t(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95" dirty="0">
                <a:solidFill>
                  <a:prstClr val="black"/>
                </a:solidFill>
                <a:cs typeface="Calibri"/>
              </a:rPr>
              <a:t>m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55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250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tE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m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B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yI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25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250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")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al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ue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)</a:t>
            </a:r>
            <a:r>
              <a:rPr sz="2400" spc="90" dirty="0">
                <a:solidFill>
                  <a:prstClr val="black"/>
                </a:solidFill>
                <a:cs typeface="Calibri"/>
              </a:rPr>
              <a:t>;</a:t>
            </a:r>
            <a:r>
              <a:rPr sz="2400" spc="114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ar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3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180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4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14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2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10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m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3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250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tE</a:t>
            </a:r>
            <a:r>
              <a:rPr sz="240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m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B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yI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d</a:t>
            </a:r>
            <a:r>
              <a:rPr sz="2400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15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4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"</a:t>
            </a:r>
            <a:r>
              <a:rPr sz="2400" dirty="0">
                <a:solidFill>
                  <a:prstClr val="black"/>
                </a:solidFill>
                <a:cs typeface="Calibri"/>
              </a:rPr>
              <a:t>)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dirty="0">
                <a:solidFill>
                  <a:prstClr val="black"/>
                </a:solidFill>
                <a:cs typeface="Calibri"/>
              </a:rPr>
              <a:t>)</a:t>
            </a:r>
            <a:r>
              <a:rPr sz="2400" spc="90" dirty="0">
                <a:solidFill>
                  <a:prstClr val="black"/>
                </a:solidFill>
                <a:cs typeface="Calibri"/>
              </a:rPr>
              <a:t>;</a:t>
            </a:r>
            <a:r>
              <a:rPr sz="2400" spc="114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pa</a:t>
            </a:r>
            <a:r>
              <a:rPr sz="2400" spc="-17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325" dirty="0">
                <a:solidFill>
                  <a:prstClr val="black"/>
                </a:solidFill>
                <a:cs typeface="Calibri"/>
              </a:rPr>
              <a:t>+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+</a:t>
            </a:r>
            <a:r>
              <a:rPr sz="2400" spc="90" dirty="0">
                <a:solidFill>
                  <a:prstClr val="black"/>
                </a:solidFill>
                <a:cs typeface="Calibri"/>
              </a:rPr>
              <a:t>;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378460"/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f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pa</a:t>
            </a:r>
            <a:r>
              <a:rPr sz="2400" spc="-17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&lt;=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pa</a:t>
            </a:r>
            <a:r>
              <a:rPr sz="2400" spc="-150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4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12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t)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378460"/>
            <a:r>
              <a:rPr sz="2400" spc="20" dirty="0">
                <a:solidFill>
                  <a:prstClr val="black"/>
                </a:solidFill>
                <a:cs typeface="Calibri"/>
              </a:rPr>
              <a:t>{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536575"/>
            <a:r>
              <a:rPr sz="2400" b="1" spc="-10" dirty="0">
                <a:solidFill>
                  <a:srgbClr val="C00000"/>
                </a:solidFill>
                <a:cs typeface="Calibri"/>
              </a:rPr>
              <a:t>w</a:t>
            </a:r>
            <a:r>
              <a:rPr sz="2400" b="1" spc="-30" dirty="0">
                <a:solidFill>
                  <a:srgbClr val="C00000"/>
                </a:solidFill>
                <a:cs typeface="Calibri"/>
              </a:rPr>
              <a:t>i</a:t>
            </a:r>
            <a:r>
              <a:rPr sz="2400" b="1" spc="-85" dirty="0">
                <a:solidFill>
                  <a:srgbClr val="C00000"/>
                </a:solidFill>
                <a:cs typeface="Calibri"/>
              </a:rPr>
              <a:t>n</a:t>
            </a:r>
            <a:r>
              <a:rPr sz="2400" b="1" spc="-125" dirty="0">
                <a:solidFill>
                  <a:srgbClr val="C00000"/>
                </a:solidFill>
                <a:cs typeface="Calibri"/>
              </a:rPr>
              <a:t>d</a:t>
            </a:r>
            <a:r>
              <a:rPr sz="2400" b="1" spc="-105" dirty="0">
                <a:solidFill>
                  <a:srgbClr val="C00000"/>
                </a:solidFill>
                <a:cs typeface="Calibri"/>
              </a:rPr>
              <a:t>o</a:t>
            </a:r>
            <a:r>
              <a:rPr sz="2400" b="1" spc="-130" dirty="0">
                <a:solidFill>
                  <a:srgbClr val="C00000"/>
                </a:solidFill>
                <a:cs typeface="Calibri"/>
              </a:rPr>
              <a:t>w</a:t>
            </a:r>
            <a:r>
              <a:rPr sz="2400" b="1" spc="-20" dirty="0">
                <a:solidFill>
                  <a:srgbClr val="C00000"/>
                </a:solidFill>
                <a:cs typeface="Calibri"/>
              </a:rPr>
              <a:t>.l</a:t>
            </a:r>
            <a:r>
              <a:rPr sz="2400" b="1" spc="-35" dirty="0">
                <a:solidFill>
                  <a:srgbClr val="C00000"/>
                </a:solidFill>
                <a:cs typeface="Calibri"/>
              </a:rPr>
              <a:t>o</a:t>
            </a:r>
            <a:r>
              <a:rPr sz="2400" b="1" spc="-95" dirty="0">
                <a:solidFill>
                  <a:srgbClr val="C00000"/>
                </a:solidFill>
                <a:cs typeface="Calibri"/>
              </a:rPr>
              <a:t>c</a:t>
            </a:r>
            <a:r>
              <a:rPr sz="2400" b="1" spc="-80" dirty="0">
                <a:solidFill>
                  <a:srgbClr val="C00000"/>
                </a:solidFill>
                <a:cs typeface="Calibri"/>
              </a:rPr>
              <a:t>a</a:t>
            </a:r>
            <a:r>
              <a:rPr sz="2400" b="1" spc="-20" dirty="0">
                <a:solidFill>
                  <a:srgbClr val="C00000"/>
                </a:solidFill>
                <a:cs typeface="Calibri"/>
              </a:rPr>
              <a:t>t</a:t>
            </a:r>
            <a:r>
              <a:rPr sz="2400" b="1" spc="-25" dirty="0">
                <a:solidFill>
                  <a:srgbClr val="C00000"/>
                </a:solidFill>
                <a:cs typeface="Calibri"/>
              </a:rPr>
              <a:t>i</a:t>
            </a:r>
            <a:r>
              <a:rPr sz="2400" b="1" spc="-105" dirty="0">
                <a:solidFill>
                  <a:srgbClr val="C00000"/>
                </a:solidFill>
                <a:cs typeface="Calibri"/>
              </a:rPr>
              <a:t>o</a:t>
            </a:r>
            <a:r>
              <a:rPr sz="2400" b="1" spc="-85" dirty="0">
                <a:solidFill>
                  <a:srgbClr val="C00000"/>
                </a:solidFill>
                <a:cs typeface="Calibri"/>
              </a:rPr>
              <a:t>n</a:t>
            </a:r>
            <a:r>
              <a:rPr sz="2400" b="1" spc="-10" dirty="0">
                <a:solidFill>
                  <a:srgbClr val="C00000"/>
                </a:solidFill>
                <a:cs typeface="Calibri"/>
              </a:rPr>
              <a:t>.</a:t>
            </a:r>
            <a:r>
              <a:rPr sz="2400" b="1" spc="-20" dirty="0">
                <a:solidFill>
                  <a:srgbClr val="C00000"/>
                </a:solidFill>
                <a:cs typeface="Calibri"/>
              </a:rPr>
              <a:t>h</a:t>
            </a:r>
            <a:r>
              <a:rPr sz="2400" b="1" spc="-30" dirty="0">
                <a:solidFill>
                  <a:srgbClr val="C00000"/>
                </a:solidFill>
                <a:cs typeface="Calibri"/>
              </a:rPr>
              <a:t>r</a:t>
            </a:r>
            <a:r>
              <a:rPr sz="2400" b="1" spc="-85" dirty="0">
                <a:solidFill>
                  <a:srgbClr val="C00000"/>
                </a:solidFill>
                <a:cs typeface="Calibri"/>
              </a:rPr>
              <a:t>e</a:t>
            </a:r>
            <a:r>
              <a:rPr sz="2400" b="1" spc="-125" dirty="0">
                <a:solidFill>
                  <a:srgbClr val="C00000"/>
                </a:solidFill>
                <a:cs typeface="Calibri"/>
              </a:rPr>
              <a:t>f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"</a:t>
            </a:r>
            <a:r>
              <a:rPr sz="2400" dirty="0">
                <a:solidFill>
                  <a:prstClr val="black"/>
                </a:solidFill>
                <a:cs typeface="Calibri"/>
              </a:rPr>
              <a:t>/</a:t>
            </a:r>
            <a:r>
              <a:rPr sz="2400" spc="10" dirty="0">
                <a:solidFill>
                  <a:prstClr val="black"/>
                </a:solidFill>
                <a:cs typeface="Calibri"/>
              </a:rPr>
              <a:t>?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pa</a:t>
            </a:r>
            <a:r>
              <a:rPr sz="2400" spc="-17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+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22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90" dirty="0">
                <a:solidFill>
                  <a:prstClr val="black"/>
                </a:solidFill>
                <a:cs typeface="Calibri"/>
              </a:rPr>
              <a:t>;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378460"/>
            <a:r>
              <a:rPr sz="2400" spc="20" dirty="0">
                <a:solidFill>
                  <a:prstClr val="black"/>
                </a:solidFill>
                <a:cs typeface="Calibri"/>
              </a:rPr>
              <a:t>}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222885"/>
            <a:r>
              <a:rPr sz="2400" spc="20" dirty="0">
                <a:solidFill>
                  <a:prstClr val="black"/>
                </a:solidFill>
                <a:cs typeface="Calibri"/>
              </a:rPr>
              <a:t>}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34"/>
              </a:spcBef>
            </a:pP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22885"/>
            <a:r>
              <a:rPr sz="2400" spc="-40" dirty="0">
                <a:solidFill>
                  <a:prstClr val="black"/>
                </a:solidFill>
                <a:cs typeface="Calibri"/>
              </a:rPr>
              <a:t>f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n 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17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(</a:t>
            </a:r>
            <a:r>
              <a:rPr sz="2400" dirty="0">
                <a:solidFill>
                  <a:prstClr val="black"/>
                </a:solidFill>
                <a:cs typeface="Calibri"/>
              </a:rPr>
              <a:t>)</a:t>
            </a:r>
          </a:p>
          <a:p>
            <a:pPr marL="222885"/>
            <a:r>
              <a:rPr sz="2400" spc="20" dirty="0">
                <a:solidFill>
                  <a:prstClr val="black"/>
                </a:solidFill>
                <a:cs typeface="Calibri"/>
              </a:rPr>
              <a:t>{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378460"/>
            <a:r>
              <a:rPr sz="2400" spc="-7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ar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3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180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4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14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2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10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m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3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250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tE</a:t>
            </a:r>
            <a:r>
              <a:rPr sz="240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m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B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yI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d</a:t>
            </a:r>
            <a:r>
              <a:rPr sz="2400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15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4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"</a:t>
            </a:r>
            <a:r>
              <a:rPr sz="2400" dirty="0">
                <a:solidFill>
                  <a:prstClr val="black"/>
                </a:solidFill>
                <a:cs typeface="Calibri"/>
              </a:rPr>
              <a:t>)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dirty="0">
                <a:solidFill>
                  <a:prstClr val="black"/>
                </a:solidFill>
                <a:cs typeface="Calibri"/>
              </a:rPr>
              <a:t>)</a:t>
            </a:r>
            <a:r>
              <a:rPr sz="2400" spc="90" dirty="0">
                <a:solidFill>
                  <a:prstClr val="black"/>
                </a:solidFill>
                <a:cs typeface="Calibri"/>
              </a:rPr>
              <a:t>;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378460"/>
            <a:r>
              <a:rPr sz="2400" b="1" spc="-10" dirty="0">
                <a:solidFill>
                  <a:srgbClr val="C00000"/>
                </a:solidFill>
                <a:cs typeface="Calibri"/>
              </a:rPr>
              <a:t>w</a:t>
            </a:r>
            <a:r>
              <a:rPr sz="2400" b="1" spc="-30" dirty="0">
                <a:solidFill>
                  <a:srgbClr val="C00000"/>
                </a:solidFill>
                <a:cs typeface="Calibri"/>
              </a:rPr>
              <a:t>i</a:t>
            </a:r>
            <a:r>
              <a:rPr sz="2400" b="1" spc="-85" dirty="0">
                <a:solidFill>
                  <a:srgbClr val="C00000"/>
                </a:solidFill>
                <a:cs typeface="Calibri"/>
              </a:rPr>
              <a:t>n</a:t>
            </a:r>
            <a:r>
              <a:rPr sz="2400" b="1" spc="-125" dirty="0">
                <a:solidFill>
                  <a:srgbClr val="C00000"/>
                </a:solidFill>
                <a:cs typeface="Calibri"/>
              </a:rPr>
              <a:t>d</a:t>
            </a:r>
            <a:r>
              <a:rPr sz="2400" b="1" spc="-105" dirty="0">
                <a:solidFill>
                  <a:srgbClr val="C00000"/>
                </a:solidFill>
                <a:cs typeface="Calibri"/>
              </a:rPr>
              <a:t>o</a:t>
            </a:r>
            <a:r>
              <a:rPr sz="2400" b="1" spc="-130" dirty="0">
                <a:solidFill>
                  <a:srgbClr val="C00000"/>
                </a:solidFill>
                <a:cs typeface="Calibri"/>
              </a:rPr>
              <a:t>w</a:t>
            </a:r>
            <a:r>
              <a:rPr sz="2400" b="1" spc="-20" dirty="0">
                <a:solidFill>
                  <a:srgbClr val="C00000"/>
                </a:solidFill>
                <a:cs typeface="Calibri"/>
              </a:rPr>
              <a:t>.l</a:t>
            </a:r>
            <a:r>
              <a:rPr sz="2400" b="1" spc="-35" dirty="0">
                <a:solidFill>
                  <a:srgbClr val="C00000"/>
                </a:solidFill>
                <a:cs typeface="Calibri"/>
              </a:rPr>
              <a:t>o</a:t>
            </a:r>
            <a:r>
              <a:rPr sz="2400" b="1" spc="-95" dirty="0">
                <a:solidFill>
                  <a:srgbClr val="C00000"/>
                </a:solidFill>
                <a:cs typeface="Calibri"/>
              </a:rPr>
              <a:t>c</a:t>
            </a:r>
            <a:r>
              <a:rPr sz="2400" b="1" spc="-80" dirty="0">
                <a:solidFill>
                  <a:srgbClr val="C00000"/>
                </a:solidFill>
                <a:cs typeface="Calibri"/>
              </a:rPr>
              <a:t>a</a:t>
            </a:r>
            <a:r>
              <a:rPr sz="2400" b="1" spc="-20" dirty="0">
                <a:solidFill>
                  <a:srgbClr val="C00000"/>
                </a:solidFill>
                <a:cs typeface="Calibri"/>
              </a:rPr>
              <a:t>t</a:t>
            </a:r>
            <a:r>
              <a:rPr sz="2400" b="1" spc="-25" dirty="0">
                <a:solidFill>
                  <a:srgbClr val="C00000"/>
                </a:solidFill>
                <a:cs typeface="Calibri"/>
              </a:rPr>
              <a:t>i</a:t>
            </a:r>
            <a:r>
              <a:rPr sz="2400" b="1" spc="-105" dirty="0">
                <a:solidFill>
                  <a:srgbClr val="C00000"/>
                </a:solidFill>
                <a:cs typeface="Calibri"/>
              </a:rPr>
              <a:t>o</a:t>
            </a:r>
            <a:r>
              <a:rPr sz="2400" b="1" spc="-85" dirty="0">
                <a:solidFill>
                  <a:srgbClr val="C00000"/>
                </a:solidFill>
                <a:cs typeface="Calibri"/>
              </a:rPr>
              <a:t>n</a:t>
            </a:r>
            <a:r>
              <a:rPr sz="2400" b="1" spc="-10" dirty="0">
                <a:solidFill>
                  <a:srgbClr val="C00000"/>
                </a:solidFill>
                <a:cs typeface="Calibri"/>
              </a:rPr>
              <a:t>.</a:t>
            </a:r>
            <a:r>
              <a:rPr sz="2400" b="1" spc="-20" dirty="0">
                <a:solidFill>
                  <a:srgbClr val="C00000"/>
                </a:solidFill>
                <a:cs typeface="Calibri"/>
              </a:rPr>
              <a:t>h</a:t>
            </a:r>
            <a:r>
              <a:rPr sz="2400" b="1" spc="-30" dirty="0">
                <a:solidFill>
                  <a:srgbClr val="C00000"/>
                </a:solidFill>
                <a:cs typeface="Calibri"/>
              </a:rPr>
              <a:t>r</a:t>
            </a:r>
            <a:r>
              <a:rPr sz="2400" b="1" spc="-85" dirty="0">
                <a:solidFill>
                  <a:srgbClr val="C00000"/>
                </a:solidFill>
                <a:cs typeface="Calibri"/>
              </a:rPr>
              <a:t>e</a:t>
            </a:r>
            <a:r>
              <a:rPr sz="2400" b="1" spc="-125" dirty="0">
                <a:solidFill>
                  <a:srgbClr val="C00000"/>
                </a:solidFill>
                <a:cs typeface="Calibri"/>
              </a:rPr>
              <a:t>f=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"</a:t>
            </a:r>
            <a:r>
              <a:rPr sz="2400" dirty="0">
                <a:solidFill>
                  <a:prstClr val="black"/>
                </a:solidFill>
                <a:cs typeface="Calibri"/>
              </a:rPr>
              <a:t>/</a:t>
            </a:r>
            <a:r>
              <a:rPr sz="2400" spc="10" dirty="0">
                <a:solidFill>
                  <a:prstClr val="black"/>
                </a:solidFill>
                <a:cs typeface="Calibri"/>
              </a:rPr>
              <a:t>?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pa</a:t>
            </a:r>
            <a:r>
              <a:rPr sz="2400" spc="-17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12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195" dirty="0">
                <a:solidFill>
                  <a:prstClr val="black"/>
                </a:solidFill>
                <a:cs typeface="Calibri"/>
              </a:rPr>
              <a:t>+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250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4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12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90" dirty="0">
                <a:solidFill>
                  <a:prstClr val="black"/>
                </a:solidFill>
                <a:cs typeface="Calibri"/>
              </a:rPr>
              <a:t>;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222885"/>
            <a:r>
              <a:rPr sz="2400" spc="20" dirty="0">
                <a:solidFill>
                  <a:prstClr val="black"/>
                </a:solidFill>
                <a:cs typeface="Calibri"/>
              </a:rPr>
              <a:t>}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R="6296025"/>
            <a:r>
              <a:rPr sz="24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/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sc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170" dirty="0">
                <a:solidFill>
                  <a:prstClr val="black"/>
                </a:solidFill>
                <a:cs typeface="Calibri"/>
              </a:rPr>
              <a:t>t&gt;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02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522731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6669" y="906388"/>
            <a:ext cx="7810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5" dirty="0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r>
              <a:rPr sz="2400" spc="5" dirty="0" smtClean="0">
                <a:solidFill>
                  <a:srgbClr val="FFFFFF"/>
                </a:solidFill>
                <a:latin typeface="微软雅黑"/>
                <a:cs typeface="微软雅黑"/>
              </a:rPr>
              <a:t>.</a:t>
            </a:r>
            <a:endParaRPr sz="2400" dirty="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562601" y="30225"/>
            <a:ext cx="20574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5" dirty="0">
                <a:solidFill>
                  <a:srgbClr val="EB5F55"/>
                </a:solidFill>
                <a:latin typeface="微软雅黑"/>
                <a:cs typeface="微软雅黑"/>
              </a:rPr>
              <a:t>创建网站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685288" y="652934"/>
            <a:ext cx="9582912" cy="6091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CN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lang="en-US" altLang="zh-CN" spc="-130" dirty="0">
                <a:solidFill>
                  <a:prstClr val="black"/>
                </a:solidFill>
                <a:cs typeface="Calibri"/>
              </a:rPr>
              <a:t>b</a:t>
            </a:r>
            <a:r>
              <a:rPr lang="en-US" altLang="zh-CN" spc="-100" dirty="0">
                <a:solidFill>
                  <a:prstClr val="black"/>
                </a:solidFill>
                <a:cs typeface="Calibri"/>
              </a:rPr>
              <a:t>o</a:t>
            </a:r>
            <a:r>
              <a:rPr lang="en-US" altLang="zh-CN" spc="-130" dirty="0">
                <a:solidFill>
                  <a:prstClr val="black"/>
                </a:solidFill>
                <a:cs typeface="Calibri"/>
              </a:rPr>
              <a:t>d</a:t>
            </a:r>
            <a:r>
              <a:rPr lang="en-US" altLang="zh-CN" spc="-195" dirty="0">
                <a:solidFill>
                  <a:prstClr val="black"/>
                </a:solidFill>
                <a:cs typeface="Calibri"/>
              </a:rPr>
              <a:t>y&gt;</a:t>
            </a:r>
            <a:endParaRPr lang="en-US" altLang="zh-CN" dirty="0">
              <a:solidFill>
                <a:prstClr val="black"/>
              </a:solidFill>
              <a:cs typeface="Calibri"/>
            </a:endParaRPr>
          </a:p>
          <a:p>
            <a:pPr marL="12700"/>
            <a:r>
              <a:rPr spc="-345" dirty="0" smtClean="0">
                <a:solidFill>
                  <a:prstClr val="black"/>
                </a:solidFill>
                <a:cs typeface="Calibri"/>
              </a:rPr>
              <a:t>&lt;</a:t>
            </a:r>
            <a:r>
              <a:rPr spc="-125" dirty="0">
                <a:solidFill>
                  <a:prstClr val="black"/>
                </a:solidFill>
                <a:cs typeface="Calibri"/>
              </a:rPr>
              <a:t>d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50" dirty="0">
                <a:solidFill>
                  <a:prstClr val="black"/>
                </a:solidFill>
                <a:cs typeface="Calibri"/>
              </a:rPr>
              <a:t>v</a:t>
            </a:r>
            <a:r>
              <a:rPr spc="-65" dirty="0">
                <a:solidFill>
                  <a:prstClr val="black"/>
                </a:solidFill>
                <a:cs typeface="Calibri"/>
              </a:rPr>
              <a:t> </a:t>
            </a:r>
            <a:r>
              <a:rPr spc="-95" dirty="0">
                <a:solidFill>
                  <a:prstClr val="black"/>
                </a:solidFill>
                <a:cs typeface="Calibri"/>
              </a:rPr>
              <a:t>s</a:t>
            </a:r>
            <a:r>
              <a:rPr spc="-35" dirty="0">
                <a:solidFill>
                  <a:prstClr val="black"/>
                </a:solidFill>
                <a:cs typeface="Calibri"/>
              </a:rPr>
              <a:t>ty</a:t>
            </a:r>
            <a:r>
              <a:rPr spc="-30" dirty="0">
                <a:solidFill>
                  <a:prstClr val="black"/>
                </a:solidFill>
                <a:cs typeface="Calibri"/>
              </a:rPr>
              <a:t>l</a:t>
            </a:r>
            <a:r>
              <a:rPr spc="-60" dirty="0">
                <a:solidFill>
                  <a:prstClr val="black"/>
                </a:solidFill>
                <a:cs typeface="Calibri"/>
              </a:rPr>
              <a:t>e</a:t>
            </a:r>
            <a:r>
              <a:rPr spc="-345" dirty="0">
                <a:solidFill>
                  <a:prstClr val="black"/>
                </a:solidFill>
                <a:cs typeface="Calibri"/>
              </a:rPr>
              <a:t>=</a:t>
            </a:r>
            <a:r>
              <a:rPr spc="15" dirty="0">
                <a:solidFill>
                  <a:prstClr val="black"/>
                </a:solidFill>
                <a:cs typeface="Calibri"/>
              </a:rPr>
              <a:t>"</a:t>
            </a:r>
            <a:r>
              <a:rPr spc="-40" dirty="0">
                <a:solidFill>
                  <a:prstClr val="black"/>
                </a:solidFill>
                <a:cs typeface="Calibri"/>
              </a:rPr>
              <a:t>t</a:t>
            </a:r>
            <a:r>
              <a:rPr spc="-80" dirty="0">
                <a:solidFill>
                  <a:prstClr val="black"/>
                </a:solidFill>
                <a:cs typeface="Calibri"/>
              </a:rPr>
              <a:t>e</a:t>
            </a:r>
            <a:r>
              <a:rPr spc="-60" dirty="0">
                <a:solidFill>
                  <a:prstClr val="black"/>
                </a:solidFill>
                <a:cs typeface="Calibri"/>
              </a:rPr>
              <a:t>x</a:t>
            </a:r>
            <a:r>
              <a:rPr spc="-20" dirty="0">
                <a:solidFill>
                  <a:prstClr val="black"/>
                </a:solidFill>
                <a:cs typeface="Calibri"/>
              </a:rPr>
              <a:t>t</a:t>
            </a:r>
            <a:r>
              <a:rPr spc="-170" dirty="0">
                <a:solidFill>
                  <a:prstClr val="black"/>
                </a:solidFill>
                <a:cs typeface="Calibri"/>
              </a:rPr>
              <a:t>-</a:t>
            </a:r>
            <a:r>
              <a:rPr spc="-40" dirty="0">
                <a:solidFill>
                  <a:prstClr val="black"/>
                </a:solidFill>
                <a:cs typeface="Calibri"/>
              </a:rPr>
              <a:t>al</a:t>
            </a:r>
            <a:r>
              <a:rPr spc="-35" dirty="0">
                <a:solidFill>
                  <a:prstClr val="black"/>
                </a:solidFill>
                <a:cs typeface="Calibri"/>
              </a:rPr>
              <a:t>i</a:t>
            </a:r>
            <a:r>
              <a:rPr spc="-225" dirty="0">
                <a:solidFill>
                  <a:prstClr val="black"/>
                </a:solidFill>
                <a:cs typeface="Calibri"/>
              </a:rPr>
              <a:t>g</a:t>
            </a:r>
            <a:r>
              <a:rPr spc="-85" dirty="0">
                <a:solidFill>
                  <a:prstClr val="black"/>
                </a:solidFill>
                <a:cs typeface="Calibri"/>
              </a:rPr>
              <a:t>n</a:t>
            </a:r>
            <a:r>
              <a:rPr spc="-10" dirty="0">
                <a:solidFill>
                  <a:prstClr val="black"/>
                </a:solidFill>
                <a:cs typeface="Calibri"/>
              </a:rPr>
              <a:t>:c</a:t>
            </a:r>
            <a:r>
              <a:rPr dirty="0">
                <a:solidFill>
                  <a:prstClr val="black"/>
                </a:solidFill>
                <a:cs typeface="Calibri"/>
              </a:rPr>
              <a:t>e</a:t>
            </a:r>
            <a:r>
              <a:rPr spc="-110" dirty="0">
                <a:solidFill>
                  <a:prstClr val="black"/>
                </a:solidFill>
                <a:cs typeface="Calibri"/>
              </a:rPr>
              <a:t>n</a:t>
            </a:r>
            <a:r>
              <a:rPr spc="-40" dirty="0">
                <a:solidFill>
                  <a:prstClr val="black"/>
                </a:solidFill>
                <a:cs typeface="Calibri"/>
              </a:rPr>
              <a:t>t</a:t>
            </a:r>
            <a:r>
              <a:rPr spc="-60" dirty="0">
                <a:solidFill>
                  <a:prstClr val="black"/>
                </a:solidFill>
                <a:cs typeface="Calibri"/>
              </a:rPr>
              <a:t>e</a:t>
            </a:r>
            <a:r>
              <a:rPr spc="25" dirty="0">
                <a:solidFill>
                  <a:prstClr val="black"/>
                </a:solidFill>
                <a:cs typeface="Calibri"/>
              </a:rPr>
              <a:t>r</a:t>
            </a:r>
            <a:r>
              <a:rPr spc="-165" dirty="0">
                <a:solidFill>
                  <a:prstClr val="black"/>
                </a:solidFill>
                <a:cs typeface="Calibri"/>
              </a:rPr>
              <a:t>"&gt;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2700"/>
            <a:r>
              <a:rPr spc="25" dirty="0">
                <a:solidFill>
                  <a:prstClr val="black"/>
                </a:solidFill>
                <a:cs typeface="Calibri"/>
              </a:rPr>
              <a:t>{</a:t>
            </a:r>
            <a:r>
              <a:rPr spc="-185" dirty="0">
                <a:solidFill>
                  <a:prstClr val="black"/>
                </a:solidFill>
                <a:cs typeface="Calibri"/>
              </a:rPr>
              <a:t>%</a:t>
            </a:r>
            <a:r>
              <a:rPr spc="-105" dirty="0">
                <a:solidFill>
                  <a:prstClr val="black"/>
                </a:solidFill>
                <a:cs typeface="Calibri"/>
              </a:rPr>
              <a:t> </a:t>
            </a:r>
            <a:r>
              <a:rPr spc="-65" dirty="0">
                <a:solidFill>
                  <a:prstClr val="black"/>
                </a:solidFill>
                <a:cs typeface="Calibri"/>
              </a:rPr>
              <a:t>f</a:t>
            </a:r>
            <a:r>
              <a:rPr spc="-100" dirty="0">
                <a:solidFill>
                  <a:prstClr val="black"/>
                </a:solidFill>
                <a:cs typeface="Calibri"/>
              </a:rPr>
              <a:t>o</a:t>
            </a:r>
            <a:r>
              <a:rPr dirty="0">
                <a:solidFill>
                  <a:prstClr val="black"/>
                </a:solidFill>
                <a:cs typeface="Calibri"/>
              </a:rPr>
              <a:t>r</a:t>
            </a:r>
            <a:r>
              <a:rPr spc="-90" dirty="0">
                <a:solidFill>
                  <a:prstClr val="black"/>
                </a:solidFill>
                <a:cs typeface="Calibri"/>
              </a:rPr>
              <a:t> </a:t>
            </a:r>
            <a:r>
              <a:rPr spc="-114" dirty="0">
                <a:solidFill>
                  <a:prstClr val="black"/>
                </a:solidFill>
                <a:cs typeface="Calibri"/>
              </a:rPr>
              <a:t>p</a:t>
            </a:r>
            <a:r>
              <a:rPr spc="-80" dirty="0">
                <a:solidFill>
                  <a:prstClr val="black"/>
                </a:solidFill>
                <a:cs typeface="Calibri"/>
              </a:rPr>
              <a:t> </a:t>
            </a:r>
            <a:r>
              <a:rPr spc="-35" dirty="0">
                <a:solidFill>
                  <a:prstClr val="black"/>
                </a:solidFill>
                <a:cs typeface="Calibri"/>
              </a:rPr>
              <a:t>i</a:t>
            </a:r>
            <a:r>
              <a:rPr spc="-75" dirty="0">
                <a:solidFill>
                  <a:prstClr val="black"/>
                </a:solidFill>
                <a:cs typeface="Calibri"/>
              </a:rPr>
              <a:t>n </a:t>
            </a:r>
            <a:r>
              <a:rPr spc="-130" dirty="0">
                <a:solidFill>
                  <a:prstClr val="black"/>
                </a:solidFill>
                <a:cs typeface="Calibri"/>
              </a:rPr>
              <a:t>p</a:t>
            </a:r>
            <a:r>
              <a:rPr spc="-90" dirty="0">
                <a:solidFill>
                  <a:prstClr val="black"/>
                </a:solidFill>
                <a:cs typeface="Calibri"/>
              </a:rPr>
              <a:t>h</a:t>
            </a:r>
            <a:r>
              <a:rPr spc="-100" dirty="0">
                <a:solidFill>
                  <a:prstClr val="black"/>
                </a:solidFill>
                <a:cs typeface="Calibri"/>
              </a:rPr>
              <a:t>o</a:t>
            </a:r>
            <a:r>
              <a:rPr spc="-90" dirty="0">
                <a:solidFill>
                  <a:prstClr val="black"/>
                </a:solidFill>
                <a:cs typeface="Calibri"/>
              </a:rPr>
              <a:t>n</a:t>
            </a:r>
            <a:r>
              <a:rPr spc="-55" dirty="0">
                <a:solidFill>
                  <a:prstClr val="black"/>
                </a:solidFill>
                <a:cs typeface="Calibri"/>
              </a:rPr>
              <a:t>e</a:t>
            </a:r>
            <a:r>
              <a:rPr spc="-60" dirty="0">
                <a:solidFill>
                  <a:prstClr val="black"/>
                </a:solidFill>
                <a:cs typeface="Calibri"/>
              </a:rPr>
              <a:t>s</a:t>
            </a:r>
            <a:r>
              <a:rPr spc="-50" dirty="0">
                <a:solidFill>
                  <a:prstClr val="black"/>
                </a:solidFill>
                <a:cs typeface="Calibri"/>
              </a:rPr>
              <a:t> </a:t>
            </a:r>
            <a:r>
              <a:rPr spc="-180" dirty="0">
                <a:solidFill>
                  <a:prstClr val="black"/>
                </a:solidFill>
                <a:cs typeface="Calibri"/>
              </a:rPr>
              <a:t>%</a:t>
            </a:r>
            <a:r>
              <a:rPr spc="20" dirty="0">
                <a:solidFill>
                  <a:prstClr val="black"/>
                </a:solidFill>
                <a:cs typeface="Calibri"/>
              </a:rPr>
              <a:t>}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2700"/>
            <a:r>
              <a:rPr spc="25" dirty="0">
                <a:solidFill>
                  <a:prstClr val="black"/>
                </a:solidFill>
                <a:cs typeface="Calibri"/>
              </a:rPr>
              <a:t>{</a:t>
            </a:r>
            <a:r>
              <a:rPr spc="-190" dirty="0">
                <a:solidFill>
                  <a:prstClr val="black"/>
                </a:solidFill>
                <a:cs typeface="Calibri"/>
              </a:rPr>
              <a:t>%</a:t>
            </a:r>
            <a:r>
              <a:rPr spc="-105" dirty="0">
                <a:solidFill>
                  <a:prstClr val="black"/>
                </a:solidFill>
                <a:cs typeface="Calibri"/>
              </a:rPr>
              <a:t> 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15" dirty="0">
                <a:solidFill>
                  <a:prstClr val="black"/>
                </a:solidFill>
                <a:cs typeface="Calibri"/>
              </a:rPr>
              <a:t>f</a:t>
            </a:r>
            <a:r>
              <a:rPr spc="-60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30" dirty="0">
                <a:solidFill>
                  <a:srgbClr val="0000FF"/>
                </a:solidFill>
                <a:cs typeface="Calibri"/>
              </a:rPr>
              <a:t>l</a:t>
            </a:r>
            <a:r>
              <a:rPr b="1" spc="-105" dirty="0">
                <a:solidFill>
                  <a:srgbClr val="0000FF"/>
                </a:solidFill>
                <a:cs typeface="Calibri"/>
              </a:rPr>
              <a:t>oo</a:t>
            </a:r>
            <a:r>
              <a:rPr b="1" spc="-125" dirty="0">
                <a:solidFill>
                  <a:srgbClr val="0000FF"/>
                </a:solidFill>
                <a:cs typeface="Calibri"/>
              </a:rPr>
              <a:t>p</a:t>
            </a:r>
            <a:r>
              <a:rPr b="1" spc="-15" dirty="0">
                <a:solidFill>
                  <a:srgbClr val="0000FF"/>
                </a:solidFill>
                <a:cs typeface="Calibri"/>
              </a:rPr>
              <a:t>.i</a:t>
            </a:r>
            <a:r>
              <a:rPr b="1" spc="-35" dirty="0">
                <a:solidFill>
                  <a:srgbClr val="0000FF"/>
                </a:solidFill>
                <a:cs typeface="Calibri"/>
              </a:rPr>
              <a:t>n</a:t>
            </a:r>
            <a:r>
              <a:rPr b="1" spc="-125" dirty="0">
                <a:solidFill>
                  <a:srgbClr val="0000FF"/>
                </a:solidFill>
                <a:cs typeface="Calibri"/>
              </a:rPr>
              <a:t>d</a:t>
            </a:r>
            <a:r>
              <a:rPr b="1" spc="-85" dirty="0">
                <a:solidFill>
                  <a:srgbClr val="0000FF"/>
                </a:solidFill>
                <a:cs typeface="Calibri"/>
              </a:rPr>
              <a:t>e</a:t>
            </a:r>
            <a:r>
              <a:rPr b="1" spc="-65" dirty="0">
                <a:solidFill>
                  <a:srgbClr val="0000FF"/>
                </a:solidFill>
                <a:cs typeface="Calibri"/>
              </a:rPr>
              <a:t>x</a:t>
            </a:r>
            <a:r>
              <a:rPr b="1" spc="-60" dirty="0">
                <a:solidFill>
                  <a:srgbClr val="0000FF"/>
                </a:solidFill>
                <a:cs typeface="Calibri"/>
              </a:rPr>
              <a:t>0</a:t>
            </a:r>
            <a:r>
              <a:rPr spc="-65" dirty="0">
                <a:solidFill>
                  <a:prstClr val="black"/>
                </a:solidFill>
                <a:cs typeface="Calibri"/>
              </a:rPr>
              <a:t> 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60" dirty="0">
                <a:solidFill>
                  <a:prstClr val="black"/>
                </a:solidFill>
                <a:cs typeface="Calibri"/>
              </a:rPr>
              <a:t>s </a:t>
            </a:r>
            <a:r>
              <a:rPr spc="-125" dirty="0">
                <a:solidFill>
                  <a:prstClr val="black"/>
                </a:solidFill>
                <a:cs typeface="Calibri"/>
              </a:rPr>
              <a:t>d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45" dirty="0">
                <a:solidFill>
                  <a:prstClr val="black"/>
                </a:solidFill>
                <a:cs typeface="Calibri"/>
              </a:rPr>
              <a:t>vi</a:t>
            </a:r>
            <a:r>
              <a:rPr spc="-65" dirty="0">
                <a:solidFill>
                  <a:prstClr val="black"/>
                </a:solidFill>
                <a:cs typeface="Calibri"/>
              </a:rPr>
              <a:t>s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125" dirty="0">
                <a:solidFill>
                  <a:prstClr val="black"/>
                </a:solidFill>
                <a:cs typeface="Calibri"/>
              </a:rPr>
              <a:t>b</a:t>
            </a:r>
            <a:r>
              <a:rPr spc="-30" dirty="0">
                <a:solidFill>
                  <a:prstClr val="black"/>
                </a:solidFill>
                <a:cs typeface="Calibri"/>
              </a:rPr>
              <a:t>l</a:t>
            </a:r>
            <a:r>
              <a:rPr spc="-60" dirty="0">
                <a:solidFill>
                  <a:prstClr val="black"/>
                </a:solidFill>
                <a:cs typeface="Calibri"/>
              </a:rPr>
              <a:t>e</a:t>
            </a:r>
            <a:r>
              <a:rPr spc="-125" dirty="0">
                <a:solidFill>
                  <a:prstClr val="black"/>
                </a:solidFill>
                <a:cs typeface="Calibri"/>
              </a:rPr>
              <a:t>b</a:t>
            </a:r>
            <a:r>
              <a:rPr spc="-60" dirty="0">
                <a:solidFill>
                  <a:prstClr val="black"/>
                </a:solidFill>
                <a:cs typeface="Calibri"/>
              </a:rPr>
              <a:t>y</a:t>
            </a:r>
            <a:r>
              <a:rPr spc="5" dirty="0">
                <a:solidFill>
                  <a:prstClr val="black"/>
                </a:solidFill>
                <a:cs typeface="Calibri"/>
              </a:rPr>
              <a:t>(</a:t>
            </a:r>
            <a:r>
              <a:rPr spc="-30" dirty="0">
                <a:solidFill>
                  <a:prstClr val="black"/>
                </a:solidFill>
                <a:cs typeface="Calibri"/>
              </a:rPr>
              <a:t>r</a:t>
            </a:r>
            <a:r>
              <a:rPr spc="-105" dirty="0">
                <a:solidFill>
                  <a:prstClr val="black"/>
                </a:solidFill>
                <a:cs typeface="Calibri"/>
              </a:rPr>
              <a:t>o</a:t>
            </a:r>
            <a:r>
              <a:rPr spc="-10" dirty="0">
                <a:solidFill>
                  <a:prstClr val="black"/>
                </a:solidFill>
                <a:cs typeface="Calibri"/>
              </a:rPr>
              <a:t>w</a:t>
            </a:r>
            <a:r>
              <a:rPr spc="-15" dirty="0">
                <a:solidFill>
                  <a:prstClr val="black"/>
                </a:solidFill>
                <a:cs typeface="Calibri"/>
              </a:rPr>
              <a:t>I</a:t>
            </a:r>
            <a:r>
              <a:rPr spc="-50" dirty="0">
                <a:solidFill>
                  <a:prstClr val="black"/>
                </a:solidFill>
                <a:cs typeface="Calibri"/>
              </a:rPr>
              <a:t>t</a:t>
            </a:r>
            <a:r>
              <a:rPr spc="-60" dirty="0">
                <a:solidFill>
                  <a:prstClr val="black"/>
                </a:solidFill>
                <a:cs typeface="Calibri"/>
              </a:rPr>
              <a:t>e</a:t>
            </a:r>
            <a:r>
              <a:rPr spc="-135" dirty="0">
                <a:solidFill>
                  <a:prstClr val="black"/>
                </a:solidFill>
                <a:cs typeface="Calibri"/>
              </a:rPr>
              <a:t>mC</a:t>
            </a:r>
            <a:r>
              <a:rPr spc="-100" dirty="0">
                <a:solidFill>
                  <a:prstClr val="black"/>
                </a:solidFill>
                <a:cs typeface="Calibri"/>
              </a:rPr>
              <a:t>o</a:t>
            </a:r>
            <a:r>
              <a:rPr spc="-85" dirty="0">
                <a:solidFill>
                  <a:prstClr val="black"/>
                </a:solidFill>
                <a:cs typeface="Calibri"/>
              </a:rPr>
              <a:t>u</a:t>
            </a:r>
            <a:r>
              <a:rPr spc="-110" dirty="0">
                <a:solidFill>
                  <a:prstClr val="black"/>
                </a:solidFill>
                <a:cs typeface="Calibri"/>
              </a:rPr>
              <a:t>n</a:t>
            </a:r>
            <a:r>
              <a:rPr spc="-5" dirty="0">
                <a:solidFill>
                  <a:prstClr val="black"/>
                </a:solidFill>
                <a:cs typeface="Calibri"/>
              </a:rPr>
              <a:t>t</a:t>
            </a:r>
            <a:r>
              <a:rPr dirty="0">
                <a:solidFill>
                  <a:prstClr val="black"/>
                </a:solidFill>
                <a:cs typeface="Calibri"/>
              </a:rPr>
              <a:t>)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185" dirty="0" smtClean="0">
                <a:solidFill>
                  <a:prstClr val="black"/>
                </a:solidFill>
                <a:cs typeface="Calibri"/>
              </a:rPr>
              <a:t>%</a:t>
            </a:r>
            <a:r>
              <a:rPr spc="20" dirty="0" smtClean="0">
                <a:solidFill>
                  <a:prstClr val="black"/>
                </a:solidFill>
                <a:cs typeface="Calibri"/>
              </a:rPr>
              <a:t>}</a:t>
            </a:r>
            <a:r>
              <a:rPr lang="en-US" b="1" spc="20" dirty="0" smtClean="0">
                <a:solidFill>
                  <a:srgbClr val="0000FF"/>
                </a:solidFill>
                <a:cs typeface="Calibri"/>
              </a:rPr>
              <a:t>&lt;!--</a:t>
            </a:r>
            <a:r>
              <a:rPr lang="zh-CN" altLang="en-US" b="1" dirty="0">
                <a:solidFill>
                  <a:srgbClr val="0000FF"/>
                </a:solidFill>
              </a:rPr>
              <a:t>循环迭代计数（从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zh-CN" altLang="en-US" b="1" dirty="0">
                <a:solidFill>
                  <a:srgbClr val="0000FF"/>
                </a:solidFill>
              </a:rPr>
              <a:t>开始） </a:t>
            </a:r>
            <a:r>
              <a:rPr lang="en-US" altLang="zh-CN" b="1" dirty="0" smtClean="0">
                <a:solidFill>
                  <a:srgbClr val="0000FF"/>
                </a:solidFill>
              </a:rPr>
              <a:t>--</a:t>
            </a:r>
            <a:r>
              <a:rPr lang="en-US" b="1" spc="20" dirty="0" smtClean="0">
                <a:solidFill>
                  <a:srgbClr val="0000FF"/>
                </a:solidFill>
                <a:cs typeface="Calibri"/>
              </a:rPr>
              <a:t>&gt;</a:t>
            </a:r>
            <a:endParaRPr b="1" dirty="0">
              <a:solidFill>
                <a:srgbClr val="0000FF"/>
              </a:solidFill>
              <a:cs typeface="Calibri"/>
            </a:endParaRPr>
          </a:p>
          <a:p>
            <a:pPr marL="12700"/>
            <a:r>
              <a:rPr b="1" spc="-345" dirty="0">
                <a:solidFill>
                  <a:srgbClr val="7030A0"/>
                </a:solidFill>
                <a:cs typeface="Calibri"/>
              </a:rPr>
              <a:t>&lt;</a:t>
            </a:r>
            <a:r>
              <a:rPr b="1" spc="-125" dirty="0">
                <a:solidFill>
                  <a:srgbClr val="7030A0"/>
                </a:solidFill>
                <a:cs typeface="Calibri"/>
              </a:rPr>
              <a:t>d</a:t>
            </a:r>
            <a:r>
              <a:rPr b="1" spc="-30" dirty="0">
                <a:solidFill>
                  <a:srgbClr val="7030A0"/>
                </a:solidFill>
                <a:cs typeface="Calibri"/>
              </a:rPr>
              <a:t>i</a:t>
            </a:r>
            <a:r>
              <a:rPr b="1" spc="-50" dirty="0">
                <a:solidFill>
                  <a:srgbClr val="7030A0"/>
                </a:solidFill>
                <a:cs typeface="Calibri"/>
              </a:rPr>
              <a:t>v</a:t>
            </a:r>
            <a:r>
              <a:rPr b="1" spc="-65" dirty="0">
                <a:solidFill>
                  <a:srgbClr val="7030A0"/>
                </a:solidFill>
                <a:cs typeface="Calibri"/>
              </a:rPr>
              <a:t> </a:t>
            </a:r>
            <a:r>
              <a:rPr spc="-95" dirty="0">
                <a:solidFill>
                  <a:prstClr val="black"/>
                </a:solidFill>
                <a:cs typeface="Calibri"/>
              </a:rPr>
              <a:t>s</a:t>
            </a:r>
            <a:r>
              <a:rPr spc="-35" dirty="0">
                <a:solidFill>
                  <a:prstClr val="black"/>
                </a:solidFill>
                <a:cs typeface="Calibri"/>
              </a:rPr>
              <a:t>ty</a:t>
            </a:r>
            <a:r>
              <a:rPr spc="-30" dirty="0">
                <a:solidFill>
                  <a:prstClr val="black"/>
                </a:solidFill>
                <a:cs typeface="Calibri"/>
              </a:rPr>
              <a:t>l</a:t>
            </a:r>
            <a:r>
              <a:rPr spc="-60" dirty="0">
                <a:solidFill>
                  <a:prstClr val="black"/>
                </a:solidFill>
                <a:cs typeface="Calibri"/>
              </a:rPr>
              <a:t>e</a:t>
            </a:r>
            <a:r>
              <a:rPr spc="-345" dirty="0">
                <a:solidFill>
                  <a:prstClr val="black"/>
                </a:solidFill>
                <a:cs typeface="Calibri"/>
              </a:rPr>
              <a:t>=</a:t>
            </a:r>
            <a:r>
              <a:rPr dirty="0">
                <a:solidFill>
                  <a:prstClr val="black"/>
                </a:solidFill>
                <a:cs typeface="Calibri"/>
              </a:rPr>
              <a:t>"</a:t>
            </a:r>
            <a:r>
              <a:rPr spc="5" dirty="0">
                <a:solidFill>
                  <a:prstClr val="black"/>
                </a:solidFill>
                <a:cs typeface="Calibri"/>
              </a:rPr>
              <a:t>w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125" dirty="0">
                <a:solidFill>
                  <a:prstClr val="black"/>
                </a:solidFill>
                <a:cs typeface="Calibri"/>
              </a:rPr>
              <a:t>d</a:t>
            </a:r>
            <a:r>
              <a:rPr spc="-35" dirty="0">
                <a:solidFill>
                  <a:prstClr val="black"/>
                </a:solidFill>
                <a:cs typeface="Calibri"/>
              </a:rPr>
              <a:t>t</a:t>
            </a:r>
            <a:r>
              <a:rPr spc="-70" dirty="0">
                <a:solidFill>
                  <a:prstClr val="black"/>
                </a:solidFill>
                <a:cs typeface="Calibri"/>
              </a:rPr>
              <a:t>h</a:t>
            </a:r>
            <a:r>
              <a:rPr spc="45" dirty="0">
                <a:solidFill>
                  <a:prstClr val="black"/>
                </a:solidFill>
                <a:cs typeface="Calibri"/>
              </a:rPr>
              <a:t>:</a:t>
            </a:r>
            <a:r>
              <a:rPr spc="70" dirty="0">
                <a:solidFill>
                  <a:prstClr val="black"/>
                </a:solidFill>
                <a:cs typeface="Calibri"/>
              </a:rPr>
              <a:t>{</a:t>
            </a:r>
            <a:r>
              <a:rPr spc="30" dirty="0">
                <a:solidFill>
                  <a:prstClr val="black"/>
                </a:solidFill>
                <a:cs typeface="Calibri"/>
              </a:rPr>
              <a:t>{</a:t>
            </a:r>
            <a:r>
              <a:rPr b="1" spc="-30" dirty="0">
                <a:solidFill>
                  <a:srgbClr val="FF0000"/>
                </a:solidFill>
                <a:cs typeface="Calibri"/>
              </a:rPr>
              <a:t>r</a:t>
            </a:r>
            <a:r>
              <a:rPr b="1" spc="-105" dirty="0">
                <a:solidFill>
                  <a:srgbClr val="FF0000"/>
                </a:solidFill>
                <a:cs typeface="Calibri"/>
              </a:rPr>
              <a:t>o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w</a:t>
            </a:r>
            <a:r>
              <a:rPr b="1" spc="-15" dirty="0">
                <a:solidFill>
                  <a:srgbClr val="FF0000"/>
                </a:solidFill>
                <a:cs typeface="Calibri"/>
              </a:rPr>
              <a:t>I</a:t>
            </a:r>
            <a:r>
              <a:rPr b="1" spc="-50" dirty="0">
                <a:solidFill>
                  <a:srgbClr val="FF0000"/>
                </a:solidFill>
                <a:cs typeface="Calibri"/>
              </a:rPr>
              <a:t>t</a:t>
            </a:r>
            <a:r>
              <a:rPr b="1" spc="-60" dirty="0">
                <a:solidFill>
                  <a:srgbClr val="FF0000"/>
                </a:solidFill>
                <a:cs typeface="Calibri"/>
              </a:rPr>
              <a:t>e</a:t>
            </a:r>
            <a:r>
              <a:rPr b="1" spc="-135" dirty="0">
                <a:solidFill>
                  <a:srgbClr val="FF0000"/>
                </a:solidFill>
                <a:cs typeface="Calibri"/>
              </a:rPr>
              <a:t>mC</a:t>
            </a:r>
            <a:r>
              <a:rPr b="1" spc="-100" dirty="0">
                <a:solidFill>
                  <a:srgbClr val="FF0000"/>
                </a:solidFill>
                <a:cs typeface="Calibri"/>
              </a:rPr>
              <a:t>o</a:t>
            </a:r>
            <a:r>
              <a:rPr b="1" spc="-85" dirty="0">
                <a:solidFill>
                  <a:srgbClr val="FF0000"/>
                </a:solidFill>
                <a:cs typeface="Calibri"/>
              </a:rPr>
              <a:t>u</a:t>
            </a:r>
            <a:r>
              <a:rPr b="1" spc="-110" dirty="0">
                <a:solidFill>
                  <a:srgbClr val="FF0000"/>
                </a:solidFill>
                <a:cs typeface="Calibri"/>
              </a:rPr>
              <a:t>n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t</a:t>
            </a:r>
            <a:r>
              <a:rPr b="1" spc="135" dirty="0">
                <a:solidFill>
                  <a:srgbClr val="FF0000"/>
                </a:solidFill>
                <a:cs typeface="Calibri"/>
              </a:rPr>
              <a:t>*</a:t>
            </a:r>
            <a:r>
              <a:rPr b="1" spc="-45" dirty="0">
                <a:solidFill>
                  <a:srgbClr val="FF0000"/>
                </a:solidFill>
                <a:cs typeface="Calibri"/>
              </a:rPr>
              <a:t>250</a:t>
            </a:r>
            <a:r>
              <a:rPr spc="-20" dirty="0">
                <a:solidFill>
                  <a:prstClr val="black"/>
                </a:solidFill>
                <a:cs typeface="Calibri"/>
              </a:rPr>
              <a:t>}</a:t>
            </a:r>
            <a:r>
              <a:rPr spc="25" dirty="0">
                <a:solidFill>
                  <a:prstClr val="black"/>
                </a:solidFill>
                <a:cs typeface="Calibri"/>
              </a:rPr>
              <a:t>}</a:t>
            </a:r>
            <a:r>
              <a:rPr spc="-175" dirty="0">
                <a:solidFill>
                  <a:prstClr val="black"/>
                </a:solidFill>
                <a:cs typeface="Calibri"/>
              </a:rPr>
              <a:t>p</a:t>
            </a:r>
            <a:r>
              <a:rPr spc="-65" dirty="0">
                <a:solidFill>
                  <a:prstClr val="black"/>
                </a:solidFill>
                <a:cs typeface="Calibri"/>
              </a:rPr>
              <a:t>x</a:t>
            </a:r>
            <a:r>
              <a:rPr spc="30" dirty="0">
                <a:solidFill>
                  <a:prstClr val="black"/>
                </a:solidFill>
                <a:cs typeface="Calibri"/>
              </a:rPr>
              <a:t>;</a:t>
            </a:r>
            <a:r>
              <a:rPr spc="20" dirty="0">
                <a:solidFill>
                  <a:prstClr val="black"/>
                </a:solidFill>
                <a:cs typeface="Calibri"/>
              </a:rPr>
              <a:t>t</a:t>
            </a:r>
            <a:r>
              <a:rPr spc="-85" dirty="0">
                <a:solidFill>
                  <a:prstClr val="black"/>
                </a:solidFill>
                <a:cs typeface="Calibri"/>
              </a:rPr>
              <a:t>e</a:t>
            </a:r>
            <a:r>
              <a:rPr spc="-65" dirty="0">
                <a:solidFill>
                  <a:prstClr val="black"/>
                </a:solidFill>
                <a:cs typeface="Calibri"/>
              </a:rPr>
              <a:t>x</a:t>
            </a:r>
            <a:r>
              <a:rPr spc="-15" dirty="0">
                <a:solidFill>
                  <a:prstClr val="black"/>
                </a:solidFill>
                <a:cs typeface="Calibri"/>
              </a:rPr>
              <a:t>t</a:t>
            </a:r>
            <a:r>
              <a:rPr spc="-170" dirty="0">
                <a:solidFill>
                  <a:prstClr val="black"/>
                </a:solidFill>
                <a:cs typeface="Calibri"/>
              </a:rPr>
              <a:t>-</a:t>
            </a:r>
            <a:r>
              <a:rPr spc="-40" dirty="0">
                <a:solidFill>
                  <a:prstClr val="black"/>
                </a:solidFill>
                <a:cs typeface="Calibri"/>
              </a:rPr>
              <a:t>al</a:t>
            </a:r>
            <a:r>
              <a:rPr spc="-35" dirty="0">
                <a:solidFill>
                  <a:prstClr val="black"/>
                </a:solidFill>
                <a:cs typeface="Calibri"/>
              </a:rPr>
              <a:t>i</a:t>
            </a:r>
            <a:r>
              <a:rPr spc="-200" dirty="0">
                <a:solidFill>
                  <a:prstClr val="black"/>
                </a:solidFill>
                <a:cs typeface="Calibri"/>
              </a:rPr>
              <a:t>g</a:t>
            </a:r>
            <a:r>
              <a:rPr spc="-85" dirty="0">
                <a:solidFill>
                  <a:prstClr val="black"/>
                </a:solidFill>
                <a:cs typeface="Calibri"/>
              </a:rPr>
              <a:t>n</a:t>
            </a:r>
            <a:r>
              <a:rPr spc="30" dirty="0">
                <a:solidFill>
                  <a:prstClr val="black"/>
                </a:solidFill>
                <a:cs typeface="Calibri"/>
              </a:rPr>
              <a:t>:</a:t>
            </a:r>
            <a:r>
              <a:rPr spc="50" dirty="0">
                <a:solidFill>
                  <a:prstClr val="black"/>
                </a:solidFill>
                <a:cs typeface="Calibri"/>
              </a:rPr>
              <a:t>l</a:t>
            </a:r>
            <a:r>
              <a:rPr spc="-85" dirty="0">
                <a:solidFill>
                  <a:prstClr val="black"/>
                </a:solidFill>
                <a:cs typeface="Calibri"/>
              </a:rPr>
              <a:t>e</a:t>
            </a:r>
            <a:r>
              <a:rPr spc="20" dirty="0">
                <a:solidFill>
                  <a:prstClr val="black"/>
                </a:solidFill>
                <a:cs typeface="Calibri"/>
              </a:rPr>
              <a:t>ft</a:t>
            </a:r>
            <a:r>
              <a:rPr spc="30" dirty="0">
                <a:solidFill>
                  <a:prstClr val="black"/>
                </a:solidFill>
                <a:cs typeface="Calibri"/>
              </a:rPr>
              <a:t>;</a:t>
            </a:r>
            <a:r>
              <a:rPr spc="-125" dirty="0">
                <a:solidFill>
                  <a:prstClr val="black"/>
                </a:solidFill>
                <a:cs typeface="Calibri"/>
              </a:rPr>
              <a:t>d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50" dirty="0">
                <a:solidFill>
                  <a:prstClr val="black"/>
                </a:solidFill>
                <a:cs typeface="Calibri"/>
              </a:rPr>
              <a:t>s</a:t>
            </a:r>
            <a:r>
              <a:rPr spc="-125" dirty="0">
                <a:solidFill>
                  <a:prstClr val="black"/>
                </a:solidFill>
                <a:cs typeface="Calibri"/>
              </a:rPr>
              <a:t>p</a:t>
            </a:r>
            <a:r>
              <a:rPr spc="-30" dirty="0">
                <a:solidFill>
                  <a:prstClr val="black"/>
                </a:solidFill>
                <a:cs typeface="Calibri"/>
              </a:rPr>
              <a:t>l</a:t>
            </a:r>
            <a:r>
              <a:rPr spc="-80" dirty="0">
                <a:solidFill>
                  <a:prstClr val="black"/>
                </a:solidFill>
                <a:cs typeface="Calibri"/>
              </a:rPr>
              <a:t>a</a:t>
            </a:r>
            <a:r>
              <a:rPr dirty="0">
                <a:solidFill>
                  <a:prstClr val="black"/>
                </a:solidFill>
                <a:cs typeface="Calibri"/>
              </a:rPr>
              <a:t>y:</a:t>
            </a:r>
            <a:r>
              <a:rPr spc="15" dirty="0">
                <a:solidFill>
                  <a:prstClr val="black"/>
                </a:solidFill>
                <a:cs typeface="Calibri"/>
              </a:rPr>
              <a:t>i</a:t>
            </a:r>
            <a:r>
              <a:rPr spc="-85" dirty="0">
                <a:solidFill>
                  <a:prstClr val="black"/>
                </a:solidFill>
                <a:cs typeface="Calibri"/>
              </a:rPr>
              <a:t>n</a:t>
            </a:r>
            <a:r>
              <a:rPr spc="-30" dirty="0">
                <a:solidFill>
                  <a:prstClr val="black"/>
                </a:solidFill>
                <a:cs typeface="Calibri"/>
              </a:rPr>
              <a:t>l</a:t>
            </a:r>
            <a:r>
              <a:rPr spc="-10" dirty="0">
                <a:solidFill>
                  <a:prstClr val="black"/>
                </a:solidFill>
                <a:cs typeface="Calibri"/>
              </a:rPr>
              <a:t>i</a:t>
            </a:r>
            <a:r>
              <a:rPr spc="-85" dirty="0">
                <a:solidFill>
                  <a:prstClr val="black"/>
                </a:solidFill>
                <a:cs typeface="Calibri"/>
              </a:rPr>
              <a:t>n</a:t>
            </a:r>
            <a:r>
              <a:rPr spc="-45" dirty="0">
                <a:solidFill>
                  <a:prstClr val="black"/>
                </a:solidFill>
                <a:cs typeface="Calibri"/>
              </a:rPr>
              <a:t>e</a:t>
            </a:r>
            <a:r>
              <a:rPr spc="-145" dirty="0">
                <a:solidFill>
                  <a:prstClr val="black"/>
                </a:solidFill>
                <a:cs typeface="Calibri"/>
              </a:rPr>
              <a:t>-</a:t>
            </a:r>
            <a:r>
              <a:rPr spc="-125" dirty="0">
                <a:solidFill>
                  <a:prstClr val="black"/>
                </a:solidFill>
                <a:cs typeface="Calibri"/>
              </a:rPr>
              <a:t>b</a:t>
            </a:r>
            <a:r>
              <a:rPr spc="-30" dirty="0">
                <a:solidFill>
                  <a:prstClr val="black"/>
                </a:solidFill>
                <a:cs typeface="Calibri"/>
              </a:rPr>
              <a:t>l</a:t>
            </a:r>
            <a:r>
              <a:rPr spc="-105" dirty="0">
                <a:solidFill>
                  <a:prstClr val="black"/>
                </a:solidFill>
                <a:cs typeface="Calibri"/>
              </a:rPr>
              <a:t>o</a:t>
            </a:r>
            <a:r>
              <a:rPr spc="-70" dirty="0">
                <a:solidFill>
                  <a:prstClr val="black"/>
                </a:solidFill>
                <a:cs typeface="Calibri"/>
              </a:rPr>
              <a:t>c</a:t>
            </a:r>
            <a:r>
              <a:rPr spc="-80" dirty="0">
                <a:solidFill>
                  <a:prstClr val="black"/>
                </a:solidFill>
                <a:cs typeface="Calibri"/>
              </a:rPr>
              <a:t>k</a:t>
            </a:r>
            <a:r>
              <a:rPr spc="-165" dirty="0">
                <a:solidFill>
                  <a:prstClr val="black"/>
                </a:solidFill>
                <a:cs typeface="Calibri"/>
              </a:rPr>
              <a:t>"&gt;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2700"/>
            <a:r>
              <a:rPr spc="25" dirty="0">
                <a:solidFill>
                  <a:prstClr val="black"/>
                </a:solidFill>
                <a:cs typeface="Calibri"/>
              </a:rPr>
              <a:t>{</a:t>
            </a:r>
            <a:r>
              <a:rPr spc="-185" dirty="0">
                <a:solidFill>
                  <a:prstClr val="black"/>
                </a:solidFill>
                <a:cs typeface="Calibri"/>
              </a:rPr>
              <a:t>%</a:t>
            </a:r>
            <a:r>
              <a:rPr spc="-105" dirty="0">
                <a:solidFill>
                  <a:prstClr val="black"/>
                </a:solidFill>
                <a:cs typeface="Calibri"/>
              </a:rPr>
              <a:t> </a:t>
            </a:r>
            <a:r>
              <a:rPr spc="-55" dirty="0" err="1">
                <a:solidFill>
                  <a:prstClr val="black"/>
                </a:solidFill>
                <a:cs typeface="Calibri"/>
              </a:rPr>
              <a:t>e</a:t>
            </a:r>
            <a:r>
              <a:rPr spc="-90" dirty="0" err="1">
                <a:solidFill>
                  <a:prstClr val="black"/>
                </a:solidFill>
                <a:cs typeface="Calibri"/>
              </a:rPr>
              <a:t>n</a:t>
            </a:r>
            <a:r>
              <a:rPr spc="-130" dirty="0" err="1">
                <a:solidFill>
                  <a:prstClr val="black"/>
                </a:solidFill>
                <a:cs typeface="Calibri"/>
              </a:rPr>
              <a:t>d</a:t>
            </a:r>
            <a:r>
              <a:rPr spc="-35" dirty="0" err="1">
                <a:solidFill>
                  <a:prstClr val="black"/>
                </a:solidFill>
                <a:cs typeface="Calibri"/>
              </a:rPr>
              <a:t>i</a:t>
            </a:r>
            <a:r>
              <a:rPr spc="-15" dirty="0" err="1">
                <a:solidFill>
                  <a:prstClr val="black"/>
                </a:solidFill>
                <a:cs typeface="Calibri"/>
              </a:rPr>
              <a:t>f</a:t>
            </a:r>
            <a:r>
              <a:rPr spc="-35" dirty="0">
                <a:solidFill>
                  <a:prstClr val="black"/>
                </a:solidFill>
                <a:cs typeface="Calibri"/>
              </a:rPr>
              <a:t> </a:t>
            </a:r>
            <a:r>
              <a:rPr spc="-80" dirty="0" smtClean="0">
                <a:solidFill>
                  <a:prstClr val="black"/>
                </a:solidFill>
                <a:cs typeface="Calibri"/>
              </a:rPr>
              <a:t>%}</a:t>
            </a:r>
            <a:r>
              <a:rPr lang="en-US" b="1" spc="-80" dirty="0" smtClean="0">
                <a:solidFill>
                  <a:srgbClr val="0000FF"/>
                </a:solidFill>
                <a:cs typeface="Calibri"/>
              </a:rPr>
              <a:t>&lt;</a:t>
            </a:r>
            <a:r>
              <a:rPr lang="en-US" altLang="zh-CN" b="1" spc="-80" dirty="0">
                <a:solidFill>
                  <a:srgbClr val="0000FF"/>
                </a:solidFill>
                <a:cs typeface="Calibri"/>
              </a:rPr>
              <a:t>!</a:t>
            </a:r>
            <a:r>
              <a:rPr lang="en-US" b="1" spc="-80" dirty="0" smtClean="0">
                <a:solidFill>
                  <a:srgbClr val="0000FF"/>
                </a:solidFill>
                <a:cs typeface="Calibri"/>
              </a:rPr>
              <a:t>--</a:t>
            </a:r>
            <a:r>
              <a:rPr lang="zh-CN" altLang="en-US" b="1" spc="-80" dirty="0" smtClean="0">
                <a:solidFill>
                  <a:srgbClr val="0000FF"/>
                </a:solidFill>
                <a:cs typeface="Calibri"/>
              </a:rPr>
              <a:t>手机展示一行所在的</a:t>
            </a:r>
            <a:r>
              <a:rPr lang="en-US" altLang="zh-CN" b="1" spc="-80" dirty="0" smtClean="0">
                <a:solidFill>
                  <a:srgbClr val="0000FF"/>
                </a:solidFill>
                <a:cs typeface="Calibri"/>
              </a:rPr>
              <a:t>div</a:t>
            </a:r>
            <a:r>
              <a:rPr lang="zh-CN" altLang="en-US" b="1" spc="-80" dirty="0" smtClean="0">
                <a:solidFill>
                  <a:srgbClr val="0000FF"/>
                </a:solidFill>
                <a:cs typeface="Calibri"/>
              </a:rPr>
              <a:t>，能够被</a:t>
            </a:r>
            <a:r>
              <a:rPr lang="en-US" altLang="zh-CN" b="1" spc="-30" dirty="0">
                <a:solidFill>
                  <a:srgbClr val="0000FF"/>
                </a:solidFill>
                <a:cs typeface="Calibri"/>
              </a:rPr>
              <a:t>r</a:t>
            </a:r>
            <a:r>
              <a:rPr lang="en-US" altLang="zh-CN" b="1" spc="-105" dirty="0">
                <a:solidFill>
                  <a:srgbClr val="0000FF"/>
                </a:solidFill>
                <a:cs typeface="Calibri"/>
              </a:rPr>
              <a:t>o</a:t>
            </a:r>
            <a:r>
              <a:rPr lang="en-US" altLang="zh-CN" b="1" spc="-10" dirty="0">
                <a:solidFill>
                  <a:srgbClr val="0000FF"/>
                </a:solidFill>
                <a:cs typeface="Calibri"/>
              </a:rPr>
              <a:t>w</a:t>
            </a:r>
            <a:r>
              <a:rPr lang="en-US" altLang="zh-CN" b="1" spc="-15" dirty="0">
                <a:solidFill>
                  <a:srgbClr val="0000FF"/>
                </a:solidFill>
                <a:cs typeface="Calibri"/>
              </a:rPr>
              <a:t>I</a:t>
            </a:r>
            <a:r>
              <a:rPr lang="en-US" altLang="zh-CN" b="1" spc="-50" dirty="0">
                <a:solidFill>
                  <a:srgbClr val="0000FF"/>
                </a:solidFill>
                <a:cs typeface="Calibri"/>
              </a:rPr>
              <a:t>t</a:t>
            </a:r>
            <a:r>
              <a:rPr lang="en-US" altLang="zh-CN" b="1" spc="-60" dirty="0">
                <a:solidFill>
                  <a:srgbClr val="0000FF"/>
                </a:solidFill>
                <a:cs typeface="Calibri"/>
              </a:rPr>
              <a:t>e</a:t>
            </a:r>
            <a:r>
              <a:rPr lang="en-US" altLang="zh-CN" b="1" spc="-135" dirty="0">
                <a:solidFill>
                  <a:srgbClr val="0000FF"/>
                </a:solidFill>
                <a:cs typeface="Calibri"/>
              </a:rPr>
              <a:t>mC</a:t>
            </a:r>
            <a:r>
              <a:rPr lang="en-US" altLang="zh-CN" b="1" spc="-100" dirty="0">
                <a:solidFill>
                  <a:srgbClr val="0000FF"/>
                </a:solidFill>
                <a:cs typeface="Calibri"/>
              </a:rPr>
              <a:t>o</a:t>
            </a:r>
            <a:r>
              <a:rPr lang="en-US" altLang="zh-CN" b="1" spc="-85" dirty="0">
                <a:solidFill>
                  <a:srgbClr val="0000FF"/>
                </a:solidFill>
                <a:cs typeface="Calibri"/>
              </a:rPr>
              <a:t>u</a:t>
            </a:r>
            <a:r>
              <a:rPr lang="en-US" altLang="zh-CN" b="1" spc="-110" dirty="0">
                <a:solidFill>
                  <a:srgbClr val="0000FF"/>
                </a:solidFill>
                <a:cs typeface="Calibri"/>
              </a:rPr>
              <a:t>n</a:t>
            </a:r>
            <a:r>
              <a:rPr lang="en-US" altLang="zh-CN" b="1" spc="-5" dirty="0">
                <a:solidFill>
                  <a:srgbClr val="0000FF"/>
                </a:solidFill>
                <a:cs typeface="Calibri"/>
              </a:rPr>
              <a:t>t</a:t>
            </a:r>
            <a:r>
              <a:rPr lang="en-US" altLang="zh-CN" b="1" spc="-80" dirty="0" smtClean="0">
                <a:solidFill>
                  <a:srgbClr val="0000FF"/>
                </a:solidFill>
                <a:cs typeface="Calibri"/>
              </a:rPr>
              <a:t>4</a:t>
            </a:r>
            <a:r>
              <a:rPr lang="zh-CN" altLang="en-US" b="1" spc="-80" dirty="0" smtClean="0">
                <a:solidFill>
                  <a:srgbClr val="0000FF"/>
                </a:solidFill>
                <a:cs typeface="Calibri"/>
              </a:rPr>
              <a:t>整除</a:t>
            </a:r>
            <a:r>
              <a:rPr lang="en-US" b="1" spc="-80" dirty="0" smtClean="0">
                <a:solidFill>
                  <a:srgbClr val="0000FF"/>
                </a:solidFill>
                <a:cs typeface="Calibri"/>
              </a:rPr>
              <a:t>--&gt;</a:t>
            </a:r>
            <a:endParaRPr b="1" dirty="0">
              <a:solidFill>
                <a:srgbClr val="0000FF"/>
              </a:solidFill>
              <a:cs typeface="Calibri"/>
            </a:endParaRPr>
          </a:p>
          <a:p>
            <a:pPr marL="12700"/>
            <a:r>
              <a:rPr b="1" spc="-345" dirty="0">
                <a:solidFill>
                  <a:srgbClr val="0000FF"/>
                </a:solidFill>
                <a:cs typeface="Calibri"/>
              </a:rPr>
              <a:t>&lt;</a:t>
            </a:r>
            <a:r>
              <a:rPr b="1" spc="-125" dirty="0">
                <a:solidFill>
                  <a:srgbClr val="0000FF"/>
                </a:solidFill>
                <a:cs typeface="Calibri"/>
              </a:rPr>
              <a:t>d</a:t>
            </a:r>
            <a:r>
              <a:rPr b="1" spc="-30" dirty="0">
                <a:solidFill>
                  <a:srgbClr val="0000FF"/>
                </a:solidFill>
                <a:cs typeface="Calibri"/>
              </a:rPr>
              <a:t>i</a:t>
            </a:r>
            <a:r>
              <a:rPr b="1" spc="-50" dirty="0">
                <a:solidFill>
                  <a:srgbClr val="0000FF"/>
                </a:solidFill>
                <a:cs typeface="Calibri"/>
              </a:rPr>
              <a:t>v</a:t>
            </a:r>
            <a:r>
              <a:rPr b="1" spc="-65" dirty="0">
                <a:solidFill>
                  <a:srgbClr val="0000FF"/>
                </a:solidFill>
                <a:cs typeface="Calibri"/>
              </a:rPr>
              <a:t> </a:t>
            </a:r>
            <a:r>
              <a:rPr b="1" spc="-70" dirty="0">
                <a:solidFill>
                  <a:srgbClr val="0000FF"/>
                </a:solidFill>
                <a:cs typeface="Calibri"/>
              </a:rPr>
              <a:t>c</a:t>
            </a:r>
            <a:r>
              <a:rPr b="1" spc="-30" dirty="0">
                <a:solidFill>
                  <a:srgbClr val="0000FF"/>
                </a:solidFill>
                <a:cs typeface="Calibri"/>
              </a:rPr>
              <a:t>l</a:t>
            </a:r>
            <a:r>
              <a:rPr b="1" spc="-65" dirty="0">
                <a:solidFill>
                  <a:srgbClr val="0000FF"/>
                </a:solidFill>
                <a:cs typeface="Calibri"/>
              </a:rPr>
              <a:t>as</a:t>
            </a:r>
            <a:r>
              <a:rPr b="1" spc="-70" dirty="0">
                <a:solidFill>
                  <a:srgbClr val="0000FF"/>
                </a:solidFill>
                <a:cs typeface="Calibri"/>
              </a:rPr>
              <a:t>s</a:t>
            </a:r>
            <a:r>
              <a:rPr b="1" spc="-345" dirty="0">
                <a:solidFill>
                  <a:srgbClr val="0000FF"/>
                </a:solidFill>
                <a:cs typeface="Calibri"/>
              </a:rPr>
              <a:t>=</a:t>
            </a:r>
            <a:r>
              <a:rPr b="1" spc="-40" dirty="0">
                <a:solidFill>
                  <a:srgbClr val="0000FF"/>
                </a:solidFill>
                <a:cs typeface="Calibri"/>
              </a:rPr>
              <a:t>"</a:t>
            </a:r>
            <a:r>
              <a:rPr b="1" spc="-75" dirty="0">
                <a:solidFill>
                  <a:srgbClr val="0000FF"/>
                </a:solidFill>
                <a:cs typeface="Calibri"/>
              </a:rPr>
              <a:t>p</a:t>
            </a:r>
            <a:r>
              <a:rPr b="1" spc="-85" dirty="0">
                <a:solidFill>
                  <a:srgbClr val="0000FF"/>
                </a:solidFill>
                <a:cs typeface="Calibri"/>
              </a:rPr>
              <a:t>h</a:t>
            </a:r>
            <a:r>
              <a:rPr b="1" spc="-105" dirty="0">
                <a:solidFill>
                  <a:srgbClr val="0000FF"/>
                </a:solidFill>
                <a:cs typeface="Calibri"/>
              </a:rPr>
              <a:t>o</a:t>
            </a:r>
            <a:r>
              <a:rPr b="1" spc="-85" dirty="0">
                <a:solidFill>
                  <a:srgbClr val="0000FF"/>
                </a:solidFill>
                <a:cs typeface="Calibri"/>
              </a:rPr>
              <a:t>n</a:t>
            </a:r>
            <a:r>
              <a:rPr b="1" spc="-60" dirty="0">
                <a:solidFill>
                  <a:srgbClr val="0000FF"/>
                </a:solidFill>
                <a:cs typeface="Calibri"/>
              </a:rPr>
              <a:t>e</a:t>
            </a:r>
            <a:r>
              <a:rPr b="1" spc="15" dirty="0">
                <a:solidFill>
                  <a:srgbClr val="0000FF"/>
                </a:solidFill>
                <a:cs typeface="Calibri"/>
              </a:rPr>
              <a:t>"</a:t>
            </a:r>
            <a:r>
              <a:rPr b="1" dirty="0">
                <a:solidFill>
                  <a:srgbClr val="0000FF"/>
                </a:solidFill>
                <a:cs typeface="Calibri"/>
              </a:rPr>
              <a:t> </a:t>
            </a:r>
            <a:r>
              <a:rPr b="1" spc="-80" dirty="0">
                <a:solidFill>
                  <a:srgbClr val="0000FF"/>
                </a:solidFill>
                <a:cs typeface="Calibri"/>
              </a:rPr>
              <a:t> </a:t>
            </a:r>
            <a:r>
              <a:rPr b="1" spc="-335" dirty="0">
                <a:solidFill>
                  <a:srgbClr val="0000FF"/>
                </a:solidFill>
                <a:cs typeface="Calibri"/>
              </a:rPr>
              <a:t>&gt;</a:t>
            </a:r>
            <a:endParaRPr b="1" dirty="0">
              <a:solidFill>
                <a:srgbClr val="0000FF"/>
              </a:solidFill>
              <a:cs typeface="Calibri"/>
            </a:endParaRPr>
          </a:p>
          <a:p>
            <a:pPr marL="12700"/>
            <a:r>
              <a:rPr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pc="-125" dirty="0">
                <a:solidFill>
                  <a:prstClr val="black"/>
                </a:solidFill>
                <a:cs typeface="Calibri"/>
              </a:rPr>
              <a:t>d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160" dirty="0">
                <a:solidFill>
                  <a:prstClr val="black"/>
                </a:solidFill>
                <a:cs typeface="Calibri"/>
              </a:rPr>
              <a:t>v</a:t>
            </a:r>
            <a:r>
              <a:rPr spc="-240" dirty="0">
                <a:solidFill>
                  <a:prstClr val="black"/>
                </a:solidFill>
                <a:cs typeface="Calibri"/>
              </a:rPr>
              <a:t>&gt;</a:t>
            </a:r>
            <a:r>
              <a:rPr spc="25" dirty="0">
                <a:solidFill>
                  <a:prstClr val="black"/>
                </a:solidFill>
                <a:cs typeface="Calibri"/>
              </a:rPr>
              <a:t>{{</a:t>
            </a:r>
            <a:r>
              <a:rPr b="1" spc="-125" dirty="0">
                <a:solidFill>
                  <a:srgbClr val="FF0000"/>
                </a:solidFill>
                <a:cs typeface="Calibri"/>
              </a:rPr>
              <a:t>p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.</a:t>
            </a:r>
            <a:r>
              <a:rPr b="1" spc="-20" dirty="0">
                <a:solidFill>
                  <a:srgbClr val="FF0000"/>
                </a:solidFill>
                <a:cs typeface="Calibri"/>
              </a:rPr>
              <a:t>n</a:t>
            </a:r>
            <a:r>
              <a:rPr b="1" spc="-105" dirty="0">
                <a:solidFill>
                  <a:srgbClr val="FF0000"/>
                </a:solidFill>
                <a:cs typeface="Calibri"/>
              </a:rPr>
              <a:t>o</a:t>
            </a:r>
            <a:r>
              <a:rPr spc="25" dirty="0">
                <a:solidFill>
                  <a:prstClr val="black"/>
                </a:solidFill>
                <a:cs typeface="Calibri"/>
              </a:rPr>
              <a:t>}}</a:t>
            </a:r>
            <a:r>
              <a:rPr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pc="-55" dirty="0">
                <a:solidFill>
                  <a:prstClr val="black"/>
                </a:solidFill>
                <a:cs typeface="Calibri"/>
              </a:rPr>
              <a:t>/</a:t>
            </a:r>
            <a:r>
              <a:rPr spc="-85" dirty="0">
                <a:solidFill>
                  <a:prstClr val="black"/>
                </a:solidFill>
                <a:cs typeface="Calibri"/>
              </a:rPr>
              <a:t>d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195" dirty="0">
                <a:solidFill>
                  <a:prstClr val="black"/>
                </a:solidFill>
                <a:cs typeface="Calibri"/>
              </a:rPr>
              <a:t>v&gt;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2700"/>
            <a:r>
              <a:rPr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pc="-125" dirty="0">
                <a:solidFill>
                  <a:prstClr val="black"/>
                </a:solidFill>
                <a:cs typeface="Calibri"/>
              </a:rPr>
              <a:t>d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160" dirty="0">
                <a:solidFill>
                  <a:prstClr val="black"/>
                </a:solidFill>
                <a:cs typeface="Calibri"/>
              </a:rPr>
              <a:t>v</a:t>
            </a:r>
            <a:r>
              <a:rPr spc="-240" dirty="0">
                <a:solidFill>
                  <a:prstClr val="black"/>
                </a:solidFill>
                <a:cs typeface="Calibri"/>
              </a:rPr>
              <a:t>&gt;</a:t>
            </a:r>
            <a:r>
              <a:rPr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165" dirty="0">
                <a:solidFill>
                  <a:prstClr val="black"/>
                </a:solidFill>
                <a:cs typeface="Calibri"/>
              </a:rPr>
              <a:t>mg</a:t>
            </a:r>
            <a:r>
              <a:rPr spc="-20" dirty="0">
                <a:solidFill>
                  <a:prstClr val="black"/>
                </a:solidFill>
                <a:cs typeface="Calibri"/>
              </a:rPr>
              <a:t> </a:t>
            </a:r>
            <a:r>
              <a:rPr spc="-40" dirty="0">
                <a:solidFill>
                  <a:prstClr val="black"/>
                </a:solidFill>
                <a:cs typeface="Calibri"/>
              </a:rPr>
              <a:t>s</a:t>
            </a:r>
            <a:r>
              <a:rPr spc="-60" dirty="0">
                <a:solidFill>
                  <a:prstClr val="black"/>
                </a:solidFill>
                <a:cs typeface="Calibri"/>
              </a:rPr>
              <a:t>r</a:t>
            </a:r>
            <a:r>
              <a:rPr spc="-75" dirty="0">
                <a:solidFill>
                  <a:prstClr val="black"/>
                </a:solidFill>
                <a:cs typeface="Calibri"/>
              </a:rPr>
              <a:t>c</a:t>
            </a:r>
            <a:r>
              <a:rPr spc="-345" dirty="0">
                <a:solidFill>
                  <a:prstClr val="black"/>
                </a:solidFill>
                <a:cs typeface="Calibri"/>
              </a:rPr>
              <a:t>=</a:t>
            </a:r>
            <a:r>
              <a:rPr spc="-5" dirty="0">
                <a:solidFill>
                  <a:prstClr val="black"/>
                </a:solidFill>
                <a:cs typeface="Calibri"/>
              </a:rPr>
              <a:t>"</a:t>
            </a:r>
            <a:r>
              <a:rPr spc="-15" dirty="0">
                <a:solidFill>
                  <a:prstClr val="black"/>
                </a:solidFill>
                <a:cs typeface="Calibri"/>
              </a:rPr>
              <a:t>i</a:t>
            </a:r>
            <a:r>
              <a:rPr spc="-135" dirty="0">
                <a:solidFill>
                  <a:prstClr val="black"/>
                </a:solidFill>
                <a:cs typeface="Calibri"/>
              </a:rPr>
              <a:t>ma</a:t>
            </a:r>
            <a:r>
              <a:rPr spc="-145" dirty="0">
                <a:solidFill>
                  <a:prstClr val="black"/>
                </a:solidFill>
                <a:cs typeface="Calibri"/>
              </a:rPr>
              <a:t>g</a:t>
            </a:r>
            <a:r>
              <a:rPr spc="-60" dirty="0">
                <a:solidFill>
                  <a:prstClr val="black"/>
                </a:solidFill>
                <a:cs typeface="Calibri"/>
              </a:rPr>
              <a:t>e</a:t>
            </a:r>
            <a:r>
              <a:rPr spc="-70" dirty="0">
                <a:solidFill>
                  <a:prstClr val="black"/>
                </a:solidFill>
                <a:cs typeface="Calibri"/>
              </a:rPr>
              <a:t>s</a:t>
            </a:r>
            <a:r>
              <a:rPr dirty="0">
                <a:solidFill>
                  <a:prstClr val="black"/>
                </a:solidFill>
                <a:cs typeface="Calibri"/>
              </a:rPr>
              <a:t>/</a:t>
            </a:r>
            <a:r>
              <a:rPr spc="15" dirty="0">
                <a:solidFill>
                  <a:prstClr val="black"/>
                </a:solidFill>
                <a:cs typeface="Calibri"/>
              </a:rPr>
              <a:t>{</a:t>
            </a:r>
            <a:r>
              <a:rPr spc="25" dirty="0">
                <a:solidFill>
                  <a:prstClr val="black"/>
                </a:solidFill>
                <a:cs typeface="Calibri"/>
              </a:rPr>
              <a:t>{</a:t>
            </a:r>
            <a:r>
              <a:rPr b="1" spc="-125" dirty="0">
                <a:solidFill>
                  <a:srgbClr val="FF0000"/>
                </a:solidFill>
                <a:cs typeface="Calibri"/>
              </a:rPr>
              <a:t>p</a:t>
            </a:r>
            <a:r>
              <a:rPr b="1" spc="-70" dirty="0">
                <a:solidFill>
                  <a:srgbClr val="FF0000"/>
                </a:solidFill>
                <a:cs typeface="Calibri"/>
              </a:rPr>
              <a:t>.ima</a:t>
            </a:r>
            <a:r>
              <a:rPr b="1" spc="-114" dirty="0">
                <a:solidFill>
                  <a:srgbClr val="FF0000"/>
                </a:solidFill>
                <a:cs typeface="Calibri"/>
              </a:rPr>
              <a:t>g</a:t>
            </a:r>
            <a:r>
              <a:rPr b="1" spc="-60" dirty="0">
                <a:solidFill>
                  <a:srgbClr val="FF0000"/>
                </a:solidFill>
                <a:cs typeface="Calibri"/>
              </a:rPr>
              <a:t>e</a:t>
            </a:r>
            <a:r>
              <a:rPr spc="25" dirty="0">
                <a:solidFill>
                  <a:prstClr val="black"/>
                </a:solidFill>
                <a:cs typeface="Calibri"/>
              </a:rPr>
              <a:t>}}</a:t>
            </a:r>
            <a:r>
              <a:rPr spc="15" dirty="0">
                <a:solidFill>
                  <a:prstClr val="black"/>
                </a:solidFill>
                <a:cs typeface="Calibri"/>
              </a:rPr>
              <a:t>"</a:t>
            </a:r>
            <a:r>
              <a:rPr spc="-45" dirty="0">
                <a:solidFill>
                  <a:prstClr val="black"/>
                </a:solidFill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cs typeface="Calibri"/>
              </a:rPr>
              <a:t>w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125" dirty="0">
                <a:solidFill>
                  <a:prstClr val="black"/>
                </a:solidFill>
                <a:cs typeface="Calibri"/>
              </a:rPr>
              <a:t>d</a:t>
            </a:r>
            <a:r>
              <a:rPr spc="-35" dirty="0">
                <a:solidFill>
                  <a:prstClr val="black"/>
                </a:solidFill>
                <a:cs typeface="Calibri"/>
              </a:rPr>
              <a:t>t</a:t>
            </a:r>
            <a:r>
              <a:rPr spc="-70" dirty="0">
                <a:solidFill>
                  <a:prstClr val="black"/>
                </a:solidFill>
                <a:cs typeface="Calibri"/>
              </a:rPr>
              <a:t>h</a:t>
            </a:r>
            <a:r>
              <a:rPr spc="-345" dirty="0">
                <a:solidFill>
                  <a:prstClr val="black"/>
                </a:solidFill>
                <a:cs typeface="Calibri"/>
              </a:rPr>
              <a:t>=</a:t>
            </a:r>
            <a:r>
              <a:rPr spc="-30" dirty="0">
                <a:solidFill>
                  <a:prstClr val="black"/>
                </a:solidFill>
                <a:cs typeface="Calibri"/>
              </a:rPr>
              <a:t>"100"</a:t>
            </a:r>
            <a:r>
              <a:rPr spc="-45" dirty="0">
                <a:solidFill>
                  <a:prstClr val="black"/>
                </a:solidFill>
                <a:cs typeface="Calibri"/>
              </a:rPr>
              <a:t> </a:t>
            </a:r>
            <a:r>
              <a:rPr spc="-85" dirty="0">
                <a:solidFill>
                  <a:prstClr val="black"/>
                </a:solidFill>
                <a:cs typeface="Calibri"/>
              </a:rPr>
              <a:t>h</a:t>
            </a:r>
            <a:r>
              <a:rPr spc="-60" dirty="0">
                <a:solidFill>
                  <a:prstClr val="black"/>
                </a:solidFill>
                <a:cs typeface="Calibri"/>
              </a:rPr>
              <a:t>e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225" dirty="0">
                <a:solidFill>
                  <a:prstClr val="black"/>
                </a:solidFill>
                <a:cs typeface="Calibri"/>
              </a:rPr>
              <a:t>g</a:t>
            </a:r>
            <a:r>
              <a:rPr spc="-110" dirty="0">
                <a:solidFill>
                  <a:prstClr val="black"/>
                </a:solidFill>
                <a:cs typeface="Calibri"/>
              </a:rPr>
              <a:t>h</a:t>
            </a:r>
            <a:r>
              <a:rPr spc="-114" dirty="0">
                <a:solidFill>
                  <a:prstClr val="black"/>
                </a:solidFill>
                <a:cs typeface="Calibri"/>
              </a:rPr>
              <a:t>t</a:t>
            </a:r>
            <a:r>
              <a:rPr spc="-245" dirty="0">
                <a:solidFill>
                  <a:prstClr val="black"/>
                </a:solidFill>
                <a:cs typeface="Calibri"/>
              </a:rPr>
              <a:t>=</a:t>
            </a:r>
            <a:r>
              <a:rPr spc="-30" dirty="0">
                <a:solidFill>
                  <a:prstClr val="black"/>
                </a:solidFill>
                <a:cs typeface="Calibri"/>
              </a:rPr>
              <a:t>"100"</a:t>
            </a:r>
            <a:r>
              <a:rPr spc="-345" dirty="0">
                <a:solidFill>
                  <a:prstClr val="black"/>
                </a:solidFill>
                <a:cs typeface="Calibri"/>
              </a:rPr>
              <a:t>&gt;&lt;</a:t>
            </a:r>
            <a:r>
              <a:rPr spc="-55" dirty="0">
                <a:solidFill>
                  <a:prstClr val="black"/>
                </a:solidFill>
                <a:cs typeface="Calibri"/>
              </a:rPr>
              <a:t>/</a:t>
            </a:r>
            <a:r>
              <a:rPr spc="-65" dirty="0">
                <a:solidFill>
                  <a:prstClr val="black"/>
                </a:solidFill>
                <a:cs typeface="Calibri"/>
              </a:rPr>
              <a:t>d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195" dirty="0">
                <a:solidFill>
                  <a:prstClr val="black"/>
                </a:solidFill>
                <a:cs typeface="Calibri"/>
              </a:rPr>
              <a:t>v&gt;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2700"/>
            <a:r>
              <a:rPr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pc="-125" dirty="0">
                <a:solidFill>
                  <a:prstClr val="black"/>
                </a:solidFill>
                <a:cs typeface="Calibri"/>
              </a:rPr>
              <a:t>p</a:t>
            </a:r>
            <a:r>
              <a:rPr spc="-345" dirty="0">
                <a:solidFill>
                  <a:prstClr val="black"/>
                </a:solidFill>
                <a:cs typeface="Calibri"/>
              </a:rPr>
              <a:t>&gt;&lt;</a:t>
            </a:r>
            <a:r>
              <a:rPr spc="-55" dirty="0">
                <a:solidFill>
                  <a:prstClr val="black"/>
                </a:solidFill>
                <a:cs typeface="Calibri"/>
              </a:rPr>
              <a:t>/</a:t>
            </a:r>
            <a:r>
              <a:rPr spc="-85" dirty="0">
                <a:solidFill>
                  <a:prstClr val="black"/>
                </a:solidFill>
                <a:cs typeface="Calibri"/>
              </a:rPr>
              <a:t>p</a:t>
            </a:r>
            <a:r>
              <a:rPr spc="-335" dirty="0">
                <a:solidFill>
                  <a:prstClr val="black"/>
                </a:solidFill>
                <a:cs typeface="Calibri"/>
              </a:rPr>
              <a:t>&gt;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2700"/>
            <a:r>
              <a:rPr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pc="-130" dirty="0">
                <a:solidFill>
                  <a:prstClr val="black"/>
                </a:solidFill>
                <a:cs typeface="Calibri"/>
              </a:rPr>
              <a:t>d</a:t>
            </a:r>
            <a:r>
              <a:rPr spc="-35" dirty="0">
                <a:solidFill>
                  <a:prstClr val="black"/>
                </a:solidFill>
                <a:cs typeface="Calibri"/>
              </a:rPr>
              <a:t>i</a:t>
            </a:r>
            <a:r>
              <a:rPr spc="-160" dirty="0">
                <a:solidFill>
                  <a:prstClr val="black"/>
                </a:solidFill>
                <a:cs typeface="Calibri"/>
              </a:rPr>
              <a:t>v</a:t>
            </a:r>
            <a:r>
              <a:rPr spc="-235" dirty="0">
                <a:solidFill>
                  <a:prstClr val="black"/>
                </a:solidFill>
                <a:cs typeface="Calibri"/>
              </a:rPr>
              <a:t>&gt;</a:t>
            </a:r>
            <a:r>
              <a:rPr spc="25" dirty="0">
                <a:solidFill>
                  <a:prstClr val="black"/>
                </a:solidFill>
                <a:cs typeface="Calibri"/>
              </a:rPr>
              <a:t>{{</a:t>
            </a:r>
            <a:r>
              <a:rPr b="1" spc="-130" dirty="0">
                <a:solidFill>
                  <a:srgbClr val="FF0000"/>
                </a:solidFill>
                <a:cs typeface="Calibri"/>
              </a:rPr>
              <a:t>p</a:t>
            </a:r>
            <a:r>
              <a:rPr b="1" spc="-40" dirty="0">
                <a:solidFill>
                  <a:srgbClr val="FF0000"/>
                </a:solidFill>
                <a:cs typeface="Calibri"/>
              </a:rPr>
              <a:t>.mark</a:t>
            </a:r>
            <a:r>
              <a:rPr spc="25" dirty="0">
                <a:solidFill>
                  <a:prstClr val="black"/>
                </a:solidFill>
                <a:cs typeface="Calibri"/>
              </a:rPr>
              <a:t>}}</a:t>
            </a:r>
            <a:r>
              <a:rPr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pc="-55" dirty="0">
                <a:solidFill>
                  <a:prstClr val="black"/>
                </a:solidFill>
                <a:cs typeface="Calibri"/>
              </a:rPr>
              <a:t>/</a:t>
            </a:r>
            <a:r>
              <a:rPr spc="-90" dirty="0">
                <a:solidFill>
                  <a:prstClr val="black"/>
                </a:solidFill>
                <a:cs typeface="Calibri"/>
              </a:rPr>
              <a:t>d</a:t>
            </a:r>
            <a:r>
              <a:rPr spc="-35" dirty="0">
                <a:solidFill>
                  <a:prstClr val="black"/>
                </a:solidFill>
                <a:cs typeface="Calibri"/>
              </a:rPr>
              <a:t>i</a:t>
            </a:r>
            <a:r>
              <a:rPr spc="-195" dirty="0">
                <a:solidFill>
                  <a:prstClr val="black"/>
                </a:solidFill>
                <a:cs typeface="Calibri"/>
              </a:rPr>
              <a:t>v&gt;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2700">
              <a:lnSpc>
                <a:spcPts val="2135"/>
              </a:lnSpc>
              <a:spcBef>
                <a:spcPts val="50"/>
              </a:spcBef>
            </a:pPr>
            <a:r>
              <a:rPr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pc="-125" dirty="0">
                <a:solidFill>
                  <a:prstClr val="black"/>
                </a:solidFill>
                <a:cs typeface="Calibri"/>
              </a:rPr>
              <a:t>d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160" dirty="0">
                <a:solidFill>
                  <a:prstClr val="black"/>
                </a:solidFill>
                <a:cs typeface="Calibri"/>
              </a:rPr>
              <a:t>v</a:t>
            </a:r>
            <a:r>
              <a:rPr spc="-240" dirty="0">
                <a:solidFill>
                  <a:prstClr val="black"/>
                </a:solidFill>
                <a:cs typeface="Calibri"/>
              </a:rPr>
              <a:t>&gt;</a:t>
            </a:r>
            <a:r>
              <a:rPr dirty="0">
                <a:solidFill>
                  <a:prstClr val="black"/>
                </a:solidFill>
                <a:latin typeface="宋体"/>
                <a:cs typeface="宋体"/>
              </a:rPr>
              <a:t>价格：￥</a:t>
            </a:r>
            <a:r>
              <a:rPr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pc="-70" dirty="0">
                <a:solidFill>
                  <a:prstClr val="black"/>
                </a:solidFill>
                <a:cs typeface="Calibri"/>
              </a:rPr>
              <a:t>s</a:t>
            </a:r>
            <a:r>
              <a:rPr spc="-125" dirty="0">
                <a:solidFill>
                  <a:prstClr val="black"/>
                </a:solidFill>
                <a:cs typeface="Calibri"/>
              </a:rPr>
              <a:t>p</a:t>
            </a:r>
            <a:r>
              <a:rPr spc="-65" dirty="0">
                <a:solidFill>
                  <a:prstClr val="black"/>
                </a:solidFill>
                <a:cs typeface="Calibri"/>
              </a:rPr>
              <a:t>an</a:t>
            </a:r>
            <a:r>
              <a:rPr dirty="0">
                <a:solidFill>
                  <a:prstClr val="black"/>
                </a:solidFill>
                <a:cs typeface="Calibri"/>
              </a:rPr>
              <a:t> </a:t>
            </a:r>
            <a:r>
              <a:rPr spc="-95" dirty="0">
                <a:solidFill>
                  <a:prstClr val="black"/>
                </a:solidFill>
                <a:cs typeface="Calibri"/>
              </a:rPr>
              <a:t>s</a:t>
            </a:r>
            <a:r>
              <a:rPr spc="-35" dirty="0">
                <a:solidFill>
                  <a:prstClr val="black"/>
                </a:solidFill>
                <a:cs typeface="Calibri"/>
              </a:rPr>
              <a:t>ty</a:t>
            </a:r>
            <a:r>
              <a:rPr spc="-30" dirty="0">
                <a:solidFill>
                  <a:prstClr val="black"/>
                </a:solidFill>
                <a:cs typeface="Calibri"/>
              </a:rPr>
              <a:t>l</a:t>
            </a:r>
            <a:r>
              <a:rPr spc="-60" dirty="0">
                <a:solidFill>
                  <a:prstClr val="black"/>
                </a:solidFill>
                <a:cs typeface="Calibri"/>
              </a:rPr>
              <a:t>e</a:t>
            </a:r>
            <a:r>
              <a:rPr spc="-345" dirty="0">
                <a:solidFill>
                  <a:prstClr val="black"/>
                </a:solidFill>
                <a:cs typeface="Calibri"/>
              </a:rPr>
              <a:t>=</a:t>
            </a:r>
            <a:r>
              <a:rPr spc="20" dirty="0">
                <a:solidFill>
                  <a:prstClr val="black"/>
                </a:solidFill>
                <a:cs typeface="Calibri"/>
              </a:rPr>
              <a:t>"</a:t>
            </a:r>
            <a:r>
              <a:rPr spc="-95" dirty="0">
                <a:solidFill>
                  <a:prstClr val="black"/>
                </a:solidFill>
                <a:cs typeface="Calibri"/>
              </a:rPr>
              <a:t>c</a:t>
            </a:r>
            <a:r>
              <a:rPr spc="-105" dirty="0">
                <a:solidFill>
                  <a:prstClr val="black"/>
                </a:solidFill>
                <a:cs typeface="Calibri"/>
              </a:rPr>
              <a:t>o</a:t>
            </a:r>
            <a:r>
              <a:rPr spc="-30" dirty="0">
                <a:solidFill>
                  <a:prstClr val="black"/>
                </a:solidFill>
                <a:cs typeface="Calibri"/>
              </a:rPr>
              <a:t>l</a:t>
            </a:r>
            <a:r>
              <a:rPr spc="-105" dirty="0">
                <a:solidFill>
                  <a:prstClr val="black"/>
                </a:solidFill>
                <a:cs typeface="Calibri"/>
              </a:rPr>
              <a:t>o</a:t>
            </a:r>
            <a:r>
              <a:rPr spc="55" dirty="0">
                <a:solidFill>
                  <a:prstClr val="black"/>
                </a:solidFill>
                <a:cs typeface="Calibri"/>
              </a:rPr>
              <a:t>r</a:t>
            </a:r>
            <a:r>
              <a:rPr spc="25" dirty="0">
                <a:solidFill>
                  <a:prstClr val="black"/>
                </a:solidFill>
                <a:cs typeface="Calibri"/>
              </a:rPr>
              <a:t>:</a:t>
            </a:r>
            <a:r>
              <a:rPr spc="-30" dirty="0">
                <a:solidFill>
                  <a:prstClr val="black"/>
                </a:solidFill>
                <a:cs typeface="Calibri"/>
              </a:rPr>
              <a:t>r</a:t>
            </a:r>
            <a:r>
              <a:rPr spc="-60" dirty="0">
                <a:solidFill>
                  <a:prstClr val="black"/>
                </a:solidFill>
                <a:cs typeface="Calibri"/>
              </a:rPr>
              <a:t>e</a:t>
            </a:r>
            <a:r>
              <a:rPr spc="-120" dirty="0">
                <a:solidFill>
                  <a:prstClr val="black"/>
                </a:solidFill>
                <a:cs typeface="Calibri"/>
              </a:rPr>
              <a:t>d"</a:t>
            </a:r>
            <a:r>
              <a:rPr spc="-220" dirty="0">
                <a:solidFill>
                  <a:prstClr val="black"/>
                </a:solidFill>
                <a:cs typeface="Calibri"/>
              </a:rPr>
              <a:t>&gt;</a:t>
            </a:r>
            <a:r>
              <a:rPr spc="25" dirty="0">
                <a:solidFill>
                  <a:prstClr val="black"/>
                </a:solidFill>
                <a:cs typeface="Calibri"/>
              </a:rPr>
              <a:t>{{</a:t>
            </a:r>
            <a:r>
              <a:rPr b="1" spc="-125" dirty="0">
                <a:solidFill>
                  <a:srgbClr val="FF0000"/>
                </a:solidFill>
                <a:cs typeface="Calibri"/>
              </a:rPr>
              <a:t>p</a:t>
            </a:r>
            <a:r>
              <a:rPr b="1" spc="-20" dirty="0">
                <a:solidFill>
                  <a:srgbClr val="FF0000"/>
                </a:solidFill>
                <a:cs typeface="Calibri"/>
              </a:rPr>
              <a:t>.</a:t>
            </a:r>
            <a:r>
              <a:rPr b="1" spc="-50" dirty="0">
                <a:solidFill>
                  <a:srgbClr val="FF0000"/>
                </a:solidFill>
                <a:cs typeface="Calibri"/>
              </a:rPr>
              <a:t>p</a:t>
            </a:r>
            <a:r>
              <a:rPr b="1" spc="-15" dirty="0">
                <a:solidFill>
                  <a:srgbClr val="FF0000"/>
                </a:solidFill>
                <a:cs typeface="Calibri"/>
              </a:rPr>
              <a:t>r</a:t>
            </a:r>
            <a:r>
              <a:rPr b="1" spc="-20" dirty="0">
                <a:solidFill>
                  <a:srgbClr val="FF0000"/>
                </a:solidFill>
                <a:cs typeface="Calibri"/>
              </a:rPr>
              <a:t>i</a:t>
            </a:r>
            <a:r>
              <a:rPr b="1" spc="-70" dirty="0">
                <a:solidFill>
                  <a:srgbClr val="FF0000"/>
                </a:solidFill>
                <a:cs typeface="Calibri"/>
              </a:rPr>
              <a:t>c</a:t>
            </a:r>
            <a:r>
              <a:rPr b="1" spc="-60" dirty="0">
                <a:solidFill>
                  <a:srgbClr val="FF0000"/>
                </a:solidFill>
                <a:cs typeface="Calibri"/>
              </a:rPr>
              <a:t>e</a:t>
            </a:r>
            <a:r>
              <a:rPr spc="25" dirty="0">
                <a:solidFill>
                  <a:prstClr val="black"/>
                </a:solidFill>
                <a:cs typeface="Calibri"/>
              </a:rPr>
              <a:t>}}</a:t>
            </a:r>
            <a:r>
              <a:rPr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pc="-35" dirty="0">
                <a:solidFill>
                  <a:prstClr val="black"/>
                </a:solidFill>
                <a:cs typeface="Calibri"/>
              </a:rPr>
              <a:t>/</a:t>
            </a:r>
            <a:r>
              <a:rPr spc="-80" dirty="0">
                <a:solidFill>
                  <a:prstClr val="black"/>
                </a:solidFill>
                <a:cs typeface="Calibri"/>
              </a:rPr>
              <a:t>s</a:t>
            </a:r>
            <a:r>
              <a:rPr spc="-114" dirty="0">
                <a:solidFill>
                  <a:prstClr val="black"/>
                </a:solidFill>
                <a:cs typeface="Calibri"/>
              </a:rPr>
              <a:t>p</a:t>
            </a:r>
            <a:r>
              <a:rPr spc="-145" dirty="0">
                <a:solidFill>
                  <a:prstClr val="black"/>
                </a:solidFill>
                <a:cs typeface="Calibri"/>
              </a:rPr>
              <a:t>an</a:t>
            </a:r>
            <a:r>
              <a:rPr spc="-190" dirty="0">
                <a:solidFill>
                  <a:prstClr val="black"/>
                </a:solidFill>
                <a:cs typeface="Calibri"/>
              </a:rPr>
              <a:t>&gt;</a:t>
            </a:r>
            <a:r>
              <a:rPr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pc="-65" dirty="0">
                <a:solidFill>
                  <a:prstClr val="black"/>
                </a:solidFill>
                <a:cs typeface="Calibri"/>
              </a:rPr>
              <a:t>/d</a:t>
            </a:r>
            <a:r>
              <a:rPr spc="-40" dirty="0">
                <a:solidFill>
                  <a:prstClr val="black"/>
                </a:solidFill>
                <a:cs typeface="Calibri"/>
              </a:rPr>
              <a:t>i</a:t>
            </a:r>
            <a:r>
              <a:rPr spc="-25" dirty="0">
                <a:solidFill>
                  <a:prstClr val="black"/>
                </a:solidFill>
                <a:cs typeface="Calibri"/>
              </a:rPr>
              <a:t>v</a:t>
            </a:r>
            <a:r>
              <a:rPr spc="-335" dirty="0">
                <a:solidFill>
                  <a:prstClr val="black"/>
                </a:solidFill>
                <a:cs typeface="Calibri"/>
              </a:rPr>
              <a:t>&gt;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pc="-125" dirty="0">
                <a:solidFill>
                  <a:prstClr val="black"/>
                </a:solidFill>
                <a:cs typeface="Calibri"/>
              </a:rPr>
              <a:t>d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160" dirty="0">
                <a:solidFill>
                  <a:prstClr val="black"/>
                </a:solidFill>
                <a:cs typeface="Calibri"/>
              </a:rPr>
              <a:t>v</a:t>
            </a:r>
            <a:r>
              <a:rPr spc="-240" dirty="0">
                <a:solidFill>
                  <a:prstClr val="black"/>
                </a:solidFill>
                <a:cs typeface="Calibri"/>
              </a:rPr>
              <a:t>&gt;</a:t>
            </a:r>
            <a:r>
              <a:rPr spc="25" dirty="0">
                <a:solidFill>
                  <a:prstClr val="black"/>
                </a:solidFill>
                <a:cs typeface="Calibri"/>
              </a:rPr>
              <a:t>{{</a:t>
            </a:r>
            <a:r>
              <a:rPr b="1" spc="-125" dirty="0">
                <a:solidFill>
                  <a:srgbClr val="FF0000"/>
                </a:solidFill>
                <a:cs typeface="Calibri"/>
              </a:rPr>
              <a:t>p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.</a:t>
            </a:r>
            <a:r>
              <a:rPr b="1" spc="-20" dirty="0">
                <a:solidFill>
                  <a:srgbClr val="FF0000"/>
                </a:solidFill>
                <a:cs typeface="Calibri"/>
              </a:rPr>
              <a:t>n</a:t>
            </a:r>
            <a:r>
              <a:rPr b="1" spc="-105" dirty="0">
                <a:solidFill>
                  <a:srgbClr val="FF0000"/>
                </a:solidFill>
                <a:cs typeface="Calibri"/>
              </a:rPr>
              <a:t>o</a:t>
            </a:r>
            <a:r>
              <a:rPr b="1" spc="-40" dirty="0">
                <a:solidFill>
                  <a:srgbClr val="FF0000"/>
                </a:solidFill>
                <a:cs typeface="Calibri"/>
              </a:rPr>
              <a:t>t</a:t>
            </a:r>
            <a:r>
              <a:rPr b="1" spc="-55" dirty="0">
                <a:solidFill>
                  <a:srgbClr val="FF0000"/>
                </a:solidFill>
                <a:cs typeface="Calibri"/>
              </a:rPr>
              <a:t>e</a:t>
            </a:r>
            <a:r>
              <a:rPr spc="25" dirty="0">
                <a:solidFill>
                  <a:prstClr val="black"/>
                </a:solidFill>
                <a:cs typeface="Calibri"/>
              </a:rPr>
              <a:t>}}</a:t>
            </a:r>
            <a:r>
              <a:rPr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pc="-55" dirty="0">
                <a:solidFill>
                  <a:prstClr val="black"/>
                </a:solidFill>
                <a:cs typeface="Calibri"/>
              </a:rPr>
              <a:t>/</a:t>
            </a:r>
            <a:r>
              <a:rPr spc="-85" dirty="0">
                <a:solidFill>
                  <a:prstClr val="black"/>
                </a:solidFill>
                <a:cs typeface="Calibri"/>
              </a:rPr>
              <a:t>d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195" dirty="0">
                <a:solidFill>
                  <a:prstClr val="black"/>
                </a:solidFill>
                <a:cs typeface="Calibri"/>
              </a:rPr>
              <a:t>v&gt;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2700"/>
            <a:r>
              <a:rPr b="1" spc="-345" dirty="0">
                <a:solidFill>
                  <a:srgbClr val="0000FF"/>
                </a:solidFill>
                <a:cs typeface="Calibri"/>
              </a:rPr>
              <a:t>&lt;</a:t>
            </a:r>
            <a:r>
              <a:rPr b="1" spc="-55" dirty="0">
                <a:solidFill>
                  <a:srgbClr val="0000FF"/>
                </a:solidFill>
                <a:cs typeface="Calibri"/>
              </a:rPr>
              <a:t>/</a:t>
            </a:r>
            <a:r>
              <a:rPr b="1" spc="-85" dirty="0">
                <a:solidFill>
                  <a:srgbClr val="0000FF"/>
                </a:solidFill>
                <a:cs typeface="Calibri"/>
              </a:rPr>
              <a:t>d</a:t>
            </a:r>
            <a:r>
              <a:rPr b="1" spc="-30" dirty="0">
                <a:solidFill>
                  <a:srgbClr val="0000FF"/>
                </a:solidFill>
                <a:cs typeface="Calibri"/>
              </a:rPr>
              <a:t>i</a:t>
            </a:r>
            <a:r>
              <a:rPr b="1" spc="-195" dirty="0">
                <a:solidFill>
                  <a:srgbClr val="0000FF"/>
                </a:solidFill>
                <a:cs typeface="Calibri"/>
              </a:rPr>
              <a:t>v&gt;</a:t>
            </a:r>
            <a:endParaRPr b="1" dirty="0">
              <a:solidFill>
                <a:srgbClr val="0000FF"/>
              </a:solidFill>
              <a:cs typeface="Calibri"/>
            </a:endParaRPr>
          </a:p>
          <a:p>
            <a:pPr marL="12700"/>
            <a:r>
              <a:rPr spc="25" dirty="0">
                <a:solidFill>
                  <a:prstClr val="black"/>
                </a:solidFill>
                <a:cs typeface="Calibri"/>
              </a:rPr>
              <a:t>{</a:t>
            </a:r>
            <a:r>
              <a:rPr spc="-190" dirty="0">
                <a:solidFill>
                  <a:prstClr val="black"/>
                </a:solidFill>
                <a:cs typeface="Calibri"/>
              </a:rPr>
              <a:t>%</a:t>
            </a:r>
            <a:r>
              <a:rPr spc="-105" dirty="0">
                <a:solidFill>
                  <a:prstClr val="black"/>
                </a:solidFill>
                <a:cs typeface="Calibri"/>
              </a:rPr>
              <a:t> 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15" dirty="0">
                <a:solidFill>
                  <a:prstClr val="black"/>
                </a:solidFill>
                <a:cs typeface="Calibri"/>
              </a:rPr>
              <a:t>f</a:t>
            </a:r>
            <a:r>
              <a:rPr spc="-60" dirty="0">
                <a:solidFill>
                  <a:prstClr val="black"/>
                </a:solidFill>
                <a:cs typeface="Calibri"/>
              </a:rPr>
              <a:t> </a:t>
            </a:r>
            <a:r>
              <a:rPr spc="5" dirty="0">
                <a:solidFill>
                  <a:prstClr val="black"/>
                </a:solidFill>
                <a:cs typeface="Calibri"/>
              </a:rPr>
              <a:t>(</a:t>
            </a:r>
            <a:r>
              <a:rPr b="1" spc="-30" dirty="0">
                <a:solidFill>
                  <a:srgbClr val="0000FF"/>
                </a:solidFill>
                <a:cs typeface="Calibri"/>
              </a:rPr>
              <a:t>l</a:t>
            </a:r>
            <a:r>
              <a:rPr b="1" spc="-105" dirty="0">
                <a:solidFill>
                  <a:srgbClr val="0000FF"/>
                </a:solidFill>
                <a:cs typeface="Calibri"/>
              </a:rPr>
              <a:t>oo</a:t>
            </a:r>
            <a:r>
              <a:rPr b="1" spc="-125" dirty="0">
                <a:solidFill>
                  <a:srgbClr val="0000FF"/>
                </a:solidFill>
                <a:cs typeface="Calibri"/>
              </a:rPr>
              <a:t>p</a:t>
            </a:r>
            <a:r>
              <a:rPr b="1" spc="-15" dirty="0">
                <a:solidFill>
                  <a:srgbClr val="0000FF"/>
                </a:solidFill>
                <a:cs typeface="Calibri"/>
              </a:rPr>
              <a:t>.i</a:t>
            </a:r>
            <a:r>
              <a:rPr b="1" spc="-35" dirty="0">
                <a:solidFill>
                  <a:srgbClr val="0000FF"/>
                </a:solidFill>
                <a:cs typeface="Calibri"/>
              </a:rPr>
              <a:t>n</a:t>
            </a:r>
            <a:r>
              <a:rPr b="1" spc="-125" dirty="0">
                <a:solidFill>
                  <a:srgbClr val="0000FF"/>
                </a:solidFill>
                <a:cs typeface="Calibri"/>
              </a:rPr>
              <a:t>d</a:t>
            </a:r>
            <a:r>
              <a:rPr b="1" spc="-85" dirty="0">
                <a:solidFill>
                  <a:srgbClr val="0000FF"/>
                </a:solidFill>
                <a:cs typeface="Calibri"/>
              </a:rPr>
              <a:t>e</a:t>
            </a:r>
            <a:r>
              <a:rPr b="1" spc="-65" dirty="0">
                <a:solidFill>
                  <a:srgbClr val="0000FF"/>
                </a:solidFill>
                <a:cs typeface="Calibri"/>
              </a:rPr>
              <a:t>x</a:t>
            </a:r>
            <a:r>
              <a:rPr b="1" spc="-175" dirty="0">
                <a:solidFill>
                  <a:srgbClr val="0000FF"/>
                </a:solidFill>
                <a:cs typeface="Calibri"/>
              </a:rPr>
              <a:t>0</a:t>
            </a:r>
            <a:r>
              <a:rPr spc="-229" dirty="0">
                <a:solidFill>
                  <a:prstClr val="black"/>
                </a:solidFill>
                <a:cs typeface="Calibri"/>
              </a:rPr>
              <a:t>+</a:t>
            </a:r>
            <a:r>
              <a:rPr spc="-30" dirty="0">
                <a:solidFill>
                  <a:prstClr val="black"/>
                </a:solidFill>
                <a:cs typeface="Calibri"/>
              </a:rPr>
              <a:t>r</a:t>
            </a:r>
            <a:r>
              <a:rPr spc="-105" dirty="0">
                <a:solidFill>
                  <a:prstClr val="black"/>
                </a:solidFill>
                <a:cs typeface="Calibri"/>
              </a:rPr>
              <a:t>o</a:t>
            </a:r>
            <a:r>
              <a:rPr spc="-10" dirty="0">
                <a:solidFill>
                  <a:prstClr val="black"/>
                </a:solidFill>
                <a:cs typeface="Calibri"/>
              </a:rPr>
              <a:t>w</a:t>
            </a:r>
            <a:r>
              <a:rPr spc="-15" dirty="0">
                <a:solidFill>
                  <a:prstClr val="black"/>
                </a:solidFill>
                <a:cs typeface="Calibri"/>
              </a:rPr>
              <a:t>I</a:t>
            </a:r>
            <a:r>
              <a:rPr spc="-50" dirty="0">
                <a:solidFill>
                  <a:prstClr val="black"/>
                </a:solidFill>
                <a:cs typeface="Calibri"/>
              </a:rPr>
              <a:t>t</a:t>
            </a:r>
            <a:r>
              <a:rPr spc="-60" dirty="0">
                <a:solidFill>
                  <a:prstClr val="black"/>
                </a:solidFill>
                <a:cs typeface="Calibri"/>
              </a:rPr>
              <a:t>e</a:t>
            </a:r>
            <a:r>
              <a:rPr spc="-135" dirty="0">
                <a:solidFill>
                  <a:prstClr val="black"/>
                </a:solidFill>
                <a:cs typeface="Calibri"/>
              </a:rPr>
              <a:t>mC</a:t>
            </a:r>
            <a:r>
              <a:rPr spc="-100" dirty="0">
                <a:solidFill>
                  <a:prstClr val="black"/>
                </a:solidFill>
                <a:cs typeface="Calibri"/>
              </a:rPr>
              <a:t>o</a:t>
            </a:r>
            <a:r>
              <a:rPr spc="-85" dirty="0">
                <a:solidFill>
                  <a:prstClr val="black"/>
                </a:solidFill>
                <a:cs typeface="Calibri"/>
              </a:rPr>
              <a:t>u</a:t>
            </a:r>
            <a:r>
              <a:rPr spc="-110" dirty="0">
                <a:solidFill>
                  <a:prstClr val="black"/>
                </a:solidFill>
                <a:cs typeface="Calibri"/>
              </a:rPr>
              <a:t>n</a:t>
            </a:r>
            <a:r>
              <a:rPr spc="-114" dirty="0">
                <a:solidFill>
                  <a:prstClr val="black"/>
                </a:solidFill>
                <a:cs typeface="Calibri"/>
              </a:rPr>
              <a:t>t</a:t>
            </a:r>
            <a:r>
              <a:rPr spc="-245" dirty="0">
                <a:solidFill>
                  <a:prstClr val="black"/>
                </a:solidFill>
                <a:cs typeface="Calibri"/>
              </a:rPr>
              <a:t>+</a:t>
            </a:r>
            <a:r>
              <a:rPr spc="-30" dirty="0">
                <a:solidFill>
                  <a:prstClr val="black"/>
                </a:solidFill>
                <a:cs typeface="Calibri"/>
              </a:rPr>
              <a:t>1)</a:t>
            </a:r>
            <a:r>
              <a:rPr spc="-15" dirty="0">
                <a:solidFill>
                  <a:prstClr val="black"/>
                </a:solidFill>
                <a:cs typeface="Calibri"/>
              </a:rPr>
              <a:t> 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60" dirty="0">
                <a:solidFill>
                  <a:prstClr val="black"/>
                </a:solidFill>
                <a:cs typeface="Calibri"/>
              </a:rPr>
              <a:t>s</a:t>
            </a:r>
            <a:r>
              <a:rPr spc="-70" dirty="0">
                <a:solidFill>
                  <a:prstClr val="black"/>
                </a:solidFill>
                <a:cs typeface="Calibri"/>
              </a:rPr>
              <a:t> </a:t>
            </a:r>
            <a:r>
              <a:rPr spc="-125" dirty="0">
                <a:solidFill>
                  <a:prstClr val="black"/>
                </a:solidFill>
                <a:cs typeface="Calibri"/>
              </a:rPr>
              <a:t>d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45" dirty="0">
                <a:solidFill>
                  <a:prstClr val="black"/>
                </a:solidFill>
                <a:cs typeface="Calibri"/>
              </a:rPr>
              <a:t>vi</a:t>
            </a:r>
            <a:r>
              <a:rPr spc="-65" dirty="0">
                <a:solidFill>
                  <a:prstClr val="black"/>
                </a:solidFill>
                <a:cs typeface="Calibri"/>
              </a:rPr>
              <a:t>s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125" dirty="0">
                <a:solidFill>
                  <a:prstClr val="black"/>
                </a:solidFill>
                <a:cs typeface="Calibri"/>
              </a:rPr>
              <a:t>b</a:t>
            </a:r>
            <a:r>
              <a:rPr spc="-30" dirty="0">
                <a:solidFill>
                  <a:prstClr val="black"/>
                </a:solidFill>
                <a:cs typeface="Calibri"/>
              </a:rPr>
              <a:t>l</a:t>
            </a:r>
            <a:r>
              <a:rPr spc="-60" dirty="0">
                <a:solidFill>
                  <a:prstClr val="black"/>
                </a:solidFill>
                <a:cs typeface="Calibri"/>
              </a:rPr>
              <a:t>e</a:t>
            </a:r>
            <a:r>
              <a:rPr spc="-125" dirty="0">
                <a:solidFill>
                  <a:prstClr val="black"/>
                </a:solidFill>
                <a:cs typeface="Calibri"/>
              </a:rPr>
              <a:t>b</a:t>
            </a:r>
            <a:r>
              <a:rPr spc="-60" dirty="0">
                <a:solidFill>
                  <a:prstClr val="black"/>
                </a:solidFill>
                <a:cs typeface="Calibri"/>
              </a:rPr>
              <a:t>y</a:t>
            </a:r>
            <a:r>
              <a:rPr spc="5" dirty="0">
                <a:solidFill>
                  <a:prstClr val="black"/>
                </a:solidFill>
                <a:cs typeface="Calibri"/>
              </a:rPr>
              <a:t>(</a:t>
            </a:r>
            <a:r>
              <a:rPr spc="-30" dirty="0">
                <a:solidFill>
                  <a:prstClr val="black"/>
                </a:solidFill>
                <a:cs typeface="Calibri"/>
              </a:rPr>
              <a:t>r</a:t>
            </a:r>
            <a:r>
              <a:rPr spc="-105" dirty="0">
                <a:solidFill>
                  <a:prstClr val="black"/>
                </a:solidFill>
                <a:cs typeface="Calibri"/>
              </a:rPr>
              <a:t>o</a:t>
            </a:r>
            <a:r>
              <a:rPr spc="-10" dirty="0">
                <a:solidFill>
                  <a:prstClr val="black"/>
                </a:solidFill>
                <a:cs typeface="Calibri"/>
              </a:rPr>
              <a:t>w</a:t>
            </a:r>
            <a:r>
              <a:rPr spc="-15" dirty="0">
                <a:solidFill>
                  <a:prstClr val="black"/>
                </a:solidFill>
                <a:cs typeface="Calibri"/>
              </a:rPr>
              <a:t>I</a:t>
            </a:r>
            <a:r>
              <a:rPr spc="-50" dirty="0">
                <a:solidFill>
                  <a:prstClr val="black"/>
                </a:solidFill>
                <a:cs typeface="Calibri"/>
              </a:rPr>
              <a:t>t</a:t>
            </a:r>
            <a:r>
              <a:rPr spc="-60" dirty="0">
                <a:solidFill>
                  <a:prstClr val="black"/>
                </a:solidFill>
                <a:cs typeface="Calibri"/>
              </a:rPr>
              <a:t>e</a:t>
            </a:r>
            <a:r>
              <a:rPr spc="-135" dirty="0">
                <a:solidFill>
                  <a:prstClr val="black"/>
                </a:solidFill>
                <a:cs typeface="Calibri"/>
              </a:rPr>
              <a:t>mC</a:t>
            </a:r>
            <a:r>
              <a:rPr spc="-100" dirty="0">
                <a:solidFill>
                  <a:prstClr val="black"/>
                </a:solidFill>
                <a:cs typeface="Calibri"/>
              </a:rPr>
              <a:t>o</a:t>
            </a:r>
            <a:r>
              <a:rPr spc="-85" dirty="0">
                <a:solidFill>
                  <a:prstClr val="black"/>
                </a:solidFill>
                <a:cs typeface="Calibri"/>
              </a:rPr>
              <a:t>u</a:t>
            </a:r>
            <a:r>
              <a:rPr spc="-110" dirty="0">
                <a:solidFill>
                  <a:prstClr val="black"/>
                </a:solidFill>
                <a:cs typeface="Calibri"/>
              </a:rPr>
              <a:t>n</a:t>
            </a:r>
            <a:r>
              <a:rPr spc="-5" dirty="0">
                <a:solidFill>
                  <a:prstClr val="black"/>
                </a:solidFill>
                <a:cs typeface="Calibri"/>
              </a:rPr>
              <a:t>t</a:t>
            </a:r>
            <a:r>
              <a:rPr dirty="0">
                <a:solidFill>
                  <a:prstClr val="black"/>
                </a:solidFill>
                <a:cs typeface="Calibri"/>
              </a:rPr>
              <a:t>)</a:t>
            </a:r>
            <a:r>
              <a:rPr spc="-10" dirty="0">
                <a:solidFill>
                  <a:prstClr val="black"/>
                </a:solidFill>
                <a:cs typeface="Calibri"/>
              </a:rPr>
              <a:t> </a:t>
            </a:r>
            <a:r>
              <a:rPr spc="-185" dirty="0">
                <a:solidFill>
                  <a:prstClr val="black"/>
                </a:solidFill>
                <a:cs typeface="Calibri"/>
              </a:rPr>
              <a:t>%</a:t>
            </a:r>
            <a:r>
              <a:rPr spc="20" dirty="0">
                <a:solidFill>
                  <a:prstClr val="black"/>
                </a:solidFill>
                <a:cs typeface="Calibri"/>
              </a:rPr>
              <a:t>}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2700"/>
            <a:r>
              <a:rPr b="1" spc="-345" dirty="0">
                <a:solidFill>
                  <a:srgbClr val="7030A0"/>
                </a:solidFill>
                <a:cs typeface="Calibri"/>
              </a:rPr>
              <a:t>&lt;</a:t>
            </a:r>
            <a:r>
              <a:rPr b="1" spc="-55" dirty="0">
                <a:solidFill>
                  <a:srgbClr val="7030A0"/>
                </a:solidFill>
                <a:cs typeface="Calibri"/>
              </a:rPr>
              <a:t>/</a:t>
            </a:r>
            <a:r>
              <a:rPr b="1" spc="-90" dirty="0">
                <a:solidFill>
                  <a:srgbClr val="7030A0"/>
                </a:solidFill>
                <a:cs typeface="Calibri"/>
              </a:rPr>
              <a:t>d</a:t>
            </a:r>
            <a:r>
              <a:rPr b="1" spc="-35" dirty="0">
                <a:solidFill>
                  <a:srgbClr val="7030A0"/>
                </a:solidFill>
                <a:cs typeface="Calibri"/>
              </a:rPr>
              <a:t>i</a:t>
            </a:r>
            <a:r>
              <a:rPr b="1" spc="-195" dirty="0">
                <a:solidFill>
                  <a:srgbClr val="7030A0"/>
                </a:solidFill>
                <a:cs typeface="Calibri"/>
              </a:rPr>
              <a:t>v&gt;</a:t>
            </a:r>
            <a:endParaRPr b="1" dirty="0">
              <a:solidFill>
                <a:srgbClr val="7030A0"/>
              </a:solidFill>
              <a:cs typeface="Calibri"/>
            </a:endParaRPr>
          </a:p>
          <a:p>
            <a:pPr marL="12700"/>
            <a:r>
              <a:rPr spc="25" dirty="0">
                <a:solidFill>
                  <a:prstClr val="black"/>
                </a:solidFill>
                <a:cs typeface="Calibri"/>
              </a:rPr>
              <a:t>{</a:t>
            </a:r>
            <a:r>
              <a:rPr spc="-190" dirty="0">
                <a:solidFill>
                  <a:prstClr val="black"/>
                </a:solidFill>
                <a:cs typeface="Calibri"/>
              </a:rPr>
              <a:t>%</a:t>
            </a:r>
            <a:r>
              <a:rPr spc="-100" dirty="0">
                <a:solidFill>
                  <a:prstClr val="black"/>
                </a:solidFill>
                <a:cs typeface="Calibri"/>
              </a:rPr>
              <a:t> </a:t>
            </a:r>
            <a:r>
              <a:rPr spc="-60" dirty="0">
                <a:solidFill>
                  <a:prstClr val="black"/>
                </a:solidFill>
                <a:cs typeface="Calibri"/>
              </a:rPr>
              <a:t>e</a:t>
            </a:r>
            <a:r>
              <a:rPr spc="-85" dirty="0">
                <a:solidFill>
                  <a:prstClr val="black"/>
                </a:solidFill>
                <a:cs typeface="Calibri"/>
              </a:rPr>
              <a:t>n</a:t>
            </a:r>
            <a:r>
              <a:rPr spc="-125" dirty="0">
                <a:solidFill>
                  <a:prstClr val="black"/>
                </a:solidFill>
                <a:cs typeface="Calibri"/>
              </a:rPr>
              <a:t>d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15" dirty="0">
                <a:solidFill>
                  <a:prstClr val="black"/>
                </a:solidFill>
                <a:cs typeface="Calibri"/>
              </a:rPr>
              <a:t>f</a:t>
            </a:r>
            <a:r>
              <a:rPr spc="-35" dirty="0">
                <a:solidFill>
                  <a:prstClr val="black"/>
                </a:solidFill>
                <a:cs typeface="Calibri"/>
              </a:rPr>
              <a:t> </a:t>
            </a:r>
            <a:r>
              <a:rPr spc="-80" dirty="0">
                <a:solidFill>
                  <a:prstClr val="black"/>
                </a:solidFill>
                <a:cs typeface="Calibri"/>
              </a:rPr>
              <a:t>%}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2700"/>
            <a:r>
              <a:rPr spc="25" dirty="0">
                <a:solidFill>
                  <a:prstClr val="black"/>
                </a:solidFill>
                <a:cs typeface="Calibri"/>
              </a:rPr>
              <a:t>{</a:t>
            </a:r>
            <a:r>
              <a:rPr spc="-190" dirty="0">
                <a:solidFill>
                  <a:prstClr val="black"/>
                </a:solidFill>
                <a:cs typeface="Calibri"/>
              </a:rPr>
              <a:t>%</a:t>
            </a:r>
            <a:r>
              <a:rPr spc="-100" dirty="0">
                <a:solidFill>
                  <a:prstClr val="black"/>
                </a:solidFill>
                <a:cs typeface="Calibri"/>
              </a:rPr>
              <a:t> </a:t>
            </a:r>
            <a:r>
              <a:rPr spc="-60" dirty="0">
                <a:solidFill>
                  <a:prstClr val="black"/>
                </a:solidFill>
                <a:cs typeface="Calibri"/>
              </a:rPr>
              <a:t>e</a:t>
            </a:r>
            <a:r>
              <a:rPr spc="-85" dirty="0">
                <a:solidFill>
                  <a:prstClr val="black"/>
                </a:solidFill>
                <a:cs typeface="Calibri"/>
              </a:rPr>
              <a:t>n</a:t>
            </a:r>
            <a:r>
              <a:rPr spc="-125" dirty="0">
                <a:solidFill>
                  <a:prstClr val="black"/>
                </a:solidFill>
                <a:cs typeface="Calibri"/>
              </a:rPr>
              <a:t>d</a:t>
            </a:r>
            <a:r>
              <a:rPr spc="-65" dirty="0">
                <a:solidFill>
                  <a:prstClr val="black"/>
                </a:solidFill>
                <a:cs typeface="Calibri"/>
              </a:rPr>
              <a:t>f</a:t>
            </a:r>
            <a:r>
              <a:rPr spc="-105" dirty="0">
                <a:solidFill>
                  <a:prstClr val="black"/>
                </a:solidFill>
                <a:cs typeface="Calibri"/>
              </a:rPr>
              <a:t>o</a:t>
            </a:r>
            <a:r>
              <a:rPr dirty="0">
                <a:solidFill>
                  <a:prstClr val="black"/>
                </a:solidFill>
                <a:cs typeface="Calibri"/>
              </a:rPr>
              <a:t>r</a:t>
            </a:r>
            <a:r>
              <a:rPr spc="-40" dirty="0">
                <a:solidFill>
                  <a:prstClr val="black"/>
                </a:solidFill>
                <a:cs typeface="Calibri"/>
              </a:rPr>
              <a:t> </a:t>
            </a:r>
            <a:r>
              <a:rPr spc="-75" dirty="0">
                <a:solidFill>
                  <a:prstClr val="black"/>
                </a:solidFill>
                <a:cs typeface="Calibri"/>
              </a:rPr>
              <a:t>%}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2700"/>
            <a:r>
              <a:rPr spc="25" dirty="0">
                <a:solidFill>
                  <a:prstClr val="black"/>
                </a:solidFill>
                <a:cs typeface="Calibri"/>
              </a:rPr>
              <a:t>{</a:t>
            </a:r>
            <a:r>
              <a:rPr spc="-185" dirty="0">
                <a:solidFill>
                  <a:prstClr val="black"/>
                </a:solidFill>
                <a:cs typeface="Calibri"/>
              </a:rPr>
              <a:t>%</a:t>
            </a:r>
            <a:r>
              <a:rPr spc="-105" dirty="0">
                <a:solidFill>
                  <a:prstClr val="black"/>
                </a:solidFill>
                <a:cs typeface="Calibri"/>
              </a:rPr>
              <a:t> </a:t>
            </a:r>
            <a:r>
              <a:rPr spc="-35" dirty="0">
                <a:solidFill>
                  <a:prstClr val="black"/>
                </a:solidFill>
                <a:cs typeface="Calibri"/>
              </a:rPr>
              <a:t>i</a:t>
            </a:r>
            <a:r>
              <a:rPr spc="-15" dirty="0">
                <a:solidFill>
                  <a:prstClr val="black"/>
                </a:solidFill>
                <a:cs typeface="Calibri"/>
              </a:rPr>
              <a:t>f</a:t>
            </a:r>
            <a:r>
              <a:rPr spc="-65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90" dirty="0">
                <a:solidFill>
                  <a:srgbClr val="0000FF"/>
                </a:solidFill>
                <a:cs typeface="Calibri"/>
              </a:rPr>
              <a:t>nu</a:t>
            </a:r>
            <a:r>
              <a:rPr b="1" spc="-135" dirty="0">
                <a:solidFill>
                  <a:srgbClr val="0000FF"/>
                </a:solidFill>
                <a:cs typeface="Calibri"/>
              </a:rPr>
              <a:t>m</a:t>
            </a:r>
            <a:r>
              <a:rPr b="1" spc="-105" dirty="0">
                <a:solidFill>
                  <a:srgbClr val="0000FF"/>
                </a:solidFill>
                <a:cs typeface="Calibri"/>
              </a:rPr>
              <a:t>b</a:t>
            </a:r>
            <a:r>
              <a:rPr b="1" spc="-55" dirty="0">
                <a:solidFill>
                  <a:srgbClr val="0000FF"/>
                </a:solidFill>
                <a:cs typeface="Calibri"/>
              </a:rPr>
              <a:t>e</a:t>
            </a:r>
            <a:r>
              <a:rPr b="1" spc="-30" dirty="0">
                <a:solidFill>
                  <a:srgbClr val="0000FF"/>
                </a:solidFill>
                <a:cs typeface="Calibri"/>
              </a:rPr>
              <a:t>r</a:t>
            </a:r>
            <a:r>
              <a:rPr b="1" spc="-60" dirty="0">
                <a:solidFill>
                  <a:srgbClr val="0000FF"/>
                </a:solidFill>
                <a:cs typeface="Calibri"/>
              </a:rPr>
              <a:t>s</a:t>
            </a:r>
            <a:r>
              <a:rPr spc="-50" dirty="0">
                <a:solidFill>
                  <a:prstClr val="black"/>
                </a:solidFill>
                <a:cs typeface="Calibri"/>
              </a:rPr>
              <a:t> </a:t>
            </a:r>
            <a:r>
              <a:rPr spc="-35" dirty="0">
                <a:solidFill>
                  <a:prstClr val="black"/>
                </a:solidFill>
                <a:cs typeface="Calibri"/>
              </a:rPr>
              <a:t>i</a:t>
            </a:r>
            <a:r>
              <a:rPr spc="-60" dirty="0">
                <a:solidFill>
                  <a:prstClr val="black"/>
                </a:solidFill>
                <a:cs typeface="Calibri"/>
              </a:rPr>
              <a:t>s</a:t>
            </a:r>
            <a:r>
              <a:rPr spc="-95" dirty="0">
                <a:solidFill>
                  <a:prstClr val="black"/>
                </a:solidFill>
                <a:cs typeface="Calibri"/>
              </a:rPr>
              <a:t> </a:t>
            </a:r>
            <a:r>
              <a:rPr spc="-85" dirty="0">
                <a:solidFill>
                  <a:prstClr val="black"/>
                </a:solidFill>
                <a:cs typeface="Calibri"/>
              </a:rPr>
              <a:t>n</a:t>
            </a:r>
            <a:r>
              <a:rPr spc="-100" dirty="0">
                <a:solidFill>
                  <a:prstClr val="black"/>
                </a:solidFill>
                <a:cs typeface="Calibri"/>
              </a:rPr>
              <a:t>o</a:t>
            </a:r>
            <a:r>
              <a:rPr spc="-10" dirty="0">
                <a:solidFill>
                  <a:prstClr val="black"/>
                </a:solidFill>
                <a:cs typeface="Calibri"/>
              </a:rPr>
              <a:t>t</a:t>
            </a:r>
            <a:r>
              <a:rPr spc="-55" dirty="0">
                <a:solidFill>
                  <a:prstClr val="black"/>
                </a:solidFill>
                <a:cs typeface="Calibri"/>
              </a:rPr>
              <a:t> </a:t>
            </a:r>
            <a:r>
              <a:rPr spc="-130" dirty="0">
                <a:solidFill>
                  <a:prstClr val="black"/>
                </a:solidFill>
                <a:cs typeface="Calibri"/>
              </a:rPr>
              <a:t>d</a:t>
            </a:r>
            <a:r>
              <a:rPr spc="-35" dirty="0">
                <a:solidFill>
                  <a:prstClr val="black"/>
                </a:solidFill>
                <a:cs typeface="Calibri"/>
              </a:rPr>
              <a:t>i</a:t>
            </a:r>
            <a:r>
              <a:rPr spc="-45" dirty="0">
                <a:solidFill>
                  <a:prstClr val="black"/>
                </a:solidFill>
                <a:cs typeface="Calibri"/>
              </a:rPr>
              <a:t>vi</a:t>
            </a:r>
            <a:r>
              <a:rPr spc="-65" dirty="0">
                <a:solidFill>
                  <a:prstClr val="black"/>
                </a:solidFill>
                <a:cs typeface="Calibri"/>
              </a:rPr>
              <a:t>s</a:t>
            </a:r>
            <a:r>
              <a:rPr spc="-35" dirty="0">
                <a:solidFill>
                  <a:prstClr val="black"/>
                </a:solidFill>
                <a:cs typeface="Calibri"/>
              </a:rPr>
              <a:t>i</a:t>
            </a:r>
            <a:r>
              <a:rPr spc="-130" dirty="0">
                <a:solidFill>
                  <a:prstClr val="black"/>
                </a:solidFill>
                <a:cs typeface="Calibri"/>
              </a:rPr>
              <a:t>b</a:t>
            </a:r>
            <a:r>
              <a:rPr spc="-35" dirty="0">
                <a:solidFill>
                  <a:prstClr val="black"/>
                </a:solidFill>
                <a:cs typeface="Calibri"/>
              </a:rPr>
              <a:t>l</a:t>
            </a:r>
            <a:r>
              <a:rPr spc="-55" dirty="0">
                <a:solidFill>
                  <a:prstClr val="black"/>
                </a:solidFill>
                <a:cs typeface="Calibri"/>
              </a:rPr>
              <a:t>e</a:t>
            </a:r>
            <a:r>
              <a:rPr spc="-130" dirty="0">
                <a:solidFill>
                  <a:prstClr val="black"/>
                </a:solidFill>
                <a:cs typeface="Calibri"/>
              </a:rPr>
              <a:t>b</a:t>
            </a:r>
            <a:r>
              <a:rPr spc="-55" dirty="0">
                <a:solidFill>
                  <a:prstClr val="black"/>
                </a:solidFill>
                <a:cs typeface="Calibri"/>
              </a:rPr>
              <a:t>y</a:t>
            </a:r>
            <a:r>
              <a:rPr spc="5" dirty="0">
                <a:solidFill>
                  <a:prstClr val="black"/>
                </a:solidFill>
                <a:cs typeface="Calibri"/>
              </a:rPr>
              <a:t>(</a:t>
            </a:r>
            <a:r>
              <a:rPr spc="-30" dirty="0">
                <a:solidFill>
                  <a:prstClr val="black"/>
                </a:solidFill>
                <a:cs typeface="Calibri"/>
              </a:rPr>
              <a:t>r</a:t>
            </a:r>
            <a:r>
              <a:rPr spc="-100" dirty="0">
                <a:solidFill>
                  <a:prstClr val="black"/>
                </a:solidFill>
                <a:cs typeface="Calibri"/>
              </a:rPr>
              <a:t>o</a:t>
            </a:r>
            <a:r>
              <a:rPr spc="-10" dirty="0">
                <a:solidFill>
                  <a:prstClr val="black"/>
                </a:solidFill>
                <a:cs typeface="Calibri"/>
              </a:rPr>
              <a:t>w</a:t>
            </a:r>
            <a:r>
              <a:rPr spc="-15" dirty="0">
                <a:solidFill>
                  <a:prstClr val="black"/>
                </a:solidFill>
                <a:cs typeface="Calibri"/>
              </a:rPr>
              <a:t>I</a:t>
            </a:r>
            <a:r>
              <a:rPr spc="-50" dirty="0">
                <a:solidFill>
                  <a:prstClr val="black"/>
                </a:solidFill>
                <a:cs typeface="Calibri"/>
              </a:rPr>
              <a:t>t</a:t>
            </a:r>
            <a:r>
              <a:rPr spc="-55" dirty="0">
                <a:solidFill>
                  <a:prstClr val="black"/>
                </a:solidFill>
                <a:cs typeface="Calibri"/>
              </a:rPr>
              <a:t>e</a:t>
            </a:r>
            <a:r>
              <a:rPr spc="-135" dirty="0">
                <a:solidFill>
                  <a:prstClr val="black"/>
                </a:solidFill>
                <a:cs typeface="Calibri"/>
              </a:rPr>
              <a:t>mC</a:t>
            </a:r>
            <a:r>
              <a:rPr spc="-100" dirty="0">
                <a:solidFill>
                  <a:prstClr val="black"/>
                </a:solidFill>
                <a:cs typeface="Calibri"/>
              </a:rPr>
              <a:t>o</a:t>
            </a:r>
            <a:r>
              <a:rPr spc="-90" dirty="0">
                <a:solidFill>
                  <a:prstClr val="black"/>
                </a:solidFill>
                <a:cs typeface="Calibri"/>
              </a:rPr>
              <a:t>u</a:t>
            </a:r>
            <a:r>
              <a:rPr spc="-110" dirty="0">
                <a:solidFill>
                  <a:prstClr val="black"/>
                </a:solidFill>
                <a:cs typeface="Calibri"/>
              </a:rPr>
              <a:t>n</a:t>
            </a:r>
            <a:r>
              <a:rPr spc="-10" dirty="0">
                <a:solidFill>
                  <a:prstClr val="black"/>
                </a:solidFill>
                <a:cs typeface="Calibri"/>
              </a:rPr>
              <a:t>t</a:t>
            </a:r>
            <a:r>
              <a:rPr dirty="0">
                <a:solidFill>
                  <a:prstClr val="black"/>
                </a:solidFill>
                <a:cs typeface="Calibri"/>
              </a:rPr>
              <a:t>)</a:t>
            </a:r>
            <a:r>
              <a:rPr spc="-15" dirty="0">
                <a:solidFill>
                  <a:prstClr val="black"/>
                </a:solidFill>
                <a:cs typeface="Calibri"/>
              </a:rPr>
              <a:t> </a:t>
            </a:r>
            <a:r>
              <a:rPr spc="-180" dirty="0" smtClean="0">
                <a:solidFill>
                  <a:prstClr val="black"/>
                </a:solidFill>
                <a:cs typeface="Calibri"/>
              </a:rPr>
              <a:t>%</a:t>
            </a:r>
            <a:r>
              <a:rPr spc="20" dirty="0" smtClean="0">
                <a:solidFill>
                  <a:prstClr val="black"/>
                </a:solidFill>
                <a:cs typeface="Calibri"/>
              </a:rPr>
              <a:t>}</a:t>
            </a:r>
            <a:r>
              <a:rPr lang="zh-CN" altLang="en-US" b="1" spc="-80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altLang="zh-CN" b="1" spc="-80" dirty="0" smtClean="0">
                <a:solidFill>
                  <a:srgbClr val="0000FF"/>
                </a:solidFill>
                <a:cs typeface="Calibri"/>
              </a:rPr>
              <a:t>&lt;!—numbers</a:t>
            </a:r>
            <a:r>
              <a:rPr lang="zh-CN" altLang="en-US" b="1" spc="-80" dirty="0" smtClean="0">
                <a:solidFill>
                  <a:srgbClr val="0000FF"/>
                </a:solidFill>
                <a:cs typeface="Calibri"/>
              </a:rPr>
              <a:t>手机的总数</a:t>
            </a:r>
            <a:r>
              <a:rPr lang="en-US" altLang="zh-CN" b="1" spc="-80" dirty="0" smtClean="0">
                <a:solidFill>
                  <a:srgbClr val="0000FF"/>
                </a:solidFill>
                <a:cs typeface="Calibri"/>
              </a:rPr>
              <a:t>--&gt;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2700"/>
            <a:r>
              <a:rPr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pc="-55" dirty="0">
                <a:solidFill>
                  <a:prstClr val="black"/>
                </a:solidFill>
                <a:cs typeface="Calibri"/>
              </a:rPr>
              <a:t>/</a:t>
            </a:r>
            <a:r>
              <a:rPr spc="-85" dirty="0">
                <a:solidFill>
                  <a:prstClr val="black"/>
                </a:solidFill>
                <a:cs typeface="Calibri"/>
              </a:rPr>
              <a:t>d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195" dirty="0">
                <a:solidFill>
                  <a:prstClr val="black"/>
                </a:solidFill>
                <a:cs typeface="Calibri"/>
              </a:rPr>
              <a:t>v</a:t>
            </a:r>
            <a:r>
              <a:rPr spc="-195" dirty="0" smtClean="0">
                <a:solidFill>
                  <a:prstClr val="black"/>
                </a:solidFill>
                <a:cs typeface="Calibri"/>
              </a:rPr>
              <a:t>&gt;</a:t>
            </a:r>
            <a:endParaRPr lang="en-US" spc="-195" dirty="0" smtClean="0">
              <a:solidFill>
                <a:prstClr val="black"/>
              </a:solidFill>
              <a:cs typeface="Calibri"/>
            </a:endParaRPr>
          </a:p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 {% </a:t>
            </a:r>
            <a:r>
              <a:rPr lang="en-US" dirty="0" err="1">
                <a:solidFill>
                  <a:prstClr val="black"/>
                </a:solidFill>
                <a:cs typeface="Calibri"/>
              </a:rPr>
              <a:t>endif</a:t>
            </a:r>
            <a:r>
              <a:rPr lang="en-US" dirty="0">
                <a:solidFill>
                  <a:prstClr val="black"/>
                </a:solidFill>
                <a:cs typeface="Calibri"/>
              </a:rPr>
              <a:t> %}</a:t>
            </a:r>
          </a:p>
          <a:p>
            <a:pPr marL="12700"/>
            <a:r>
              <a:rPr lang="en-US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dirty="0" smtClean="0">
                <a:solidFill>
                  <a:prstClr val="black"/>
                </a:solidFill>
                <a:cs typeface="Calibri"/>
              </a:rPr>
              <a:t>&lt;/</a:t>
            </a:r>
            <a:r>
              <a:rPr lang="en-US" dirty="0">
                <a:solidFill>
                  <a:prstClr val="black"/>
                </a:solidFill>
                <a:cs typeface="Calibri"/>
              </a:rPr>
              <a:t>div&gt;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63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522731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19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6669" y="906388"/>
            <a:ext cx="2800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5" dirty="0">
                <a:solidFill>
                  <a:srgbClr val="FFFFFF"/>
                </a:solidFill>
                <a:latin typeface="微软雅黑"/>
                <a:cs typeface="微软雅黑"/>
              </a:rPr>
              <a:t>1.</a:t>
            </a:r>
            <a:endParaRPr sz="24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533263" y="82608"/>
            <a:ext cx="144373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5" dirty="0">
                <a:solidFill>
                  <a:srgbClr val="EB5F55"/>
                </a:solidFill>
                <a:latin typeface="微软雅黑"/>
                <a:cs typeface="微软雅黑"/>
              </a:rPr>
              <a:t>创建网站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22244" y="906388"/>
            <a:ext cx="9509507" cy="5829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22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"c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r"</a:t>
            </a:r>
            <a:r>
              <a:rPr sz="2400" spc="2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as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15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22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160" dirty="0">
                <a:solidFill>
                  <a:prstClr val="black"/>
                </a:solidFill>
                <a:cs typeface="Calibri"/>
              </a:rPr>
              <a:t>"&gt;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2700"/>
            <a:r>
              <a:rPr sz="24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55" dirty="0" smtClean="0">
                <a:solidFill>
                  <a:prstClr val="black"/>
                </a:solidFill>
                <a:cs typeface="Calibri"/>
              </a:rPr>
              <a:t>ty</a:t>
            </a:r>
            <a:r>
              <a:rPr sz="2400" spc="-90" dirty="0" smtClean="0">
                <a:solidFill>
                  <a:prstClr val="black"/>
                </a:solidFill>
                <a:cs typeface="Calibri"/>
              </a:rPr>
              <a:t>p</a:t>
            </a:r>
            <a:r>
              <a:rPr sz="2400" spc="-60" dirty="0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345" dirty="0" smtClean="0">
                <a:solidFill>
                  <a:prstClr val="black"/>
                </a:solidFill>
                <a:cs typeface="Calibri"/>
              </a:rPr>
              <a:t>=</a:t>
            </a:r>
            <a:r>
              <a:rPr lang="en-US" altLang="zh-CN" sz="2400" b="1" spc="-125" dirty="0">
                <a:solidFill>
                  <a:srgbClr val="C00000"/>
                </a:solidFill>
                <a:cs typeface="Calibri"/>
              </a:rPr>
              <a:t>d</a:t>
            </a:r>
            <a:r>
              <a:rPr lang="en-US" altLang="zh-CN" sz="2400" b="1" spc="-30" dirty="0">
                <a:solidFill>
                  <a:srgbClr val="C00000"/>
                </a:solidFill>
                <a:cs typeface="Calibri"/>
              </a:rPr>
              <a:t>i</a:t>
            </a:r>
            <a:r>
              <a:rPr lang="en-US" altLang="zh-CN" sz="2400" b="1" spc="-70" dirty="0">
                <a:solidFill>
                  <a:srgbClr val="C00000"/>
                </a:solidFill>
                <a:cs typeface="Calibri"/>
              </a:rPr>
              <a:t>s</a:t>
            </a:r>
            <a:r>
              <a:rPr lang="en-US" altLang="zh-CN" sz="2400" b="1" spc="-80" dirty="0">
                <a:solidFill>
                  <a:srgbClr val="C00000"/>
                </a:solidFill>
                <a:cs typeface="Calibri"/>
              </a:rPr>
              <a:t>a</a:t>
            </a:r>
            <a:r>
              <a:rPr lang="en-US" altLang="zh-CN" sz="2400" b="1" spc="-100" dirty="0">
                <a:solidFill>
                  <a:srgbClr val="C00000"/>
                </a:solidFill>
                <a:cs typeface="Calibri"/>
              </a:rPr>
              <a:t>b</a:t>
            </a:r>
            <a:r>
              <a:rPr lang="en-US" altLang="zh-CN" sz="2400" b="1" spc="-30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altLang="zh-CN" sz="2400" b="1" spc="-60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altLang="zh-CN" sz="2400" b="1" spc="-125" dirty="0">
                <a:solidFill>
                  <a:srgbClr val="C00000"/>
                </a:solidFill>
                <a:cs typeface="Calibri"/>
              </a:rPr>
              <a:t>d</a:t>
            </a:r>
            <a:r>
              <a:rPr lang="en-US" altLang="zh-CN" sz="2400" b="1" spc="-345" dirty="0">
                <a:solidFill>
                  <a:srgbClr val="C00000"/>
                </a:solidFill>
                <a:cs typeface="Calibri"/>
              </a:rPr>
              <a:t>=</a:t>
            </a:r>
            <a:r>
              <a:rPr lang="en-US" altLang="zh-CN" sz="2400" b="1" dirty="0">
                <a:solidFill>
                  <a:srgbClr val="C00000"/>
                </a:solidFill>
                <a:cs typeface="Calibri"/>
              </a:rPr>
              <a:t>"</a:t>
            </a:r>
            <a:r>
              <a:rPr lang="en-US" altLang="zh-CN" sz="2400" b="1" dirty="0" err="1">
                <a:solidFill>
                  <a:srgbClr val="C00000"/>
                </a:solidFill>
                <a:cs typeface="Calibri"/>
              </a:rPr>
              <a:t>t</a:t>
            </a:r>
            <a:r>
              <a:rPr lang="en-US" altLang="zh-CN" sz="2400" b="1" spc="-10" dirty="0" err="1">
                <a:solidFill>
                  <a:srgbClr val="C00000"/>
                </a:solidFill>
                <a:cs typeface="Calibri"/>
              </a:rPr>
              <a:t>r</a:t>
            </a:r>
            <a:r>
              <a:rPr lang="en-US" altLang="zh-CN" sz="2400" b="1" spc="-85" dirty="0" err="1">
                <a:solidFill>
                  <a:srgbClr val="C00000"/>
                </a:solidFill>
                <a:cs typeface="Calibri"/>
              </a:rPr>
              <a:t>u</a:t>
            </a:r>
            <a:r>
              <a:rPr lang="en-US" altLang="zh-CN" sz="2400" b="1" spc="-60" dirty="0" err="1">
                <a:solidFill>
                  <a:srgbClr val="C00000"/>
                </a:solidFill>
                <a:cs typeface="Calibri"/>
              </a:rPr>
              <a:t>e</a:t>
            </a:r>
            <a:r>
              <a:rPr lang="en-US" altLang="zh-CN" sz="2400" b="1" spc="30" dirty="0" err="1">
                <a:solidFill>
                  <a:srgbClr val="C00000"/>
                </a:solidFill>
                <a:cs typeface="Calibri"/>
              </a:rPr>
              <a:t>"</a:t>
            </a:r>
            <a:r>
              <a:rPr sz="2400" spc="-25" dirty="0" err="1" smtClean="0">
                <a:solidFill>
                  <a:prstClr val="black"/>
                </a:solidFill>
                <a:cs typeface="Calibri"/>
              </a:rPr>
              <a:t>"</a:t>
            </a:r>
            <a:r>
              <a:rPr sz="2400" spc="-50" dirty="0" err="1">
                <a:solidFill>
                  <a:prstClr val="black"/>
                </a:solidFill>
                <a:cs typeface="Calibri"/>
              </a:rPr>
              <a:t>h</a:t>
            </a:r>
            <a:r>
              <a:rPr sz="2400" spc="-30" dirty="0" err="1">
                <a:solidFill>
                  <a:prstClr val="black"/>
                </a:solidFill>
                <a:cs typeface="Calibri"/>
              </a:rPr>
              <a:t>i</a:t>
            </a:r>
            <a:r>
              <a:rPr sz="2400" spc="-125" dirty="0" err="1">
                <a:solidFill>
                  <a:prstClr val="black"/>
                </a:solidFill>
                <a:cs typeface="Calibri"/>
              </a:rPr>
              <a:t>dd</a:t>
            </a:r>
            <a:r>
              <a:rPr sz="2400" spc="-60" dirty="0" err="1">
                <a:solidFill>
                  <a:prstClr val="black"/>
                </a:solidFill>
                <a:cs typeface="Calibri"/>
              </a:rPr>
              <a:t>e</a:t>
            </a:r>
            <a:r>
              <a:rPr sz="2400" spc="-85" dirty="0" err="1">
                <a:solidFill>
                  <a:prstClr val="black"/>
                </a:solidFill>
                <a:cs typeface="Calibri"/>
              </a:rPr>
              <a:t>n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2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pa</a:t>
            </a:r>
            <a:r>
              <a:rPr sz="2400" spc="-17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al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20" dirty="0">
                <a:solidFill>
                  <a:prstClr val="black"/>
                </a:solidFill>
                <a:cs typeface="Calibri"/>
              </a:rPr>
              <a:t>"{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{</a:t>
            </a:r>
            <a:r>
              <a:rPr sz="2400" b="1" spc="-125" dirty="0">
                <a:solidFill>
                  <a:srgbClr val="C00000"/>
                </a:solidFill>
                <a:cs typeface="Calibri"/>
              </a:rPr>
              <a:t>pa</a:t>
            </a:r>
            <a:r>
              <a:rPr sz="2400" b="1" spc="-175" dirty="0">
                <a:solidFill>
                  <a:srgbClr val="C00000"/>
                </a:solidFill>
                <a:cs typeface="Calibri"/>
              </a:rPr>
              <a:t>g</a:t>
            </a:r>
            <a:r>
              <a:rPr sz="2400" b="1" spc="-60" dirty="0">
                <a:solidFill>
                  <a:srgbClr val="C00000"/>
                </a:solidFill>
                <a:cs typeface="Calibri"/>
              </a:rPr>
              <a:t>e</a:t>
            </a:r>
            <a:r>
              <a:rPr sz="2400" b="1" spc="-35" dirty="0">
                <a:solidFill>
                  <a:srgbClr val="C00000"/>
                </a:solidFill>
                <a:cs typeface="Calibri"/>
              </a:rPr>
              <a:t>I</a:t>
            </a:r>
            <a:r>
              <a:rPr sz="2400" b="1" spc="-80" dirty="0">
                <a:solidFill>
                  <a:srgbClr val="C00000"/>
                </a:solidFill>
                <a:cs typeface="Calibri"/>
              </a:rPr>
              <a:t>n</a:t>
            </a:r>
            <a:r>
              <a:rPr sz="2400" b="1" spc="-125" dirty="0">
                <a:solidFill>
                  <a:srgbClr val="C00000"/>
                </a:solidFill>
                <a:cs typeface="Calibri"/>
              </a:rPr>
              <a:t>d</a:t>
            </a:r>
            <a:r>
              <a:rPr sz="2400" b="1" spc="-85" dirty="0">
                <a:solidFill>
                  <a:srgbClr val="C00000"/>
                </a:solidFill>
                <a:cs typeface="Calibri"/>
              </a:rPr>
              <a:t>e</a:t>
            </a:r>
            <a:r>
              <a:rPr sz="2400" b="1" spc="-60" dirty="0">
                <a:solidFill>
                  <a:srgbClr val="C00000"/>
                </a:solidFill>
                <a:cs typeface="Calibri"/>
              </a:rPr>
              <a:t>x</a:t>
            </a:r>
            <a:r>
              <a:rPr sz="2400" spc="25" dirty="0">
                <a:solidFill>
                  <a:prstClr val="black"/>
                </a:solidFill>
                <a:cs typeface="Calibri"/>
              </a:rPr>
              <a:t>}}</a:t>
            </a:r>
            <a:r>
              <a:rPr sz="2400" spc="-160" dirty="0">
                <a:solidFill>
                  <a:prstClr val="black"/>
                </a:solidFill>
                <a:cs typeface="Calibri"/>
              </a:rPr>
              <a:t>"&gt;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2700"/>
            <a:r>
              <a:rPr sz="24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ty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h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dd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2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pa</a:t>
            </a:r>
            <a:r>
              <a:rPr sz="2400" spc="-17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4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12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al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20" dirty="0">
                <a:solidFill>
                  <a:prstClr val="black"/>
                </a:solidFill>
                <a:cs typeface="Calibri"/>
              </a:rPr>
              <a:t>"{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{</a:t>
            </a:r>
            <a:r>
              <a:rPr sz="2400" b="1" spc="-125" dirty="0">
                <a:solidFill>
                  <a:srgbClr val="C00000"/>
                </a:solidFill>
                <a:cs typeface="Calibri"/>
              </a:rPr>
              <a:t>pa</a:t>
            </a:r>
            <a:r>
              <a:rPr sz="2400" b="1" spc="-175" dirty="0">
                <a:solidFill>
                  <a:srgbClr val="C00000"/>
                </a:solidFill>
                <a:cs typeface="Calibri"/>
              </a:rPr>
              <a:t>g</a:t>
            </a:r>
            <a:r>
              <a:rPr sz="2400" b="1" spc="-60" dirty="0">
                <a:solidFill>
                  <a:srgbClr val="C00000"/>
                </a:solidFill>
                <a:cs typeface="Calibri"/>
              </a:rPr>
              <a:t>e</a:t>
            </a:r>
            <a:r>
              <a:rPr sz="2400" b="1" spc="-140" dirty="0">
                <a:solidFill>
                  <a:srgbClr val="C00000"/>
                </a:solidFill>
                <a:cs typeface="Calibri"/>
              </a:rPr>
              <a:t>C</a:t>
            </a:r>
            <a:r>
              <a:rPr sz="2400" b="1" spc="-120" dirty="0">
                <a:solidFill>
                  <a:srgbClr val="C00000"/>
                </a:solidFill>
                <a:cs typeface="Calibri"/>
              </a:rPr>
              <a:t>o</a:t>
            </a:r>
            <a:r>
              <a:rPr sz="2400" b="1" spc="-85" dirty="0">
                <a:solidFill>
                  <a:srgbClr val="C00000"/>
                </a:solidFill>
                <a:cs typeface="Calibri"/>
              </a:rPr>
              <a:t>u</a:t>
            </a:r>
            <a:r>
              <a:rPr sz="2400" b="1" spc="-110" dirty="0">
                <a:solidFill>
                  <a:srgbClr val="C00000"/>
                </a:solidFill>
                <a:cs typeface="Calibri"/>
              </a:rPr>
              <a:t>n</a:t>
            </a:r>
            <a:r>
              <a:rPr sz="2400" b="1" spc="-10" dirty="0">
                <a:solidFill>
                  <a:srgbClr val="C00000"/>
                </a:solidFill>
                <a:cs typeface="Calibri"/>
              </a:rPr>
              <a:t>t</a:t>
            </a:r>
            <a:r>
              <a:rPr sz="2400" spc="25" dirty="0">
                <a:solidFill>
                  <a:prstClr val="black"/>
                </a:solidFill>
                <a:cs typeface="Calibri"/>
              </a:rPr>
              <a:t>}}</a:t>
            </a:r>
            <a:r>
              <a:rPr sz="2400" spc="-160" dirty="0">
                <a:solidFill>
                  <a:prstClr val="black"/>
                </a:solidFill>
                <a:cs typeface="Calibri"/>
              </a:rPr>
              <a:t>"&gt;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2700">
              <a:lnSpc>
                <a:spcPts val="2135"/>
              </a:lnSpc>
              <a:spcBef>
                <a:spcPts val="45"/>
              </a:spcBef>
            </a:pPr>
            <a:r>
              <a:rPr sz="24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ty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b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tt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"f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95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t"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25" dirty="0">
                <a:solidFill>
                  <a:prstClr val="black"/>
                </a:solidFill>
                <a:cs typeface="Calibri"/>
              </a:rPr>
              <a:t>"</a:t>
            </a:r>
            <a:r>
              <a:rPr sz="2400" b="1" spc="-5" dirty="0">
                <a:solidFill>
                  <a:srgbClr val="FF0000"/>
                </a:solidFill>
                <a:latin typeface="宋体"/>
                <a:cs typeface="宋体"/>
              </a:rPr>
              <a:t>第一</a:t>
            </a:r>
            <a:r>
              <a:rPr sz="2400" b="1" dirty="0">
                <a:solidFill>
                  <a:srgbClr val="FF0000"/>
                </a:solidFill>
                <a:latin typeface="宋体"/>
                <a:cs typeface="宋体"/>
              </a:rPr>
              <a:t>页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li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k</a:t>
            </a:r>
            <a:r>
              <a:rPr sz="2400" spc="-21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"</a:t>
            </a:r>
            <a:r>
              <a:rPr sz="2400" b="1" spc="-20" dirty="0">
                <a:solidFill>
                  <a:srgbClr val="C00000"/>
                </a:solidFill>
                <a:cs typeface="Calibri"/>
              </a:rPr>
              <a:t>fi</a:t>
            </a:r>
            <a:r>
              <a:rPr sz="2400" b="1" spc="-50" dirty="0">
                <a:solidFill>
                  <a:srgbClr val="C00000"/>
                </a:solidFill>
                <a:cs typeface="Calibri"/>
              </a:rPr>
              <a:t>r</a:t>
            </a:r>
            <a:r>
              <a:rPr sz="2400" b="1" spc="-95" dirty="0">
                <a:solidFill>
                  <a:srgbClr val="C00000"/>
                </a:solidFill>
                <a:cs typeface="Calibri"/>
              </a:rPr>
              <a:t>s</a:t>
            </a:r>
            <a:r>
              <a:rPr sz="2400" b="1" spc="-35" dirty="0">
                <a:solidFill>
                  <a:srgbClr val="C00000"/>
                </a:solidFill>
                <a:cs typeface="Calibri"/>
              </a:rPr>
              <a:t>t</a:t>
            </a:r>
            <a:r>
              <a:rPr sz="2400" b="1" spc="-105" dirty="0">
                <a:solidFill>
                  <a:srgbClr val="C00000"/>
                </a:solidFill>
                <a:cs typeface="Calibri"/>
              </a:rPr>
              <a:t>P</a:t>
            </a:r>
            <a:r>
              <a:rPr sz="2400" b="1" spc="-125" dirty="0">
                <a:solidFill>
                  <a:srgbClr val="C00000"/>
                </a:solidFill>
                <a:cs typeface="Calibri"/>
              </a:rPr>
              <a:t>a</a:t>
            </a:r>
            <a:r>
              <a:rPr sz="2400" b="1" spc="-180" dirty="0">
                <a:solidFill>
                  <a:srgbClr val="C00000"/>
                </a:solidFill>
                <a:cs typeface="Calibri"/>
              </a:rPr>
              <a:t>g</a:t>
            </a:r>
            <a:r>
              <a:rPr sz="2400" b="1" spc="-55" dirty="0">
                <a:solidFill>
                  <a:srgbClr val="C00000"/>
                </a:solidFill>
                <a:cs typeface="Calibri"/>
              </a:rPr>
              <a:t>e</a:t>
            </a:r>
            <a:r>
              <a:rPr sz="2400" b="1" dirty="0">
                <a:solidFill>
                  <a:srgbClr val="C00000"/>
                </a:solidFill>
                <a:cs typeface="Calibri"/>
              </a:rPr>
              <a:t>()</a:t>
            </a:r>
            <a:r>
              <a:rPr sz="2400" spc="-160" dirty="0">
                <a:solidFill>
                  <a:prstClr val="black"/>
                </a:solidFill>
                <a:cs typeface="Calibri"/>
              </a:rPr>
              <a:t>"&gt;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222885">
              <a:lnSpc>
                <a:spcPts val="2135"/>
              </a:lnSpc>
            </a:pPr>
            <a:r>
              <a:rPr sz="2400" b="1" spc="25" dirty="0">
                <a:solidFill>
                  <a:srgbClr val="0000FF"/>
                </a:solidFill>
                <a:cs typeface="Calibri"/>
              </a:rPr>
              <a:t>{</a:t>
            </a:r>
            <a:r>
              <a:rPr sz="2400" b="1" spc="-190" dirty="0">
                <a:solidFill>
                  <a:srgbClr val="0000FF"/>
                </a:solidFill>
                <a:cs typeface="Calibri"/>
              </a:rPr>
              <a:t>%</a:t>
            </a:r>
            <a:r>
              <a:rPr sz="2400" b="1" spc="-105" dirty="0">
                <a:solidFill>
                  <a:srgbClr val="0000FF"/>
                </a:solidFill>
                <a:cs typeface="Calibri"/>
              </a:rPr>
              <a:t> </a:t>
            </a:r>
            <a:r>
              <a:rPr sz="2400" b="1" spc="-30" dirty="0">
                <a:solidFill>
                  <a:srgbClr val="0000FF"/>
                </a:solidFill>
                <a:cs typeface="Calibri"/>
              </a:rPr>
              <a:t>i</a:t>
            </a:r>
            <a:r>
              <a:rPr sz="2400" b="1" spc="-15" dirty="0">
                <a:solidFill>
                  <a:srgbClr val="0000FF"/>
                </a:solidFill>
                <a:cs typeface="Calibri"/>
              </a:rPr>
              <a:t>f</a:t>
            </a:r>
            <a:r>
              <a:rPr sz="2400" b="1" spc="-80" dirty="0">
                <a:solidFill>
                  <a:srgbClr val="0000FF"/>
                </a:solidFill>
                <a:cs typeface="Calibri"/>
              </a:rPr>
              <a:t> </a:t>
            </a:r>
            <a:r>
              <a:rPr sz="2400" b="1" spc="-125" dirty="0">
                <a:solidFill>
                  <a:srgbClr val="0000FF"/>
                </a:solidFill>
                <a:cs typeface="Calibri"/>
              </a:rPr>
              <a:t>pa</a:t>
            </a:r>
            <a:r>
              <a:rPr sz="2400" b="1" spc="-175" dirty="0">
                <a:solidFill>
                  <a:srgbClr val="0000FF"/>
                </a:solidFill>
                <a:cs typeface="Calibri"/>
              </a:rPr>
              <a:t>g</a:t>
            </a:r>
            <a:r>
              <a:rPr sz="2400" b="1" spc="-60" dirty="0">
                <a:solidFill>
                  <a:srgbClr val="0000FF"/>
                </a:solidFill>
                <a:cs typeface="Calibri"/>
              </a:rPr>
              <a:t>e</a:t>
            </a:r>
            <a:r>
              <a:rPr sz="2400" b="1" spc="-35" dirty="0">
                <a:solidFill>
                  <a:srgbClr val="0000FF"/>
                </a:solidFill>
                <a:cs typeface="Calibri"/>
              </a:rPr>
              <a:t>I</a:t>
            </a:r>
            <a:r>
              <a:rPr sz="2400" b="1" spc="-80" dirty="0">
                <a:solidFill>
                  <a:srgbClr val="0000FF"/>
                </a:solidFill>
                <a:cs typeface="Calibri"/>
              </a:rPr>
              <a:t>n</a:t>
            </a:r>
            <a:r>
              <a:rPr sz="2400" b="1" spc="-125" dirty="0">
                <a:solidFill>
                  <a:srgbClr val="0000FF"/>
                </a:solidFill>
                <a:cs typeface="Calibri"/>
              </a:rPr>
              <a:t>d</a:t>
            </a:r>
            <a:r>
              <a:rPr sz="2400" b="1" spc="-85" dirty="0">
                <a:solidFill>
                  <a:srgbClr val="0000FF"/>
                </a:solidFill>
                <a:cs typeface="Calibri"/>
              </a:rPr>
              <a:t>e</a:t>
            </a:r>
            <a:r>
              <a:rPr sz="2400" b="1" spc="-60" dirty="0">
                <a:solidFill>
                  <a:srgbClr val="0000FF"/>
                </a:solidFill>
                <a:cs typeface="Calibri"/>
              </a:rPr>
              <a:t>x</a:t>
            </a:r>
            <a:r>
              <a:rPr sz="2400" b="1" spc="-345" dirty="0">
                <a:solidFill>
                  <a:srgbClr val="0000FF"/>
                </a:solidFill>
                <a:cs typeface="Calibri"/>
              </a:rPr>
              <a:t>&gt;</a:t>
            </a:r>
            <a:r>
              <a:rPr sz="2400" b="1" spc="-60" dirty="0">
                <a:solidFill>
                  <a:srgbClr val="0000FF"/>
                </a:solidFill>
                <a:cs typeface="Calibri"/>
              </a:rPr>
              <a:t>1</a:t>
            </a:r>
            <a:r>
              <a:rPr sz="2400" b="1" spc="5" dirty="0">
                <a:solidFill>
                  <a:srgbClr val="0000FF"/>
                </a:solidFill>
                <a:cs typeface="Calibri"/>
              </a:rPr>
              <a:t> </a:t>
            </a:r>
            <a:r>
              <a:rPr sz="2400" b="1" spc="-185" dirty="0">
                <a:solidFill>
                  <a:srgbClr val="0000FF"/>
                </a:solidFill>
                <a:cs typeface="Calibri"/>
              </a:rPr>
              <a:t>%</a:t>
            </a:r>
            <a:r>
              <a:rPr sz="2400" b="1" spc="20" dirty="0">
                <a:solidFill>
                  <a:srgbClr val="0000FF"/>
                </a:solidFill>
                <a:cs typeface="Calibri"/>
              </a:rPr>
              <a:t>}</a:t>
            </a:r>
            <a:endParaRPr sz="2400" b="1" dirty="0">
              <a:solidFill>
                <a:srgbClr val="0000FF"/>
              </a:solidFill>
              <a:cs typeface="Calibri"/>
            </a:endParaRPr>
          </a:p>
          <a:p>
            <a:pPr marL="12700">
              <a:lnSpc>
                <a:spcPts val="2135"/>
              </a:lnSpc>
              <a:spcBef>
                <a:spcPts val="45"/>
              </a:spcBef>
            </a:pPr>
            <a:r>
              <a:rPr sz="24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ty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b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tt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40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al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20" dirty="0">
                <a:solidFill>
                  <a:prstClr val="black"/>
                </a:solidFill>
                <a:cs typeface="Calibri"/>
              </a:rPr>
              <a:t>"</a:t>
            </a:r>
            <a:r>
              <a:rPr sz="2400" dirty="0">
                <a:solidFill>
                  <a:prstClr val="black"/>
                </a:solidFill>
                <a:latin typeface="宋体"/>
                <a:cs typeface="宋体"/>
              </a:rPr>
              <a:t>前一页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li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k</a:t>
            </a:r>
            <a:r>
              <a:rPr sz="2400" spc="-21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"</a:t>
            </a:r>
            <a:r>
              <a:rPr sz="2400" b="1" spc="-125" dirty="0">
                <a:solidFill>
                  <a:srgbClr val="C00000"/>
                </a:solidFill>
                <a:cs typeface="Calibri"/>
              </a:rPr>
              <a:t>p</a:t>
            </a:r>
            <a:r>
              <a:rPr sz="2400" b="1" spc="-30" dirty="0">
                <a:solidFill>
                  <a:srgbClr val="C00000"/>
                </a:solidFill>
                <a:cs typeface="Calibri"/>
              </a:rPr>
              <a:t>r</a:t>
            </a:r>
            <a:r>
              <a:rPr sz="2400" b="1" spc="-60" dirty="0">
                <a:solidFill>
                  <a:srgbClr val="C00000"/>
                </a:solidFill>
                <a:cs typeface="Calibri"/>
              </a:rPr>
              <a:t>ev</a:t>
            </a:r>
            <a:r>
              <a:rPr sz="2400" b="1" spc="-110" dirty="0">
                <a:solidFill>
                  <a:srgbClr val="C00000"/>
                </a:solidFill>
                <a:cs typeface="Calibri"/>
              </a:rPr>
              <a:t>P</a:t>
            </a:r>
            <a:r>
              <a:rPr sz="2400" b="1" spc="-125" dirty="0">
                <a:solidFill>
                  <a:srgbClr val="C00000"/>
                </a:solidFill>
                <a:cs typeface="Calibri"/>
              </a:rPr>
              <a:t>a</a:t>
            </a:r>
            <a:r>
              <a:rPr sz="2400" b="1" spc="-175" dirty="0">
                <a:solidFill>
                  <a:srgbClr val="C00000"/>
                </a:solidFill>
                <a:cs typeface="Calibri"/>
              </a:rPr>
              <a:t>g</a:t>
            </a:r>
            <a:r>
              <a:rPr sz="2400" b="1" spc="-60" dirty="0">
                <a:solidFill>
                  <a:srgbClr val="C00000"/>
                </a:solidFill>
                <a:cs typeface="Calibri"/>
              </a:rPr>
              <a:t>e</a:t>
            </a:r>
            <a:r>
              <a:rPr sz="2400" b="1" spc="5" dirty="0">
                <a:solidFill>
                  <a:srgbClr val="C00000"/>
                </a:solidFill>
                <a:cs typeface="Calibri"/>
              </a:rPr>
              <a:t>()</a:t>
            </a:r>
            <a:r>
              <a:rPr sz="2400" spc="-160" dirty="0">
                <a:solidFill>
                  <a:prstClr val="black"/>
                </a:solidFill>
                <a:cs typeface="Calibri"/>
              </a:rPr>
              <a:t>"&gt;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222885">
              <a:lnSpc>
                <a:spcPts val="2135"/>
              </a:lnSpc>
            </a:pPr>
            <a:r>
              <a:rPr sz="2400" spc="25" dirty="0">
                <a:solidFill>
                  <a:prstClr val="black"/>
                </a:solidFill>
                <a:cs typeface="Calibri"/>
              </a:rPr>
              <a:t>{</a:t>
            </a:r>
            <a:r>
              <a:rPr sz="2400" spc="-190" dirty="0">
                <a:solidFill>
                  <a:prstClr val="black"/>
                </a:solidFill>
                <a:cs typeface="Calibri"/>
              </a:rPr>
              <a:t>%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e </a:t>
            </a:r>
            <a:r>
              <a:rPr sz="2400" spc="-185" dirty="0">
                <a:solidFill>
                  <a:prstClr val="black"/>
                </a:solidFill>
                <a:cs typeface="Calibri"/>
              </a:rPr>
              <a:t>%</a:t>
            </a:r>
            <a:r>
              <a:rPr sz="2400" spc="20" dirty="0">
                <a:solidFill>
                  <a:prstClr val="black"/>
                </a:solidFill>
                <a:cs typeface="Calibri"/>
              </a:rPr>
              <a:t>}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2700">
              <a:lnSpc>
                <a:spcPts val="2135"/>
              </a:lnSpc>
              <a:spcBef>
                <a:spcPts val="45"/>
              </a:spcBef>
            </a:pPr>
            <a:r>
              <a:rPr sz="24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ty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b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tt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40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al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20" dirty="0">
                <a:solidFill>
                  <a:prstClr val="black"/>
                </a:solidFill>
                <a:cs typeface="Calibri"/>
              </a:rPr>
              <a:t>"</a:t>
            </a:r>
            <a:r>
              <a:rPr sz="2400" b="1" dirty="0">
                <a:solidFill>
                  <a:srgbClr val="C00000"/>
                </a:solidFill>
                <a:latin typeface="宋体"/>
                <a:cs typeface="宋体"/>
              </a:rPr>
              <a:t>前一页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disabled="true"</a:t>
            </a:r>
            <a:r>
              <a:rPr sz="2400" spc="-335" dirty="0" smtClean="0">
                <a:solidFill>
                  <a:prstClr val="black"/>
                </a:solidFill>
                <a:cs typeface="Calibri"/>
              </a:rPr>
              <a:t>&gt;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222885">
              <a:lnSpc>
                <a:spcPts val="2135"/>
              </a:lnSpc>
            </a:pPr>
            <a:r>
              <a:rPr sz="2400" spc="25" dirty="0">
                <a:solidFill>
                  <a:prstClr val="black"/>
                </a:solidFill>
                <a:cs typeface="Calibri"/>
              </a:rPr>
              <a:t>{</a:t>
            </a:r>
            <a:r>
              <a:rPr sz="2400" spc="-185" dirty="0">
                <a:solidFill>
                  <a:prstClr val="black"/>
                </a:solidFill>
                <a:cs typeface="Calibri"/>
              </a:rPr>
              <a:t>%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f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%}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222885"/>
            <a:r>
              <a:rPr sz="2400" b="1" spc="25" dirty="0">
                <a:solidFill>
                  <a:srgbClr val="0000FF"/>
                </a:solidFill>
                <a:cs typeface="Calibri"/>
              </a:rPr>
              <a:t>{</a:t>
            </a:r>
            <a:r>
              <a:rPr sz="2400" b="1" spc="-190" dirty="0">
                <a:solidFill>
                  <a:srgbClr val="0000FF"/>
                </a:solidFill>
                <a:cs typeface="Calibri"/>
              </a:rPr>
              <a:t>%</a:t>
            </a:r>
            <a:r>
              <a:rPr sz="2400" b="1" spc="-105" dirty="0">
                <a:solidFill>
                  <a:srgbClr val="0000FF"/>
                </a:solidFill>
                <a:cs typeface="Calibri"/>
              </a:rPr>
              <a:t> </a:t>
            </a:r>
            <a:r>
              <a:rPr sz="2400" b="1" spc="-30" dirty="0">
                <a:solidFill>
                  <a:srgbClr val="0000FF"/>
                </a:solidFill>
                <a:cs typeface="Calibri"/>
              </a:rPr>
              <a:t>i</a:t>
            </a:r>
            <a:r>
              <a:rPr sz="2400" b="1" spc="-15" dirty="0">
                <a:solidFill>
                  <a:srgbClr val="0000FF"/>
                </a:solidFill>
                <a:cs typeface="Calibri"/>
              </a:rPr>
              <a:t>f</a:t>
            </a:r>
            <a:r>
              <a:rPr sz="2400" b="1" spc="-80" dirty="0">
                <a:solidFill>
                  <a:srgbClr val="0000FF"/>
                </a:solidFill>
                <a:cs typeface="Calibri"/>
              </a:rPr>
              <a:t> </a:t>
            </a:r>
            <a:r>
              <a:rPr sz="2400" b="1" spc="-125" dirty="0">
                <a:solidFill>
                  <a:srgbClr val="0000FF"/>
                </a:solidFill>
                <a:cs typeface="Calibri"/>
              </a:rPr>
              <a:t>pa</a:t>
            </a:r>
            <a:r>
              <a:rPr sz="2400" b="1" spc="-175" dirty="0">
                <a:solidFill>
                  <a:srgbClr val="0000FF"/>
                </a:solidFill>
                <a:cs typeface="Calibri"/>
              </a:rPr>
              <a:t>g</a:t>
            </a:r>
            <a:r>
              <a:rPr sz="2400" b="1" spc="-60" dirty="0">
                <a:solidFill>
                  <a:srgbClr val="0000FF"/>
                </a:solidFill>
                <a:cs typeface="Calibri"/>
              </a:rPr>
              <a:t>e</a:t>
            </a:r>
            <a:r>
              <a:rPr sz="2400" b="1" spc="-35" dirty="0">
                <a:solidFill>
                  <a:srgbClr val="0000FF"/>
                </a:solidFill>
                <a:cs typeface="Calibri"/>
              </a:rPr>
              <a:t>I</a:t>
            </a:r>
            <a:r>
              <a:rPr sz="2400" b="1" spc="-80" dirty="0">
                <a:solidFill>
                  <a:srgbClr val="0000FF"/>
                </a:solidFill>
                <a:cs typeface="Calibri"/>
              </a:rPr>
              <a:t>n</a:t>
            </a:r>
            <a:r>
              <a:rPr sz="2400" b="1" spc="-125" dirty="0">
                <a:solidFill>
                  <a:srgbClr val="0000FF"/>
                </a:solidFill>
                <a:cs typeface="Calibri"/>
              </a:rPr>
              <a:t>d</a:t>
            </a:r>
            <a:r>
              <a:rPr sz="2400" b="1" spc="-85" dirty="0">
                <a:solidFill>
                  <a:srgbClr val="0000FF"/>
                </a:solidFill>
                <a:cs typeface="Calibri"/>
              </a:rPr>
              <a:t>e</a:t>
            </a:r>
            <a:r>
              <a:rPr sz="2400" b="1" spc="-60" dirty="0">
                <a:solidFill>
                  <a:srgbClr val="0000FF"/>
                </a:solidFill>
                <a:cs typeface="Calibri"/>
              </a:rPr>
              <a:t>x</a:t>
            </a:r>
            <a:r>
              <a:rPr sz="2400" b="1" spc="-345" dirty="0">
                <a:solidFill>
                  <a:srgbClr val="0000FF"/>
                </a:solidFill>
                <a:cs typeface="Calibri"/>
              </a:rPr>
              <a:t>&lt;</a:t>
            </a:r>
            <a:r>
              <a:rPr sz="2400" b="1" spc="-125" dirty="0">
                <a:solidFill>
                  <a:srgbClr val="0000FF"/>
                </a:solidFill>
                <a:cs typeface="Calibri"/>
              </a:rPr>
              <a:t>p</a:t>
            </a:r>
            <a:r>
              <a:rPr sz="2400" b="1" spc="-35" dirty="0">
                <a:solidFill>
                  <a:srgbClr val="0000FF"/>
                </a:solidFill>
                <a:cs typeface="Calibri"/>
              </a:rPr>
              <a:t>a</a:t>
            </a:r>
            <a:r>
              <a:rPr sz="2400" b="1" spc="-250" dirty="0">
                <a:solidFill>
                  <a:srgbClr val="0000FF"/>
                </a:solidFill>
                <a:cs typeface="Calibri"/>
              </a:rPr>
              <a:t>g</a:t>
            </a:r>
            <a:r>
              <a:rPr sz="2400" b="1" spc="-60" dirty="0">
                <a:solidFill>
                  <a:srgbClr val="0000FF"/>
                </a:solidFill>
                <a:cs typeface="Calibri"/>
              </a:rPr>
              <a:t>e</a:t>
            </a:r>
            <a:r>
              <a:rPr sz="2400" b="1" spc="-140" dirty="0">
                <a:solidFill>
                  <a:srgbClr val="0000FF"/>
                </a:solidFill>
                <a:cs typeface="Calibri"/>
              </a:rPr>
              <a:t>C</a:t>
            </a:r>
            <a:r>
              <a:rPr sz="2400" b="1" spc="-120" dirty="0">
                <a:solidFill>
                  <a:srgbClr val="0000FF"/>
                </a:solidFill>
                <a:cs typeface="Calibri"/>
              </a:rPr>
              <a:t>o</a:t>
            </a:r>
            <a:r>
              <a:rPr sz="2400" b="1" spc="-65" dirty="0">
                <a:solidFill>
                  <a:srgbClr val="0000FF"/>
                </a:solidFill>
                <a:cs typeface="Calibri"/>
              </a:rPr>
              <a:t>u</a:t>
            </a:r>
            <a:r>
              <a:rPr sz="2400" b="1" spc="-110" dirty="0">
                <a:solidFill>
                  <a:srgbClr val="0000FF"/>
                </a:solidFill>
                <a:cs typeface="Calibri"/>
              </a:rPr>
              <a:t>n</a:t>
            </a:r>
            <a:r>
              <a:rPr sz="2400" b="1" spc="-10" dirty="0">
                <a:solidFill>
                  <a:srgbClr val="0000FF"/>
                </a:solidFill>
                <a:cs typeface="Calibri"/>
              </a:rPr>
              <a:t>t</a:t>
            </a:r>
            <a:r>
              <a:rPr sz="2400" b="1" spc="40" dirty="0">
                <a:solidFill>
                  <a:srgbClr val="0000FF"/>
                </a:solidFill>
                <a:cs typeface="Calibri"/>
              </a:rPr>
              <a:t> </a:t>
            </a:r>
            <a:r>
              <a:rPr sz="2400" b="1" spc="-80" dirty="0">
                <a:solidFill>
                  <a:srgbClr val="0000FF"/>
                </a:solidFill>
                <a:cs typeface="Calibri"/>
              </a:rPr>
              <a:t>%}</a:t>
            </a:r>
            <a:endParaRPr sz="2400" b="1" dirty="0">
              <a:solidFill>
                <a:srgbClr val="0000FF"/>
              </a:solidFill>
              <a:cs typeface="Calibri"/>
            </a:endParaRPr>
          </a:p>
          <a:p>
            <a:pPr marL="12700">
              <a:lnSpc>
                <a:spcPts val="2135"/>
              </a:lnSpc>
              <a:spcBef>
                <a:spcPts val="45"/>
              </a:spcBef>
            </a:pPr>
            <a:r>
              <a:rPr sz="24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ty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b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tt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x</a:t>
            </a:r>
            <a:r>
              <a:rPr sz="2400" dirty="0">
                <a:solidFill>
                  <a:prstClr val="black"/>
                </a:solidFill>
                <a:cs typeface="Calibri"/>
              </a:rPr>
              <a:t>t" 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al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25" dirty="0">
                <a:solidFill>
                  <a:prstClr val="black"/>
                </a:solidFill>
                <a:cs typeface="Calibri"/>
              </a:rPr>
              <a:t>"</a:t>
            </a:r>
            <a:r>
              <a:rPr sz="2400" dirty="0">
                <a:solidFill>
                  <a:prstClr val="black"/>
                </a:solidFill>
                <a:latin typeface="宋体"/>
                <a:cs typeface="宋体"/>
              </a:rPr>
              <a:t>下一页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05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70" dirty="0" err="1" smtClean="0">
                <a:solidFill>
                  <a:prstClr val="black"/>
                </a:solidFill>
                <a:cs typeface="Calibri"/>
              </a:rPr>
              <a:t>c</a:t>
            </a:r>
            <a:r>
              <a:rPr sz="2400" spc="-30" dirty="0" err="1" smtClean="0">
                <a:solidFill>
                  <a:prstClr val="black"/>
                </a:solidFill>
                <a:cs typeface="Calibri"/>
              </a:rPr>
              <a:t>li</a:t>
            </a:r>
            <a:r>
              <a:rPr sz="2400" spc="-70" dirty="0" err="1" smtClean="0">
                <a:solidFill>
                  <a:prstClr val="black"/>
                </a:solidFill>
                <a:cs typeface="Calibri"/>
              </a:rPr>
              <a:t>c</a:t>
            </a:r>
            <a:r>
              <a:rPr sz="2400" spc="-80" dirty="0" err="1" smtClean="0">
                <a:solidFill>
                  <a:prstClr val="black"/>
                </a:solidFill>
                <a:cs typeface="Calibri"/>
              </a:rPr>
              <a:t>k</a:t>
            </a:r>
            <a:r>
              <a:rPr sz="2400" spc="-21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"</a:t>
            </a:r>
            <a:r>
              <a:rPr sz="2400" b="1" spc="-85" dirty="0">
                <a:solidFill>
                  <a:srgbClr val="C00000"/>
                </a:solidFill>
                <a:cs typeface="Calibri"/>
              </a:rPr>
              <a:t>n</a:t>
            </a:r>
            <a:r>
              <a:rPr sz="2400" b="1" spc="-80" dirty="0">
                <a:solidFill>
                  <a:srgbClr val="C00000"/>
                </a:solidFill>
                <a:cs typeface="Calibri"/>
              </a:rPr>
              <a:t>e</a:t>
            </a:r>
            <a:r>
              <a:rPr sz="2400" b="1" spc="-60" dirty="0">
                <a:solidFill>
                  <a:srgbClr val="C00000"/>
                </a:solidFill>
                <a:cs typeface="Calibri"/>
              </a:rPr>
              <a:t>x</a:t>
            </a:r>
            <a:r>
              <a:rPr sz="2400" b="1" spc="-35" dirty="0">
                <a:solidFill>
                  <a:srgbClr val="C00000"/>
                </a:solidFill>
                <a:cs typeface="Calibri"/>
              </a:rPr>
              <a:t>t</a:t>
            </a:r>
            <a:r>
              <a:rPr sz="2400" b="1" spc="-100" dirty="0">
                <a:solidFill>
                  <a:srgbClr val="C00000"/>
                </a:solidFill>
                <a:cs typeface="Calibri"/>
              </a:rPr>
              <a:t>P</a:t>
            </a:r>
            <a:r>
              <a:rPr sz="2400" b="1" spc="-125" dirty="0">
                <a:solidFill>
                  <a:srgbClr val="C00000"/>
                </a:solidFill>
                <a:cs typeface="Calibri"/>
              </a:rPr>
              <a:t>a</a:t>
            </a:r>
            <a:r>
              <a:rPr sz="2400" b="1" spc="-170" dirty="0">
                <a:solidFill>
                  <a:srgbClr val="C00000"/>
                </a:solidFill>
                <a:cs typeface="Calibri"/>
              </a:rPr>
              <a:t>g</a:t>
            </a:r>
            <a:r>
              <a:rPr sz="2400" b="1" spc="-75" dirty="0">
                <a:solidFill>
                  <a:srgbClr val="C00000"/>
                </a:solidFill>
                <a:cs typeface="Calibri"/>
              </a:rPr>
              <a:t>e</a:t>
            </a:r>
            <a:r>
              <a:rPr sz="2400" b="1" spc="5" dirty="0">
                <a:solidFill>
                  <a:srgbClr val="C00000"/>
                </a:solidFill>
                <a:cs typeface="Calibri"/>
              </a:rPr>
              <a:t>()</a:t>
            </a:r>
            <a:r>
              <a:rPr sz="2400" spc="-160" dirty="0">
                <a:solidFill>
                  <a:prstClr val="black"/>
                </a:solidFill>
                <a:cs typeface="Calibri"/>
              </a:rPr>
              <a:t>"&gt;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222885">
              <a:lnSpc>
                <a:spcPts val="2135"/>
              </a:lnSpc>
            </a:pPr>
            <a:r>
              <a:rPr sz="2400" spc="25" dirty="0">
                <a:solidFill>
                  <a:prstClr val="black"/>
                </a:solidFill>
                <a:cs typeface="Calibri"/>
              </a:rPr>
              <a:t>{</a:t>
            </a:r>
            <a:r>
              <a:rPr sz="2400" spc="-190" dirty="0">
                <a:solidFill>
                  <a:prstClr val="black"/>
                </a:solidFill>
                <a:cs typeface="Calibri"/>
              </a:rPr>
              <a:t>%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e </a:t>
            </a:r>
            <a:r>
              <a:rPr sz="2400" spc="-185" dirty="0">
                <a:solidFill>
                  <a:prstClr val="black"/>
                </a:solidFill>
                <a:cs typeface="Calibri"/>
              </a:rPr>
              <a:t>%</a:t>
            </a:r>
            <a:r>
              <a:rPr sz="2400" spc="20" dirty="0">
                <a:solidFill>
                  <a:prstClr val="black"/>
                </a:solidFill>
                <a:cs typeface="Calibri"/>
              </a:rPr>
              <a:t>}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2700">
              <a:lnSpc>
                <a:spcPts val="2135"/>
              </a:lnSpc>
              <a:spcBef>
                <a:spcPts val="45"/>
              </a:spcBef>
            </a:pPr>
            <a:r>
              <a:rPr sz="24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ty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b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tt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40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al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20" dirty="0">
                <a:solidFill>
                  <a:prstClr val="black"/>
                </a:solidFill>
                <a:cs typeface="Calibri"/>
              </a:rPr>
              <a:t>"</a:t>
            </a:r>
            <a:r>
              <a:rPr sz="2400" b="1" dirty="0">
                <a:solidFill>
                  <a:srgbClr val="C00000"/>
                </a:solidFill>
                <a:latin typeface="宋体"/>
                <a:cs typeface="宋体"/>
              </a:rPr>
              <a:t>下一页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 </a:t>
            </a:r>
            <a:r>
              <a:rPr sz="2400" b="1" spc="-125" dirty="0">
                <a:solidFill>
                  <a:srgbClr val="0000FF"/>
                </a:solidFill>
                <a:cs typeface="Calibri"/>
              </a:rPr>
              <a:t>d</a:t>
            </a:r>
            <a:r>
              <a:rPr sz="2400" b="1" spc="-30" dirty="0">
                <a:solidFill>
                  <a:srgbClr val="0000FF"/>
                </a:solidFill>
                <a:cs typeface="Calibri"/>
              </a:rPr>
              <a:t>i</a:t>
            </a:r>
            <a:r>
              <a:rPr sz="2400" b="1" spc="-70" dirty="0">
                <a:solidFill>
                  <a:srgbClr val="0000FF"/>
                </a:solidFill>
                <a:cs typeface="Calibri"/>
              </a:rPr>
              <a:t>s</a:t>
            </a:r>
            <a:r>
              <a:rPr sz="2400" b="1" spc="-80" dirty="0">
                <a:solidFill>
                  <a:srgbClr val="0000FF"/>
                </a:solidFill>
                <a:cs typeface="Calibri"/>
              </a:rPr>
              <a:t>a</a:t>
            </a:r>
            <a:r>
              <a:rPr sz="2400" b="1" spc="-100" dirty="0">
                <a:solidFill>
                  <a:srgbClr val="0000FF"/>
                </a:solidFill>
                <a:cs typeface="Calibri"/>
              </a:rPr>
              <a:t>b</a:t>
            </a:r>
            <a:r>
              <a:rPr sz="2400" b="1" spc="-30" dirty="0">
                <a:solidFill>
                  <a:srgbClr val="0000FF"/>
                </a:solidFill>
                <a:cs typeface="Calibri"/>
              </a:rPr>
              <a:t>l</a:t>
            </a:r>
            <a:r>
              <a:rPr sz="2400" b="1" spc="-60" dirty="0">
                <a:solidFill>
                  <a:srgbClr val="0000FF"/>
                </a:solidFill>
                <a:cs typeface="Calibri"/>
              </a:rPr>
              <a:t>e</a:t>
            </a:r>
            <a:r>
              <a:rPr sz="2400" b="1" spc="-125" dirty="0">
                <a:solidFill>
                  <a:srgbClr val="0000FF"/>
                </a:solidFill>
                <a:cs typeface="Calibri"/>
              </a:rPr>
              <a:t>d</a:t>
            </a:r>
            <a:r>
              <a:rPr sz="2400" b="1" spc="-345" dirty="0">
                <a:solidFill>
                  <a:srgbClr val="0000FF"/>
                </a:solidFill>
                <a:cs typeface="Calibri"/>
              </a:rPr>
              <a:t>=</a:t>
            </a:r>
            <a:r>
              <a:rPr sz="2400" b="1" dirty="0">
                <a:solidFill>
                  <a:srgbClr val="0000FF"/>
                </a:solidFill>
                <a:cs typeface="Calibri"/>
              </a:rPr>
              <a:t>"t</a:t>
            </a:r>
            <a:r>
              <a:rPr sz="2400" b="1" spc="-10" dirty="0">
                <a:solidFill>
                  <a:srgbClr val="0000FF"/>
                </a:solidFill>
                <a:cs typeface="Calibri"/>
              </a:rPr>
              <a:t>r</a:t>
            </a:r>
            <a:r>
              <a:rPr sz="2400" b="1" spc="-85" dirty="0">
                <a:solidFill>
                  <a:srgbClr val="0000FF"/>
                </a:solidFill>
                <a:cs typeface="Calibri"/>
              </a:rPr>
              <a:t>u</a:t>
            </a:r>
            <a:r>
              <a:rPr sz="2400" b="1" spc="-60" dirty="0">
                <a:solidFill>
                  <a:srgbClr val="0000FF"/>
                </a:solidFill>
                <a:cs typeface="Calibri"/>
              </a:rPr>
              <a:t>e</a:t>
            </a:r>
            <a:r>
              <a:rPr sz="2400" b="1" spc="30" dirty="0">
                <a:solidFill>
                  <a:srgbClr val="0000FF"/>
                </a:solidFill>
                <a:cs typeface="Calibri"/>
              </a:rPr>
              <a:t>"</a:t>
            </a:r>
            <a:r>
              <a:rPr sz="2400" spc="-335" dirty="0">
                <a:solidFill>
                  <a:prstClr val="black"/>
                </a:solidFill>
                <a:cs typeface="Calibri"/>
              </a:rPr>
              <a:t>&gt;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222885">
              <a:lnSpc>
                <a:spcPts val="2135"/>
              </a:lnSpc>
            </a:pPr>
            <a:r>
              <a:rPr sz="2400" spc="25" dirty="0">
                <a:solidFill>
                  <a:prstClr val="black"/>
                </a:solidFill>
                <a:cs typeface="Calibri"/>
              </a:rPr>
              <a:t>{</a:t>
            </a:r>
            <a:r>
              <a:rPr sz="2400" spc="-185" dirty="0">
                <a:solidFill>
                  <a:prstClr val="black"/>
                </a:solidFill>
                <a:cs typeface="Calibri"/>
              </a:rPr>
              <a:t>%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f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%}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2700">
              <a:lnSpc>
                <a:spcPts val="2135"/>
              </a:lnSpc>
              <a:spcBef>
                <a:spcPts val="50"/>
              </a:spcBef>
            </a:pPr>
            <a:r>
              <a:rPr sz="24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ty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b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tt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s</a:t>
            </a:r>
            <a:r>
              <a:rPr sz="2400" dirty="0">
                <a:solidFill>
                  <a:prstClr val="black"/>
                </a:solidFill>
                <a:cs typeface="Calibri"/>
              </a:rPr>
              <a:t>t"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al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25" dirty="0">
                <a:solidFill>
                  <a:prstClr val="black"/>
                </a:solidFill>
                <a:cs typeface="Calibri"/>
              </a:rPr>
              <a:t>"</a:t>
            </a:r>
            <a:r>
              <a:rPr sz="2400" b="1" dirty="0">
                <a:solidFill>
                  <a:srgbClr val="C00000"/>
                </a:solidFill>
                <a:latin typeface="宋体"/>
                <a:cs typeface="宋体"/>
              </a:rPr>
              <a:t>最后页</a:t>
            </a:r>
            <a:r>
              <a:rPr sz="2400" b="1" spc="15" dirty="0">
                <a:solidFill>
                  <a:srgbClr val="C00000"/>
                </a:solidFill>
                <a:cs typeface="Calibri"/>
              </a:rPr>
              <a:t>"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li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k</a:t>
            </a:r>
            <a:r>
              <a:rPr sz="2400" spc="-21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"</a:t>
            </a:r>
            <a:r>
              <a:rPr sz="2400" b="1" spc="-30" dirty="0">
                <a:solidFill>
                  <a:srgbClr val="C00000"/>
                </a:solidFill>
                <a:cs typeface="Calibri"/>
              </a:rPr>
              <a:t>l</a:t>
            </a:r>
            <a:r>
              <a:rPr sz="2400" b="1" spc="-65" dirty="0">
                <a:solidFill>
                  <a:srgbClr val="C00000"/>
                </a:solidFill>
                <a:cs typeface="Calibri"/>
              </a:rPr>
              <a:t>a</a:t>
            </a:r>
            <a:r>
              <a:rPr sz="2400" b="1" spc="-90" dirty="0">
                <a:solidFill>
                  <a:srgbClr val="C00000"/>
                </a:solidFill>
                <a:cs typeface="Calibri"/>
              </a:rPr>
              <a:t>s</a:t>
            </a:r>
            <a:r>
              <a:rPr sz="2400" b="1" spc="-35" dirty="0">
                <a:solidFill>
                  <a:srgbClr val="C00000"/>
                </a:solidFill>
                <a:cs typeface="Calibri"/>
              </a:rPr>
              <a:t>t</a:t>
            </a:r>
            <a:r>
              <a:rPr sz="2400" b="1" spc="-100" dirty="0">
                <a:solidFill>
                  <a:srgbClr val="C00000"/>
                </a:solidFill>
                <a:cs typeface="Calibri"/>
              </a:rPr>
              <a:t>P</a:t>
            </a:r>
            <a:r>
              <a:rPr sz="2400" b="1" spc="-125" dirty="0">
                <a:solidFill>
                  <a:srgbClr val="C00000"/>
                </a:solidFill>
                <a:cs typeface="Calibri"/>
              </a:rPr>
              <a:t>a</a:t>
            </a:r>
            <a:r>
              <a:rPr sz="2400" b="1" spc="-175" dirty="0">
                <a:solidFill>
                  <a:srgbClr val="C00000"/>
                </a:solidFill>
                <a:cs typeface="Calibri"/>
              </a:rPr>
              <a:t>g</a:t>
            </a:r>
            <a:r>
              <a:rPr sz="2400" b="1" spc="-60" dirty="0">
                <a:solidFill>
                  <a:srgbClr val="C00000"/>
                </a:solidFill>
                <a:cs typeface="Calibri"/>
              </a:rPr>
              <a:t>e</a:t>
            </a:r>
            <a:r>
              <a:rPr sz="2400" b="1" spc="5" dirty="0">
                <a:solidFill>
                  <a:srgbClr val="C00000"/>
                </a:solidFill>
                <a:cs typeface="Calibri"/>
              </a:rPr>
              <a:t>()</a:t>
            </a:r>
            <a:r>
              <a:rPr sz="2400" spc="-160" dirty="0">
                <a:solidFill>
                  <a:prstClr val="black"/>
                </a:solidFill>
                <a:cs typeface="Calibri"/>
              </a:rPr>
              <a:t>"&gt;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sz="24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&gt;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Pa</a:t>
            </a:r>
            <a:r>
              <a:rPr sz="2400" spc="-17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e</a:t>
            </a:r>
            <a:r>
              <a:rPr sz="240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25" dirty="0">
                <a:solidFill>
                  <a:prstClr val="black"/>
                </a:solidFill>
                <a:cs typeface="Calibri"/>
              </a:rPr>
              <a:t>{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{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pa</a:t>
            </a:r>
            <a:r>
              <a:rPr sz="2400" spc="-17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25" dirty="0">
                <a:solidFill>
                  <a:prstClr val="black"/>
                </a:solidFill>
                <a:cs typeface="Calibri"/>
              </a:rPr>
              <a:t>}}</a:t>
            </a:r>
            <a:r>
              <a:rPr sz="2400" dirty="0">
                <a:solidFill>
                  <a:prstClr val="black"/>
                </a:solidFill>
                <a:cs typeface="Calibri"/>
              </a:rPr>
              <a:t>/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{</a:t>
            </a:r>
            <a:r>
              <a:rPr sz="2400" spc="25" dirty="0">
                <a:solidFill>
                  <a:prstClr val="black"/>
                </a:solidFill>
                <a:cs typeface="Calibri"/>
              </a:rPr>
              <a:t>{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pa</a:t>
            </a:r>
            <a:r>
              <a:rPr sz="2400" spc="-17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4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12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25" dirty="0">
                <a:solidFill>
                  <a:prstClr val="black"/>
                </a:solidFill>
                <a:cs typeface="Calibri"/>
              </a:rPr>
              <a:t>}}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/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335" dirty="0">
                <a:solidFill>
                  <a:prstClr val="black"/>
                </a:solidFill>
                <a:cs typeface="Calibri"/>
              </a:rPr>
              <a:t>&gt;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2700"/>
            <a:r>
              <a:rPr sz="24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/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95" dirty="0">
                <a:solidFill>
                  <a:prstClr val="black"/>
                </a:solidFill>
                <a:cs typeface="Calibri"/>
              </a:rPr>
              <a:t>v&gt;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2700"/>
            <a:r>
              <a:rPr sz="24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/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b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200" dirty="0">
                <a:solidFill>
                  <a:prstClr val="black"/>
                </a:solidFill>
                <a:cs typeface="Calibri"/>
              </a:rPr>
              <a:t>y&gt;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82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9000" y="510540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5"/>
                </a:moveTo>
                <a:lnTo>
                  <a:pt x="4079239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2855" y="341375"/>
            <a:ext cx="1027430" cy="680085"/>
          </a:xfrm>
          <a:custGeom>
            <a:avLst/>
            <a:gdLst/>
            <a:ahLst/>
            <a:cxnLst/>
            <a:rect l="l" t="t" r="r" b="b"/>
            <a:pathLst>
              <a:path w="1027430" h="680085">
                <a:moveTo>
                  <a:pt x="9138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4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922956" y="679347"/>
                </a:lnTo>
                <a:lnTo>
                  <a:pt x="963863" y="668132"/>
                </a:lnTo>
                <a:lnTo>
                  <a:pt x="996953" y="643489"/>
                </a:lnTo>
                <a:lnTo>
                  <a:pt x="1019099" y="608543"/>
                </a:lnTo>
                <a:lnTo>
                  <a:pt x="1027176" y="566420"/>
                </a:lnTo>
                <a:lnTo>
                  <a:pt x="1026819" y="104219"/>
                </a:lnTo>
                <a:lnTo>
                  <a:pt x="1015604" y="63312"/>
                </a:lnTo>
                <a:lnTo>
                  <a:pt x="990961" y="30222"/>
                </a:lnTo>
                <a:lnTo>
                  <a:pt x="956015" y="8076"/>
                </a:lnTo>
                <a:lnTo>
                  <a:pt x="9138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6642" y="533652"/>
            <a:ext cx="2800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5" dirty="0">
                <a:solidFill>
                  <a:srgbClr val="FFFFFF"/>
                </a:solidFill>
                <a:latin typeface="微软雅黑"/>
                <a:cs typeface="微软雅黑"/>
              </a:rPr>
              <a:t>2.</a:t>
            </a:r>
            <a:endParaRPr sz="24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206557" y="46206"/>
            <a:ext cx="252412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5" dirty="0">
                <a:solidFill>
                  <a:srgbClr val="EB5F55"/>
                </a:solidFill>
                <a:latin typeface="微软雅黑"/>
                <a:cs typeface="微软雅黑"/>
              </a:rPr>
              <a:t>创建服务器程序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77162" y="681417"/>
            <a:ext cx="8795638" cy="590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35" dirty="0">
                <a:solidFill>
                  <a:prstClr val="black"/>
                </a:solidFill>
                <a:cs typeface="Calibri"/>
              </a:rPr>
              <a:t>m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po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rt</a:t>
            </a:r>
            <a:r>
              <a:rPr sz="2400" spc="-9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fla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k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2700">
              <a:tabLst>
                <a:tab pos="1706880" algn="l"/>
                <a:tab pos="2456815" algn="l"/>
              </a:tabLst>
            </a:pPr>
            <a:r>
              <a:rPr sz="2400" spc="-80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fla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k.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F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as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k</a:t>
            </a:r>
            <a:r>
              <a:rPr sz="2400" dirty="0">
                <a:solidFill>
                  <a:prstClr val="black"/>
                </a:solidFill>
                <a:cs typeface="Calibri"/>
              </a:rPr>
              <a:t>(</a:t>
            </a:r>
            <a:r>
              <a:rPr sz="2400" u="heavy" spc="-90" dirty="0">
                <a:solidFill>
                  <a:prstClr val="black"/>
                </a:solidFill>
                <a:cs typeface="Calibri"/>
              </a:rPr>
              <a:t> </a:t>
            </a:r>
            <a:r>
              <a:rPr sz="2400" u="heavy" dirty="0">
                <a:solidFill>
                  <a:prstClr val="black"/>
                </a:solidFill>
                <a:cs typeface="Calibri"/>
              </a:rPr>
              <a:t>	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am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e</a:t>
            </a:r>
            <a:r>
              <a:rPr sz="2400" u="heavy" spc="-90" dirty="0">
                <a:solidFill>
                  <a:prstClr val="black"/>
                </a:solidFill>
                <a:cs typeface="Calibri"/>
              </a:rPr>
              <a:t> </a:t>
            </a:r>
            <a:r>
              <a:rPr sz="2400" u="heavy" dirty="0">
                <a:solidFill>
                  <a:prstClr val="black"/>
                </a:solidFill>
                <a:cs typeface="Calibri"/>
              </a:rPr>
              <a:t>	</a:t>
            </a:r>
            <a:r>
              <a:rPr sz="2400" spc="60" dirty="0">
                <a:solidFill>
                  <a:prstClr val="black"/>
                </a:solidFill>
                <a:cs typeface="Calibri"/>
              </a:rPr>
              <a:t>,</a:t>
            </a:r>
            <a:r>
              <a:rPr sz="2400" spc="-95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140" dirty="0">
                <a:solidFill>
                  <a:prstClr val="black"/>
                </a:solidFill>
                <a:cs typeface="Calibri"/>
              </a:rPr>
              <a:t>_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f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32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35" dirty="0">
                <a:solidFill>
                  <a:prstClr val="black"/>
                </a:solidFill>
                <a:cs typeface="Calibri"/>
              </a:rPr>
              <a:t>ma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10" dirty="0">
                <a:solidFill>
                  <a:prstClr val="black"/>
                </a:solidFill>
                <a:cs typeface="Calibri"/>
              </a:rPr>
              <a:t>")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35"/>
              </a:spcBef>
            </a:pP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2400" spc="-114" dirty="0">
                <a:solidFill>
                  <a:prstClr val="black"/>
                </a:solidFill>
                <a:cs typeface="Calibri"/>
              </a:rPr>
              <a:t>@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20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("/")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222885" marR="3519170" indent="-210820"/>
            <a:r>
              <a:rPr sz="2400" spc="-130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f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h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w</a:t>
            </a:r>
            <a:r>
              <a:rPr sz="2400" dirty="0">
                <a:solidFill>
                  <a:prstClr val="black"/>
                </a:solidFill>
                <a:cs typeface="Calibri"/>
              </a:rPr>
              <a:t>()</a:t>
            </a:r>
            <a:r>
              <a:rPr sz="2400" spc="90" dirty="0">
                <a:solidFill>
                  <a:prstClr val="black"/>
                </a:solidFill>
                <a:cs typeface="Calibri"/>
              </a:rPr>
              <a:t>:</a:t>
            </a:r>
            <a:r>
              <a:rPr sz="2400" spc="114" dirty="0">
                <a:solidFill>
                  <a:prstClr val="black"/>
                </a:solidFill>
                <a:cs typeface="Calibri"/>
              </a:rPr>
              <a:t> </a:t>
            </a:r>
            <a:endParaRPr lang="en-US" sz="2400" spc="114" dirty="0" smtClean="0">
              <a:solidFill>
                <a:prstClr val="black"/>
              </a:solidFill>
              <a:cs typeface="Calibri"/>
            </a:endParaRPr>
          </a:p>
          <a:p>
            <a:pPr marL="222885" marR="3519170" indent="-210820"/>
            <a:r>
              <a:rPr lang="en-US" sz="2400" spc="114" dirty="0">
                <a:solidFill>
                  <a:prstClr val="black"/>
                </a:solidFill>
                <a:cs typeface="Calibri"/>
              </a:rPr>
              <a:t>	</a:t>
            </a:r>
            <a:r>
              <a:rPr sz="2400" spc="-125" dirty="0" err="1" smtClean="0">
                <a:solidFill>
                  <a:prstClr val="black"/>
                </a:solidFill>
                <a:cs typeface="Calibri"/>
              </a:rPr>
              <a:t>pa</a:t>
            </a:r>
            <a:r>
              <a:rPr sz="2400" spc="-175" dirty="0" err="1" smtClean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145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z="2400" spc="-105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10" dirty="0" err="1" smtClean="0">
                <a:solidFill>
                  <a:prstClr val="black"/>
                </a:solidFill>
                <a:cs typeface="Calibri"/>
              </a:rPr>
              <a:t>w</a:t>
            </a:r>
            <a:r>
              <a:rPr sz="2400" spc="-140" dirty="0" err="1" smtClean="0">
                <a:solidFill>
                  <a:prstClr val="black"/>
                </a:solidFill>
                <a:cs typeface="Calibri"/>
              </a:rPr>
              <a:t>C</a:t>
            </a:r>
            <a:r>
              <a:rPr sz="2400" spc="-120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 err="1" smtClean="0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5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-210" dirty="0" smtClean="0">
                <a:solidFill>
                  <a:prstClr val="black"/>
                </a:solidFill>
                <a:cs typeface="Calibri"/>
              </a:rPr>
              <a:t>=3</a:t>
            </a:r>
            <a:r>
              <a:rPr sz="2400" spc="-10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zh-CN" sz="2400" spc="-100" dirty="0" smtClean="0">
                <a:solidFill>
                  <a:srgbClr val="0000FF"/>
                </a:solidFill>
                <a:cs typeface="Calibri"/>
              </a:rPr>
              <a:t>#</a:t>
            </a:r>
            <a:r>
              <a:rPr lang="zh-CN" altLang="en-US" sz="2400" spc="-100" dirty="0" smtClean="0">
                <a:solidFill>
                  <a:srgbClr val="0000FF"/>
                </a:solidFill>
                <a:cs typeface="Calibri"/>
              </a:rPr>
              <a:t>一页显示</a:t>
            </a:r>
            <a:r>
              <a:rPr lang="en-US" altLang="zh-CN" sz="2400" spc="-100" dirty="0" smtClean="0">
                <a:solidFill>
                  <a:srgbClr val="0000FF"/>
                </a:solidFill>
                <a:cs typeface="Calibri"/>
              </a:rPr>
              <a:t>3</a:t>
            </a:r>
            <a:r>
              <a:rPr lang="zh-CN" altLang="en-US" sz="2400" spc="-100" dirty="0" smtClean="0">
                <a:solidFill>
                  <a:srgbClr val="0000FF"/>
                </a:solidFill>
                <a:cs typeface="Calibri"/>
              </a:rPr>
              <a:t>行</a:t>
            </a:r>
            <a:r>
              <a:rPr sz="2400" spc="-30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z="2400" spc="-105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10" dirty="0" err="1" smtClean="0">
                <a:solidFill>
                  <a:prstClr val="black"/>
                </a:solidFill>
                <a:cs typeface="Calibri"/>
              </a:rPr>
              <a:t>w</a:t>
            </a:r>
            <a:r>
              <a:rPr sz="2400" spc="-15" dirty="0" err="1" smtClean="0">
                <a:solidFill>
                  <a:prstClr val="black"/>
                </a:solidFill>
                <a:cs typeface="Calibri"/>
              </a:rPr>
              <a:t>I</a:t>
            </a:r>
            <a:r>
              <a:rPr sz="2400" spc="-50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-6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135" dirty="0" err="1" smtClean="0">
                <a:solidFill>
                  <a:prstClr val="black"/>
                </a:solidFill>
                <a:cs typeface="Calibri"/>
              </a:rPr>
              <a:t>mC</a:t>
            </a:r>
            <a:r>
              <a:rPr sz="2400" spc="-100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 err="1" smtClean="0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10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-8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2400" spc="-33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60" dirty="0" smtClean="0">
                <a:solidFill>
                  <a:prstClr val="black"/>
                </a:solidFill>
                <a:cs typeface="Calibri"/>
              </a:rPr>
              <a:t>4</a:t>
            </a:r>
            <a:r>
              <a:rPr lang="en-US" altLang="zh-CN" sz="2400" spc="-100" dirty="0">
                <a:solidFill>
                  <a:srgbClr val="0000FF"/>
                </a:solidFill>
                <a:cs typeface="Calibri"/>
              </a:rPr>
              <a:t>#</a:t>
            </a:r>
            <a:r>
              <a:rPr lang="zh-CN" altLang="en-US" sz="2400" spc="-100" dirty="0">
                <a:solidFill>
                  <a:srgbClr val="0000FF"/>
                </a:solidFill>
                <a:cs typeface="Calibri"/>
              </a:rPr>
              <a:t>一行</a:t>
            </a:r>
            <a:r>
              <a:rPr lang="zh-CN" altLang="en-US" sz="2400" spc="-100" dirty="0" smtClean="0">
                <a:solidFill>
                  <a:srgbClr val="0000FF"/>
                </a:solidFill>
                <a:cs typeface="Calibri"/>
              </a:rPr>
              <a:t>显示</a:t>
            </a:r>
            <a:r>
              <a:rPr lang="en-US" altLang="zh-CN" sz="2400" spc="-100" dirty="0" smtClean="0">
                <a:solidFill>
                  <a:srgbClr val="0000FF"/>
                </a:solidFill>
                <a:cs typeface="Calibri"/>
              </a:rPr>
              <a:t>4</a:t>
            </a:r>
            <a:r>
              <a:rPr lang="zh-CN" altLang="en-US" sz="2400" spc="-100" dirty="0" smtClean="0">
                <a:solidFill>
                  <a:srgbClr val="0000FF"/>
                </a:solidFill>
                <a:cs typeface="Calibri"/>
              </a:rPr>
              <a:t>部</a:t>
            </a:r>
            <a:r>
              <a:rPr lang="zh-CN" altLang="en-US" sz="2400" spc="-100" dirty="0">
                <a:solidFill>
                  <a:srgbClr val="0000FF"/>
                </a:solidFill>
                <a:cs typeface="Calibri"/>
              </a:rPr>
              <a:t>手机</a:t>
            </a:r>
            <a:endParaRPr sz="2400" dirty="0">
              <a:solidFill>
                <a:srgbClr val="0000FF"/>
              </a:solidFill>
              <a:cs typeface="Calibri"/>
            </a:endParaRPr>
          </a:p>
          <a:p>
            <a:pPr marL="433070" marR="84455" indent="-210820"/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f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pa</a:t>
            </a:r>
            <a:r>
              <a:rPr sz="2400" spc="-17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fla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k.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q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95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al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90" dirty="0">
                <a:solidFill>
                  <a:prstClr val="black"/>
                </a:solidFill>
                <a:cs typeface="Calibri"/>
              </a:rPr>
              <a:t>:</a:t>
            </a:r>
            <a:r>
              <a:rPr sz="2400" spc="114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zh-CN" sz="2400" spc="114" dirty="0" smtClean="0">
                <a:solidFill>
                  <a:srgbClr val="0000FF"/>
                </a:solidFill>
                <a:cs typeface="Calibri"/>
              </a:rPr>
              <a:t>#</a:t>
            </a:r>
            <a:r>
              <a:rPr lang="zh-CN" altLang="en-US" sz="2400" spc="114" dirty="0" smtClean="0">
                <a:solidFill>
                  <a:srgbClr val="0000FF"/>
                </a:solidFill>
                <a:cs typeface="Calibri"/>
              </a:rPr>
              <a:t>获取当前展示的页号</a:t>
            </a:r>
            <a:endParaRPr lang="en-US" altLang="zh-CN" sz="2400" spc="114" dirty="0" smtClean="0">
              <a:solidFill>
                <a:srgbClr val="0000FF"/>
              </a:solidFill>
              <a:cs typeface="Calibri"/>
            </a:endParaRPr>
          </a:p>
          <a:p>
            <a:pPr marL="433070" marR="84455" indent="-210820"/>
            <a:r>
              <a:rPr lang="en-US" sz="2400" spc="114" dirty="0">
                <a:solidFill>
                  <a:prstClr val="black"/>
                </a:solidFill>
                <a:cs typeface="Calibri"/>
              </a:rPr>
              <a:t>	</a:t>
            </a:r>
            <a:r>
              <a:rPr sz="2400" spc="-125" dirty="0" err="1" smtClean="0">
                <a:solidFill>
                  <a:prstClr val="black"/>
                </a:solidFill>
                <a:cs typeface="Calibri"/>
              </a:rPr>
              <a:t>pa</a:t>
            </a:r>
            <a:r>
              <a:rPr sz="2400" spc="-170" dirty="0" err="1" smtClean="0">
                <a:solidFill>
                  <a:prstClr val="black"/>
                </a:solidFill>
                <a:cs typeface="Calibri"/>
              </a:rPr>
              <a:t>g</a:t>
            </a:r>
            <a:r>
              <a:rPr sz="2400" spc="-5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65" dirty="0" err="1" smtClean="0">
                <a:solidFill>
                  <a:prstClr val="black"/>
                </a:solidFill>
                <a:cs typeface="Calibri"/>
              </a:rPr>
              <a:t>In</a:t>
            </a:r>
            <a:r>
              <a:rPr sz="2400" spc="-105" dirty="0" err="1" smtClean="0">
                <a:solidFill>
                  <a:prstClr val="black"/>
                </a:solidFill>
                <a:cs typeface="Calibri"/>
              </a:rPr>
              <a:t>d</a:t>
            </a:r>
            <a:r>
              <a:rPr sz="2400" spc="-80" dirty="0" err="1" smtClean="0">
                <a:solidFill>
                  <a:prstClr val="black"/>
                </a:solidFill>
                <a:cs typeface="Calibri"/>
              </a:rPr>
              <a:t>ex</a:t>
            </a:r>
            <a:r>
              <a:rPr sz="2400" spc="-345" dirty="0" smtClean="0">
                <a:solidFill>
                  <a:prstClr val="black"/>
                </a:solidFill>
                <a:cs typeface="Calibri"/>
              </a:rPr>
              <a:t>=</a:t>
            </a:r>
            <a:r>
              <a:rPr sz="2400" spc="-30" dirty="0" err="1" smtClean="0">
                <a:solidFill>
                  <a:prstClr val="black"/>
                </a:solidFill>
                <a:cs typeface="Calibri"/>
              </a:rPr>
              <a:t>i</a:t>
            </a:r>
            <a:r>
              <a:rPr sz="2400" spc="-110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15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5" dirty="0" smtClean="0">
                <a:solidFill>
                  <a:prstClr val="black"/>
                </a:solidFill>
                <a:cs typeface="Calibri"/>
              </a:rPr>
              <a:t>(</a:t>
            </a:r>
            <a:r>
              <a:rPr sz="2400" spc="-45" dirty="0" err="1" smtClean="0">
                <a:solidFill>
                  <a:prstClr val="black"/>
                </a:solidFill>
                <a:cs typeface="Calibri"/>
              </a:rPr>
              <a:t>fla</a:t>
            </a:r>
            <a:r>
              <a:rPr sz="2400" spc="-55" dirty="0" err="1" smtClean="0">
                <a:solidFill>
                  <a:prstClr val="black"/>
                </a:solidFill>
                <a:cs typeface="Calibri"/>
              </a:rPr>
              <a:t>s</a:t>
            </a:r>
            <a:r>
              <a:rPr sz="2400" spc="-5" dirty="0" err="1" smtClean="0">
                <a:solidFill>
                  <a:prstClr val="black"/>
                </a:solidFill>
                <a:cs typeface="Calibri"/>
              </a:rPr>
              <a:t>k.</a:t>
            </a:r>
            <a:r>
              <a:rPr sz="2400" spc="-35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z="2400" spc="-6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105" dirty="0" err="1" smtClean="0">
                <a:solidFill>
                  <a:prstClr val="black"/>
                </a:solidFill>
                <a:cs typeface="Calibri"/>
              </a:rPr>
              <a:t>q</a:t>
            </a:r>
            <a:r>
              <a:rPr sz="2400" spc="-85" dirty="0" err="1" smtClean="0">
                <a:solidFill>
                  <a:prstClr val="black"/>
                </a:solidFill>
                <a:cs typeface="Calibri"/>
              </a:rPr>
              <a:t>u</a:t>
            </a:r>
            <a:r>
              <a:rPr sz="2400" spc="-3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95" dirty="0" err="1" smtClean="0">
                <a:solidFill>
                  <a:prstClr val="black"/>
                </a:solidFill>
                <a:cs typeface="Calibri"/>
              </a:rPr>
              <a:t>s</a:t>
            </a:r>
            <a:r>
              <a:rPr sz="2400" spc="30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-55" dirty="0" err="1" smtClean="0">
                <a:solidFill>
                  <a:prstClr val="black"/>
                </a:solidFill>
                <a:cs typeface="Calibri"/>
              </a:rPr>
              <a:t>.</a:t>
            </a:r>
            <a:r>
              <a:rPr sz="2400" spc="-75" dirty="0" err="1" smtClean="0">
                <a:solidFill>
                  <a:prstClr val="black"/>
                </a:solidFill>
                <a:cs typeface="Calibri"/>
              </a:rPr>
              <a:t>v</a:t>
            </a:r>
            <a:r>
              <a:rPr sz="2400" spc="-45" dirty="0" err="1" smtClean="0">
                <a:solidFill>
                  <a:prstClr val="black"/>
                </a:solidFill>
                <a:cs typeface="Calibri"/>
              </a:rPr>
              <a:t>al</a:t>
            </a:r>
            <a:r>
              <a:rPr sz="2400" spc="-60" dirty="0" err="1" smtClean="0">
                <a:solidFill>
                  <a:prstClr val="black"/>
                </a:solidFill>
                <a:cs typeface="Calibri"/>
              </a:rPr>
              <a:t>ue</a:t>
            </a:r>
            <a:r>
              <a:rPr sz="2400" spc="-70" dirty="0" err="1" smtClean="0">
                <a:solidFill>
                  <a:prstClr val="black"/>
                </a:solidFill>
                <a:cs typeface="Calibri"/>
              </a:rPr>
              <a:t>s</a:t>
            </a:r>
            <a:r>
              <a:rPr sz="2400" spc="75" dirty="0" err="1" smtClean="0">
                <a:solidFill>
                  <a:prstClr val="black"/>
                </a:solidFill>
                <a:cs typeface="Calibri"/>
              </a:rPr>
              <a:t>.</a:t>
            </a:r>
            <a:r>
              <a:rPr sz="2400" spc="-250" dirty="0" err="1" smtClean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10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2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250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"))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222885"/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90" dirty="0">
                <a:solidFill>
                  <a:prstClr val="black"/>
                </a:solidFill>
                <a:cs typeface="Calibri"/>
              </a:rPr>
              <a:t>: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433070"/>
            <a:r>
              <a:rPr sz="2400" spc="-125" dirty="0">
                <a:solidFill>
                  <a:prstClr val="black"/>
                </a:solidFill>
                <a:cs typeface="Calibri"/>
              </a:rPr>
              <a:t>pa</a:t>
            </a:r>
            <a:r>
              <a:rPr sz="2400" spc="-170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In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ex</a:t>
            </a:r>
            <a:r>
              <a:rPr sz="2400" spc="-210" dirty="0">
                <a:solidFill>
                  <a:prstClr val="black"/>
                </a:solidFill>
                <a:cs typeface="Calibri"/>
              </a:rPr>
              <a:t>=1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222885" marR="5080"/>
            <a:r>
              <a:rPr sz="2400" spc="-95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art</a:t>
            </a:r>
            <a:r>
              <a:rPr sz="2400" spc="-14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w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pa</a:t>
            </a:r>
            <a:r>
              <a:rPr sz="2400" spc="-17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170" dirty="0">
                <a:solidFill>
                  <a:prstClr val="black"/>
                </a:solidFill>
                <a:cs typeface="Calibri"/>
              </a:rPr>
              <a:t>-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1)</a:t>
            </a:r>
            <a:r>
              <a:rPr sz="2400" spc="135" dirty="0">
                <a:solidFill>
                  <a:prstClr val="black"/>
                </a:solidFill>
                <a:cs typeface="Calibri"/>
              </a:rPr>
              <a:t>*</a:t>
            </a:r>
            <a:r>
              <a:rPr sz="2400" spc="-125" dirty="0" err="1" smtClean="0">
                <a:solidFill>
                  <a:prstClr val="black"/>
                </a:solidFill>
                <a:cs typeface="Calibri"/>
              </a:rPr>
              <a:t>pa</a:t>
            </a:r>
            <a:r>
              <a:rPr sz="2400" spc="-175" dirty="0" err="1" smtClean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145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z="2400" spc="-105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10" dirty="0" err="1" smtClean="0">
                <a:solidFill>
                  <a:prstClr val="black"/>
                </a:solidFill>
                <a:cs typeface="Calibri"/>
              </a:rPr>
              <a:t>w</a:t>
            </a:r>
            <a:r>
              <a:rPr sz="2400" spc="-140" dirty="0" err="1" smtClean="0">
                <a:solidFill>
                  <a:prstClr val="black"/>
                </a:solidFill>
                <a:cs typeface="Calibri"/>
              </a:rPr>
              <a:t>C</a:t>
            </a:r>
            <a:r>
              <a:rPr sz="2400" spc="-120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 err="1" smtClean="0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20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135" dirty="0" smtClean="0">
                <a:solidFill>
                  <a:prstClr val="black"/>
                </a:solidFill>
                <a:cs typeface="Calibri"/>
              </a:rPr>
              <a:t>*</a:t>
            </a:r>
            <a:r>
              <a:rPr sz="2400" spc="-30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z="2400" spc="-105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10" dirty="0" err="1" smtClean="0">
                <a:solidFill>
                  <a:prstClr val="black"/>
                </a:solidFill>
                <a:cs typeface="Calibri"/>
              </a:rPr>
              <a:t>w</a:t>
            </a:r>
            <a:r>
              <a:rPr sz="2400" spc="-15" dirty="0" err="1" smtClean="0">
                <a:solidFill>
                  <a:prstClr val="black"/>
                </a:solidFill>
                <a:cs typeface="Calibri"/>
              </a:rPr>
              <a:t>I</a:t>
            </a:r>
            <a:r>
              <a:rPr sz="2400" spc="-50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-6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135" dirty="0" err="1" smtClean="0">
                <a:solidFill>
                  <a:prstClr val="black"/>
                </a:solidFill>
                <a:cs typeface="Calibri"/>
              </a:rPr>
              <a:t>mC</a:t>
            </a:r>
            <a:r>
              <a:rPr sz="2400" spc="-100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 err="1" smtClean="0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10" dirty="0" err="1" smtClean="0">
                <a:solidFill>
                  <a:prstClr val="black"/>
                </a:solidFill>
                <a:cs typeface="Calibri"/>
              </a:rPr>
              <a:t>t</a:t>
            </a:r>
            <a:endParaRPr lang="en-US" sz="2400" spc="-10" dirty="0" smtClean="0">
              <a:solidFill>
                <a:prstClr val="black"/>
              </a:solidFill>
              <a:cs typeface="Calibri"/>
            </a:endParaRPr>
          </a:p>
          <a:p>
            <a:pPr marL="222885" marR="5080"/>
            <a:r>
              <a:rPr lang="en-US" altLang="zh-CN" sz="2400" spc="-10" dirty="0" smtClean="0">
                <a:solidFill>
                  <a:srgbClr val="0000FF"/>
                </a:solidFill>
                <a:cs typeface="Calibri"/>
              </a:rPr>
              <a:t>#</a:t>
            </a:r>
            <a:r>
              <a:rPr lang="zh-CN" altLang="en-US" sz="2400" spc="-10" dirty="0" smtClean="0">
                <a:solidFill>
                  <a:srgbClr val="0000FF"/>
                </a:solidFill>
                <a:cs typeface="Calibri"/>
              </a:rPr>
              <a:t>展示开始的数据行</a:t>
            </a:r>
            <a:endParaRPr lang="en-US" sz="2400" spc="-10" dirty="0">
              <a:solidFill>
                <a:srgbClr val="0000FF"/>
              </a:solidFill>
              <a:cs typeface="Calibri"/>
            </a:endParaRPr>
          </a:p>
          <a:p>
            <a:pPr marL="222885" marR="5080"/>
            <a:r>
              <a:rPr sz="2400" spc="-6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85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 err="1" smtClean="0">
                <a:solidFill>
                  <a:prstClr val="black"/>
                </a:solidFill>
                <a:cs typeface="Calibri"/>
              </a:rPr>
              <a:t>d</a:t>
            </a:r>
            <a:r>
              <a:rPr sz="2400" spc="-145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z="2400" spc="-105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5" dirty="0" err="1" smtClean="0">
                <a:solidFill>
                  <a:prstClr val="black"/>
                </a:solidFill>
                <a:cs typeface="Calibri"/>
              </a:rPr>
              <a:t>w</a:t>
            </a:r>
            <a:r>
              <a:rPr sz="2400" spc="-345" dirty="0" smtClean="0">
                <a:solidFill>
                  <a:prstClr val="black"/>
                </a:solidFill>
                <a:cs typeface="Calibri"/>
              </a:rPr>
              <a:t>=</a:t>
            </a:r>
            <a:r>
              <a:rPr sz="2400" spc="-125" dirty="0" err="1" smtClean="0">
                <a:solidFill>
                  <a:prstClr val="black"/>
                </a:solidFill>
                <a:cs typeface="Calibri"/>
              </a:rPr>
              <a:t>pa</a:t>
            </a:r>
            <a:r>
              <a:rPr sz="2400" spc="-175" dirty="0" err="1" smtClean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 err="1" smtClean="0">
                <a:solidFill>
                  <a:prstClr val="black"/>
                </a:solidFill>
                <a:cs typeface="Calibri"/>
              </a:rPr>
              <a:t>I</a:t>
            </a:r>
            <a:r>
              <a:rPr sz="2400" spc="-80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 err="1" smtClean="0">
                <a:solidFill>
                  <a:prstClr val="black"/>
                </a:solidFill>
                <a:cs typeface="Calibri"/>
              </a:rPr>
              <a:t>d</a:t>
            </a:r>
            <a:r>
              <a:rPr sz="2400" spc="-8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60" dirty="0" err="1" smtClean="0">
                <a:solidFill>
                  <a:prstClr val="black"/>
                </a:solidFill>
                <a:cs typeface="Calibri"/>
              </a:rPr>
              <a:t>x</a:t>
            </a:r>
            <a:r>
              <a:rPr sz="2400" spc="135" dirty="0" smtClean="0">
                <a:solidFill>
                  <a:prstClr val="black"/>
                </a:solidFill>
                <a:cs typeface="Calibri"/>
              </a:rPr>
              <a:t>*</a:t>
            </a:r>
            <a:r>
              <a:rPr sz="2400" spc="-125" dirty="0" err="1" smtClean="0">
                <a:solidFill>
                  <a:prstClr val="black"/>
                </a:solidFill>
                <a:cs typeface="Calibri"/>
              </a:rPr>
              <a:t>p</a:t>
            </a:r>
            <a:r>
              <a:rPr sz="2400" spc="-35" dirty="0" err="1" smtClean="0">
                <a:solidFill>
                  <a:prstClr val="black"/>
                </a:solidFill>
                <a:cs typeface="Calibri"/>
              </a:rPr>
              <a:t>a</a:t>
            </a:r>
            <a:r>
              <a:rPr sz="2400" spc="-225" dirty="0" err="1" smtClean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145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z="2400" spc="-105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10" dirty="0" err="1" smtClean="0">
                <a:solidFill>
                  <a:prstClr val="black"/>
                </a:solidFill>
                <a:cs typeface="Calibri"/>
              </a:rPr>
              <a:t>w</a:t>
            </a:r>
            <a:r>
              <a:rPr sz="2400" spc="-140" dirty="0" err="1" smtClean="0">
                <a:solidFill>
                  <a:prstClr val="black"/>
                </a:solidFill>
                <a:cs typeface="Calibri"/>
              </a:rPr>
              <a:t>C</a:t>
            </a:r>
            <a:r>
              <a:rPr sz="2400" spc="-120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 err="1" smtClean="0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5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135" dirty="0" smtClean="0">
                <a:solidFill>
                  <a:prstClr val="black"/>
                </a:solidFill>
                <a:cs typeface="Calibri"/>
              </a:rPr>
              <a:t>*</a:t>
            </a:r>
            <a:r>
              <a:rPr sz="2400" spc="-30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z="2400" spc="-105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10" dirty="0" err="1" smtClean="0">
                <a:solidFill>
                  <a:prstClr val="black"/>
                </a:solidFill>
                <a:cs typeface="Calibri"/>
              </a:rPr>
              <a:t>w</a:t>
            </a:r>
            <a:r>
              <a:rPr sz="2400" spc="-15" dirty="0" err="1" smtClean="0">
                <a:solidFill>
                  <a:prstClr val="black"/>
                </a:solidFill>
                <a:cs typeface="Calibri"/>
              </a:rPr>
              <a:t>I</a:t>
            </a:r>
            <a:r>
              <a:rPr sz="2400" spc="-50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-6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135" dirty="0" err="1" smtClean="0">
                <a:solidFill>
                  <a:prstClr val="black"/>
                </a:solidFill>
                <a:cs typeface="Calibri"/>
              </a:rPr>
              <a:t>mC</a:t>
            </a:r>
            <a:r>
              <a:rPr sz="2400" spc="-100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65" dirty="0" err="1" smtClean="0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10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-10" dirty="0" smtClean="0">
                <a:solidFill>
                  <a:prstClr val="black"/>
                </a:solidFill>
                <a:cs typeface="Calibri"/>
              </a:rPr>
              <a:t> </a:t>
            </a:r>
            <a:endParaRPr lang="en-US" sz="2400" spc="-10" dirty="0" smtClean="0">
              <a:solidFill>
                <a:prstClr val="black"/>
              </a:solidFill>
              <a:cs typeface="Calibri"/>
            </a:endParaRPr>
          </a:p>
          <a:p>
            <a:pPr marL="222885" marR="5080"/>
            <a:r>
              <a:rPr lang="en-US" altLang="zh-CN" sz="2400" spc="5" dirty="0">
                <a:solidFill>
                  <a:srgbClr val="0000FF"/>
                </a:solidFill>
                <a:cs typeface="Calibri"/>
              </a:rPr>
              <a:t>#</a:t>
            </a:r>
            <a:r>
              <a:rPr lang="zh-CN" altLang="en-US" sz="2400" spc="5" dirty="0">
                <a:solidFill>
                  <a:srgbClr val="0000FF"/>
                </a:solidFill>
                <a:cs typeface="Calibri"/>
              </a:rPr>
              <a:t>展示结束</a:t>
            </a:r>
            <a:r>
              <a:rPr lang="zh-CN" altLang="en-US" sz="2400" spc="5" dirty="0" smtClean="0">
                <a:solidFill>
                  <a:srgbClr val="0000FF"/>
                </a:solidFill>
                <a:cs typeface="Calibri"/>
              </a:rPr>
              <a:t>的数据行</a:t>
            </a:r>
            <a:endParaRPr lang="en-US" sz="2400" spc="-10" dirty="0">
              <a:solidFill>
                <a:srgbClr val="0000FF"/>
              </a:solidFill>
              <a:cs typeface="Calibri"/>
            </a:endParaRPr>
          </a:p>
          <a:p>
            <a:pPr marL="222885" marR="5080"/>
            <a:r>
              <a:rPr sz="2400" spc="-125" dirty="0" smtClean="0">
                <a:solidFill>
                  <a:prstClr val="black"/>
                </a:solidFill>
                <a:cs typeface="Calibri"/>
              </a:rPr>
              <a:t>p</a:t>
            </a:r>
            <a:r>
              <a:rPr sz="2400" spc="-85" dirty="0" smtClean="0">
                <a:solidFill>
                  <a:prstClr val="black"/>
                </a:solidFill>
                <a:cs typeface="Calibri"/>
              </a:rPr>
              <a:t>h</a:t>
            </a:r>
            <a:r>
              <a:rPr sz="2400" spc="-105" dirty="0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60" dirty="0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70" dirty="0" smtClean="0">
                <a:solidFill>
                  <a:prstClr val="black"/>
                </a:solidFill>
                <a:cs typeface="Calibri"/>
              </a:rPr>
              <a:t>s</a:t>
            </a:r>
            <a:r>
              <a:rPr sz="2400" spc="-345" dirty="0" smtClean="0">
                <a:solidFill>
                  <a:prstClr val="black"/>
                </a:solidFill>
                <a:cs typeface="Calibri"/>
              </a:rPr>
              <a:t>=</a:t>
            </a:r>
            <a:r>
              <a:rPr sz="2400" spc="5" dirty="0" smtClean="0">
                <a:solidFill>
                  <a:prstClr val="black"/>
                </a:solidFill>
                <a:cs typeface="Calibri"/>
              </a:rPr>
              <a:t>[]</a:t>
            </a:r>
            <a:endParaRPr lang="en-US" sz="2400" spc="5" dirty="0" smtClean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70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9400" y="2286000"/>
            <a:ext cx="7667244" cy="1846659"/>
          </a:xfrm>
        </p:spPr>
        <p:txBody>
          <a:bodyPr/>
          <a:lstStyle/>
          <a:p>
            <a:r>
              <a:rPr lang="en-US" altLang="zh-CN" sz="4000" b="1" spc="-495" dirty="0" smtClean="0">
                <a:solidFill>
                  <a:srgbClr val="000000"/>
                </a:solidFill>
                <a:latin typeface="+mn-ea"/>
                <a:cs typeface="Calibri"/>
              </a:rPr>
              <a:t>1.</a:t>
            </a:r>
            <a:r>
              <a:rPr lang="en-US" altLang="zh-CN" sz="4000" b="1" spc="-260" dirty="0">
                <a:solidFill>
                  <a:srgbClr val="000000"/>
                </a:solidFill>
                <a:latin typeface="+mn-ea"/>
                <a:cs typeface="Calibri"/>
              </a:rPr>
              <a:t> Seleniu</a:t>
            </a:r>
            <a:r>
              <a:rPr lang="en-US" altLang="zh-CN" sz="4000" b="1" spc="-495" dirty="0">
                <a:solidFill>
                  <a:srgbClr val="000000"/>
                </a:solidFill>
                <a:latin typeface="+mn-ea"/>
                <a:cs typeface="Calibri"/>
              </a:rPr>
              <a:t>m </a:t>
            </a:r>
            <a:r>
              <a:rPr lang="en-US" altLang="zh-CN" sz="4000" b="1" spc="-495" dirty="0" smtClean="0">
                <a:solidFill>
                  <a:srgbClr val="000000"/>
                </a:solidFill>
                <a:latin typeface="+mn-ea"/>
                <a:cs typeface="Calibri"/>
              </a:rPr>
              <a:t> </a:t>
            </a:r>
            <a:r>
              <a:rPr lang="zh-CN" altLang="en-US" sz="4000" b="1" spc="-495" dirty="0" smtClean="0">
                <a:solidFill>
                  <a:srgbClr val="000000"/>
                </a:solidFill>
                <a:latin typeface="+mn-ea"/>
                <a:cs typeface="Calibri"/>
              </a:rPr>
              <a:t>安装与环境配置</a:t>
            </a:r>
            <a:r>
              <a:rPr lang="en-US" altLang="zh-CN" sz="4000" b="1" spc="-495" dirty="0" smtClean="0">
                <a:solidFill>
                  <a:srgbClr val="000000"/>
                </a:solidFill>
                <a:latin typeface="+mn-ea"/>
                <a:cs typeface="Calibri"/>
              </a:rPr>
              <a:t/>
            </a:r>
            <a:br>
              <a:rPr lang="en-US" altLang="zh-CN" sz="4000" b="1" spc="-495" dirty="0" smtClean="0">
                <a:solidFill>
                  <a:srgbClr val="000000"/>
                </a:solidFill>
                <a:latin typeface="+mn-ea"/>
                <a:cs typeface="Calibri"/>
              </a:rPr>
            </a:br>
            <a:r>
              <a:rPr lang="en-US" altLang="zh-CN" sz="4000" b="1" spc="-495" dirty="0" smtClean="0">
                <a:solidFill>
                  <a:srgbClr val="000000"/>
                </a:solidFill>
                <a:latin typeface="+mn-ea"/>
                <a:cs typeface="Calibri"/>
              </a:rPr>
              <a:t>2.</a:t>
            </a:r>
            <a:r>
              <a:rPr lang="zh-CN" altLang="en-US" sz="4000" b="1" spc="-495" dirty="0" smtClean="0">
                <a:solidFill>
                  <a:srgbClr val="000000"/>
                </a:solidFill>
                <a:latin typeface="+mn-ea"/>
                <a:cs typeface="Calibri"/>
              </a:rPr>
              <a:t>常用指令</a:t>
            </a:r>
            <a:r>
              <a:rPr lang="en-US" altLang="zh-CN" sz="4000" b="1" spc="-495" dirty="0" smtClean="0">
                <a:solidFill>
                  <a:srgbClr val="000000"/>
                </a:solidFill>
                <a:latin typeface="+mn-ea"/>
                <a:cs typeface="Calibri"/>
              </a:rPr>
              <a:t/>
            </a:r>
            <a:br>
              <a:rPr lang="en-US" altLang="zh-CN" sz="4000" b="1" spc="-495" dirty="0" smtClean="0">
                <a:solidFill>
                  <a:srgbClr val="000000"/>
                </a:solidFill>
                <a:latin typeface="+mn-ea"/>
                <a:cs typeface="Calibri"/>
              </a:rPr>
            </a:b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2819400" y="838200"/>
            <a:ext cx="72282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/>
              <a:t>5.2 Selenium  </a:t>
            </a:r>
            <a:r>
              <a:rPr lang="zh-CN" altLang="en-US" sz="5400" dirty="0" smtClean="0"/>
              <a:t>框架</a:t>
            </a:r>
            <a:r>
              <a:rPr lang="zh-CN" altLang="en-US" sz="5400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38866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0" y="522731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256030" cy="680085"/>
          </a:xfrm>
          <a:custGeom>
            <a:avLst/>
            <a:gdLst/>
            <a:ahLst/>
            <a:cxnLst/>
            <a:rect l="l" t="t" r="r" b="b"/>
            <a:pathLst>
              <a:path w="1256030" h="680085">
                <a:moveTo>
                  <a:pt x="11424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1151556" y="679347"/>
                </a:lnTo>
                <a:lnTo>
                  <a:pt x="1192463" y="668132"/>
                </a:lnTo>
                <a:lnTo>
                  <a:pt x="1225553" y="643489"/>
                </a:lnTo>
                <a:lnTo>
                  <a:pt x="1247699" y="608543"/>
                </a:lnTo>
                <a:lnTo>
                  <a:pt x="1255776" y="566419"/>
                </a:lnTo>
                <a:lnTo>
                  <a:pt x="1255419" y="104219"/>
                </a:lnTo>
                <a:lnTo>
                  <a:pt x="1244204" y="63312"/>
                </a:lnTo>
                <a:lnTo>
                  <a:pt x="1219561" y="30222"/>
                </a:lnTo>
                <a:lnTo>
                  <a:pt x="1184615" y="8076"/>
                </a:lnTo>
                <a:lnTo>
                  <a:pt x="11424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2494" y="906388"/>
            <a:ext cx="280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10" dirty="0">
                <a:solidFill>
                  <a:srgbClr val="FFFFFF"/>
                </a:solidFill>
                <a:latin typeface="微软雅黑"/>
                <a:cs typeface="微软雅黑"/>
              </a:rPr>
              <a:t>2.</a:t>
            </a:r>
            <a:endParaRPr sz="24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632452" y="91844"/>
            <a:ext cx="273913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b="0" spc="5" dirty="0">
                <a:solidFill>
                  <a:srgbClr val="EB5F55"/>
                </a:solidFill>
                <a:latin typeface="微软雅黑"/>
                <a:cs typeface="微软雅黑"/>
              </a:rPr>
              <a:t>创建服务器程序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913888" y="1041728"/>
            <a:ext cx="8363712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y: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433070"/>
            <a:r>
              <a:rPr sz="2400" spc="-65" dirty="0">
                <a:solidFill>
                  <a:prstClr val="black"/>
                </a:solidFill>
                <a:cs typeface="Calibri"/>
              </a:rPr>
              <a:t>f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b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j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h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.</a:t>
            </a:r>
            <a:r>
              <a:rPr sz="240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95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10" dirty="0">
                <a:solidFill>
                  <a:prstClr val="black"/>
                </a:solidFill>
                <a:cs typeface="Calibri"/>
              </a:rPr>
              <a:t>v",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"</a:t>
            </a:r>
            <a:r>
              <a:rPr sz="240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",e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95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210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tf</a:t>
            </a:r>
            <a:r>
              <a:rPr sz="2400" spc="-170" dirty="0">
                <a:solidFill>
                  <a:prstClr val="black"/>
                </a:solidFill>
                <a:cs typeface="Calibri"/>
              </a:rPr>
              <a:t>-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8</a:t>
            </a:r>
            <a:r>
              <a:rPr sz="2400" spc="-15" dirty="0" smtClean="0">
                <a:solidFill>
                  <a:prstClr val="black"/>
                </a:solidFill>
                <a:cs typeface="Calibri"/>
              </a:rPr>
              <a:t>")</a:t>
            </a:r>
            <a:r>
              <a:rPr lang="en-US" altLang="zh-CN" sz="2400" spc="-15" dirty="0" smtClean="0">
                <a:solidFill>
                  <a:srgbClr val="0000FF"/>
                </a:solidFill>
                <a:cs typeface="Calibri"/>
              </a:rPr>
              <a:t>#</a:t>
            </a:r>
            <a:r>
              <a:rPr lang="zh-CN" altLang="en-US" sz="2400" spc="-15" dirty="0" smtClean="0">
                <a:solidFill>
                  <a:srgbClr val="0000FF"/>
                </a:solidFill>
                <a:cs typeface="Calibri"/>
              </a:rPr>
              <a:t>打开数据文件</a:t>
            </a:r>
            <a:endParaRPr sz="2400" dirty="0">
              <a:solidFill>
                <a:srgbClr val="0000FF"/>
              </a:solidFill>
              <a:cs typeface="Calibri"/>
            </a:endParaRPr>
          </a:p>
          <a:p>
            <a:pPr marL="433070"/>
            <a:r>
              <a:rPr sz="2400" spc="-3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9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w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350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65" dirty="0" err="1">
                <a:solidFill>
                  <a:prstClr val="black"/>
                </a:solidFill>
                <a:cs typeface="Calibri"/>
              </a:rPr>
              <a:t>f</a:t>
            </a:r>
            <a:r>
              <a:rPr sz="2400" spc="-100" dirty="0" err="1">
                <a:solidFill>
                  <a:prstClr val="black"/>
                </a:solidFill>
                <a:cs typeface="Calibri"/>
              </a:rPr>
              <a:t>o</a:t>
            </a:r>
            <a:r>
              <a:rPr sz="2400" spc="-130" dirty="0" err="1">
                <a:solidFill>
                  <a:prstClr val="black"/>
                </a:solidFill>
                <a:cs typeface="Calibri"/>
              </a:rPr>
              <a:t>b</a:t>
            </a:r>
            <a:r>
              <a:rPr sz="2400" spc="10" dirty="0" err="1">
                <a:solidFill>
                  <a:prstClr val="black"/>
                </a:solidFill>
                <a:cs typeface="Calibri"/>
              </a:rPr>
              <a:t>j.</a:t>
            </a:r>
            <a:r>
              <a:rPr sz="2400" dirty="0" err="1">
                <a:solidFill>
                  <a:prstClr val="black"/>
                </a:solidFill>
                <a:cs typeface="Calibri"/>
              </a:rPr>
              <a:t>r</a:t>
            </a:r>
            <a:r>
              <a:rPr sz="2400" spc="-55" dirty="0" err="1">
                <a:solidFill>
                  <a:prstClr val="black"/>
                </a:solidFill>
                <a:cs typeface="Calibri"/>
              </a:rPr>
              <a:t>e</a:t>
            </a:r>
            <a:r>
              <a:rPr sz="2400" spc="-80" dirty="0" err="1">
                <a:solidFill>
                  <a:prstClr val="black"/>
                </a:solidFill>
                <a:cs typeface="Calibri"/>
              </a:rPr>
              <a:t>a</a:t>
            </a:r>
            <a:r>
              <a:rPr sz="2400" spc="-100" dirty="0" err="1">
                <a:solidFill>
                  <a:prstClr val="black"/>
                </a:solidFill>
                <a:cs typeface="Calibri"/>
              </a:rPr>
              <a:t>d</a:t>
            </a:r>
            <a:r>
              <a:rPr sz="2400" spc="-35" dirty="0" err="1">
                <a:solidFill>
                  <a:prstClr val="black"/>
                </a:solidFill>
                <a:cs typeface="Calibri"/>
              </a:rPr>
              <a:t>li</a:t>
            </a:r>
            <a:r>
              <a:rPr sz="2400" spc="-90" dirty="0" err="1">
                <a:solidFill>
                  <a:prstClr val="black"/>
                </a:solidFill>
                <a:cs typeface="Calibri"/>
              </a:rPr>
              <a:t>n</a:t>
            </a:r>
            <a:r>
              <a:rPr sz="2400" spc="-55" dirty="0" err="1">
                <a:solidFill>
                  <a:prstClr val="black"/>
                </a:solidFill>
                <a:cs typeface="Calibri"/>
              </a:rPr>
              <a:t>e</a:t>
            </a:r>
            <a:r>
              <a:rPr sz="2400" spc="-70" dirty="0" err="1">
                <a:solidFill>
                  <a:prstClr val="black"/>
                </a:solidFill>
                <a:cs typeface="Calibri"/>
              </a:rPr>
              <a:t>s</a:t>
            </a:r>
            <a:r>
              <a:rPr sz="2400" spc="5" dirty="0" smtClean="0">
                <a:solidFill>
                  <a:prstClr val="black"/>
                </a:solidFill>
                <a:cs typeface="Calibri"/>
              </a:rPr>
              <a:t>()</a:t>
            </a:r>
            <a:r>
              <a:rPr lang="en-US" altLang="zh-CN" sz="2400" spc="5" dirty="0" smtClean="0">
                <a:solidFill>
                  <a:srgbClr val="0000FF"/>
                </a:solidFill>
                <a:cs typeface="Calibri"/>
              </a:rPr>
              <a:t>#</a:t>
            </a:r>
            <a:r>
              <a:rPr lang="zh-CN" altLang="en-US" sz="2400" spc="5" dirty="0" smtClean="0">
                <a:solidFill>
                  <a:srgbClr val="0000FF"/>
                </a:solidFill>
                <a:cs typeface="Calibri"/>
              </a:rPr>
              <a:t>读取数据</a:t>
            </a:r>
            <a:endParaRPr sz="2400" dirty="0">
              <a:solidFill>
                <a:srgbClr val="0000FF"/>
              </a:solidFill>
              <a:cs typeface="Calibri"/>
            </a:endParaRPr>
          </a:p>
          <a:p>
            <a:pPr marL="433070"/>
            <a:r>
              <a:rPr sz="2400" spc="-9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14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240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0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433070"/>
            <a:r>
              <a:rPr sz="2400" spc="-65" dirty="0">
                <a:solidFill>
                  <a:prstClr val="black"/>
                </a:solidFill>
                <a:cs typeface="Calibri"/>
              </a:rPr>
              <a:t>f</a:t>
            </a:r>
            <a:r>
              <a:rPr sz="2400" spc="-95" dirty="0">
                <a:solidFill>
                  <a:prstClr val="black"/>
                </a:solidFill>
                <a:cs typeface="Calibri"/>
              </a:rPr>
              <a:t>o</a:t>
            </a:r>
            <a:r>
              <a:rPr sz="240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9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w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n 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9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w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90" dirty="0" smtClean="0">
                <a:solidFill>
                  <a:prstClr val="black"/>
                </a:solidFill>
                <a:cs typeface="Calibri"/>
              </a:rPr>
              <a:t>:</a:t>
            </a:r>
            <a:r>
              <a:rPr lang="en-US" altLang="zh-CN" sz="2400" spc="90" dirty="0" smtClean="0">
                <a:solidFill>
                  <a:srgbClr val="0000FF"/>
                </a:solidFill>
                <a:cs typeface="Calibri"/>
              </a:rPr>
              <a:t>#</a:t>
            </a:r>
            <a:r>
              <a:rPr lang="zh-CN" altLang="en-US" sz="2400" spc="90" dirty="0" smtClean="0">
                <a:solidFill>
                  <a:srgbClr val="0000FF"/>
                </a:solidFill>
                <a:cs typeface="Calibri"/>
              </a:rPr>
              <a:t>逐行处理数据</a:t>
            </a:r>
            <a:endParaRPr sz="2400" dirty="0">
              <a:solidFill>
                <a:srgbClr val="0000FF"/>
              </a:solidFill>
              <a:cs typeface="Calibri"/>
            </a:endParaRPr>
          </a:p>
          <a:p>
            <a:pPr marL="850900" marR="2058670" indent="-210820"/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f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w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()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tr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10" dirty="0">
                <a:solidFill>
                  <a:prstClr val="black"/>
                </a:solidFill>
                <a:cs typeface="Calibri"/>
              </a:rPr>
              <a:t>"\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")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!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40" dirty="0">
                <a:solidFill>
                  <a:prstClr val="black"/>
                </a:solidFill>
                <a:cs typeface="Calibri"/>
              </a:rPr>
              <a:t>"":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zh-CN" sz="2400" spc="30" dirty="0" smtClean="0">
                <a:solidFill>
                  <a:prstClr val="black"/>
                </a:solidFill>
                <a:cs typeface="Calibri"/>
              </a:rPr>
              <a:t>#</a:t>
            </a:r>
            <a:r>
              <a:rPr lang="zh-CN" altLang="en-US" sz="2400" spc="30" dirty="0" smtClean="0">
                <a:solidFill>
                  <a:prstClr val="black"/>
                </a:solidFill>
                <a:cs typeface="Calibri"/>
              </a:rPr>
              <a:t>数据不为空</a:t>
            </a:r>
            <a:endParaRPr lang="en-US" sz="2400" spc="30" dirty="0" smtClean="0">
              <a:solidFill>
                <a:prstClr val="black"/>
              </a:solidFill>
              <a:cs typeface="Calibri"/>
            </a:endParaRPr>
          </a:p>
          <a:p>
            <a:pPr marL="850900" marR="2058670" indent="-210820"/>
            <a:r>
              <a:rPr lang="en-US" sz="2400" spc="30" dirty="0">
                <a:solidFill>
                  <a:prstClr val="black"/>
                </a:solidFill>
                <a:cs typeface="Calibri"/>
              </a:rPr>
              <a:t>	</a:t>
            </a:r>
            <a:r>
              <a:rPr sz="2400" spc="-95" dirty="0" smtClean="0">
                <a:solidFill>
                  <a:prstClr val="black"/>
                </a:solidFill>
                <a:cs typeface="Calibri"/>
              </a:rPr>
              <a:t>c</a:t>
            </a:r>
            <a:r>
              <a:rPr sz="2400" spc="-105" dirty="0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 smtClean="0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114" dirty="0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-245" dirty="0" smtClean="0">
                <a:solidFill>
                  <a:prstClr val="black"/>
                </a:solidFill>
                <a:cs typeface="Calibri"/>
              </a:rPr>
              <a:t>=</a:t>
            </a:r>
            <a:r>
              <a:rPr sz="2400" spc="-95" dirty="0" smtClean="0">
                <a:solidFill>
                  <a:prstClr val="black"/>
                </a:solidFill>
                <a:cs typeface="Calibri"/>
              </a:rPr>
              <a:t>c</a:t>
            </a:r>
            <a:r>
              <a:rPr sz="2400" spc="-105" dirty="0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 smtClean="0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114" dirty="0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-245" dirty="0" smtClean="0">
                <a:solidFill>
                  <a:prstClr val="black"/>
                </a:solidFill>
                <a:cs typeface="Calibri"/>
              </a:rPr>
              <a:t>+</a:t>
            </a:r>
            <a:r>
              <a:rPr sz="2400" spc="-60" dirty="0" smtClean="0">
                <a:solidFill>
                  <a:prstClr val="black"/>
                </a:solidFill>
                <a:cs typeface="Calibri"/>
              </a:rPr>
              <a:t>1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433070"/>
            <a:r>
              <a:rPr sz="2400" spc="-125" dirty="0" err="1" smtClean="0">
                <a:solidFill>
                  <a:prstClr val="black"/>
                </a:solidFill>
                <a:cs typeface="Calibri"/>
              </a:rPr>
              <a:t>pa</a:t>
            </a:r>
            <a:r>
              <a:rPr sz="2400" spc="-175" dirty="0" err="1" smtClean="0">
                <a:solidFill>
                  <a:prstClr val="black"/>
                </a:solidFill>
                <a:cs typeface="Calibri"/>
              </a:rPr>
              <a:t>g</a:t>
            </a:r>
            <a:r>
              <a:rPr sz="2400" spc="-5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140" dirty="0" err="1" smtClean="0">
                <a:solidFill>
                  <a:prstClr val="black"/>
                </a:solidFill>
                <a:cs typeface="Calibri"/>
              </a:rPr>
              <a:t>C</a:t>
            </a:r>
            <a:r>
              <a:rPr sz="2400" spc="-120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 err="1" smtClean="0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30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-345" dirty="0" smtClean="0">
                <a:solidFill>
                  <a:prstClr val="black"/>
                </a:solidFill>
                <a:cs typeface="Calibri"/>
              </a:rPr>
              <a:t>=</a:t>
            </a:r>
            <a:r>
              <a:rPr sz="2400" spc="-90" dirty="0" smtClean="0">
                <a:solidFill>
                  <a:prstClr val="black"/>
                </a:solidFill>
                <a:cs typeface="Calibri"/>
              </a:rPr>
              <a:t>c</a:t>
            </a:r>
            <a:r>
              <a:rPr sz="2400" spc="-100" dirty="0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90" dirty="0" smtClean="0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5" dirty="0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//(</a:t>
            </a:r>
            <a:r>
              <a:rPr sz="2400" spc="-130" dirty="0" err="1">
                <a:solidFill>
                  <a:prstClr val="black"/>
                </a:solidFill>
                <a:cs typeface="Calibri"/>
              </a:rPr>
              <a:t>p</a:t>
            </a:r>
            <a:r>
              <a:rPr sz="2400" spc="-35" dirty="0" err="1">
                <a:solidFill>
                  <a:prstClr val="black"/>
                </a:solidFill>
                <a:cs typeface="Calibri"/>
              </a:rPr>
              <a:t>a</a:t>
            </a:r>
            <a:r>
              <a:rPr sz="2400" spc="-250" dirty="0" err="1">
                <a:solidFill>
                  <a:prstClr val="black"/>
                </a:solidFill>
                <a:cs typeface="Calibri"/>
              </a:rPr>
              <a:t>g</a:t>
            </a:r>
            <a:r>
              <a:rPr sz="2400" spc="-55" dirty="0" err="1">
                <a:solidFill>
                  <a:prstClr val="black"/>
                </a:solidFill>
                <a:cs typeface="Calibri"/>
              </a:rPr>
              <a:t>e</a:t>
            </a:r>
            <a:r>
              <a:rPr sz="2400" spc="-145" dirty="0" err="1">
                <a:solidFill>
                  <a:prstClr val="black"/>
                </a:solidFill>
                <a:cs typeface="Calibri"/>
              </a:rPr>
              <a:t>R</a:t>
            </a:r>
            <a:r>
              <a:rPr sz="2400" spc="-100" dirty="0" err="1">
                <a:solidFill>
                  <a:prstClr val="black"/>
                </a:solidFill>
                <a:cs typeface="Calibri"/>
              </a:rPr>
              <a:t>o</a:t>
            </a:r>
            <a:r>
              <a:rPr sz="2400" spc="-10" dirty="0" err="1">
                <a:solidFill>
                  <a:prstClr val="black"/>
                </a:solidFill>
                <a:cs typeface="Calibri"/>
              </a:rPr>
              <a:t>w</a:t>
            </a:r>
            <a:r>
              <a:rPr sz="2400" spc="-140" dirty="0" err="1">
                <a:solidFill>
                  <a:prstClr val="black"/>
                </a:solidFill>
                <a:cs typeface="Calibri"/>
              </a:rPr>
              <a:t>C</a:t>
            </a:r>
            <a:r>
              <a:rPr sz="2400" spc="-125" dirty="0" err="1">
                <a:solidFill>
                  <a:prstClr val="black"/>
                </a:solidFill>
                <a:cs typeface="Calibri"/>
              </a:rPr>
              <a:t>o</a:t>
            </a:r>
            <a:r>
              <a:rPr sz="2400" spc="-90" dirty="0" err="1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 err="1">
                <a:solidFill>
                  <a:prstClr val="black"/>
                </a:solidFill>
                <a:cs typeface="Calibri"/>
              </a:rPr>
              <a:t>n</a:t>
            </a:r>
            <a:r>
              <a:rPr sz="2400" spc="20" dirty="0" err="1">
                <a:solidFill>
                  <a:prstClr val="black"/>
                </a:solidFill>
                <a:cs typeface="Calibri"/>
              </a:rPr>
              <a:t>t</a:t>
            </a:r>
            <a:r>
              <a:rPr sz="2400" spc="135" dirty="0">
                <a:solidFill>
                  <a:prstClr val="black"/>
                </a:solidFill>
                <a:cs typeface="Calibri"/>
              </a:rPr>
              <a:t>*</a:t>
            </a:r>
            <a:r>
              <a:rPr sz="2400" spc="-30" dirty="0" err="1">
                <a:solidFill>
                  <a:prstClr val="black"/>
                </a:solidFill>
                <a:cs typeface="Calibri"/>
              </a:rPr>
              <a:t>r</a:t>
            </a:r>
            <a:r>
              <a:rPr sz="2400" spc="-100" dirty="0" err="1">
                <a:solidFill>
                  <a:prstClr val="black"/>
                </a:solidFill>
                <a:cs typeface="Calibri"/>
              </a:rPr>
              <a:t>o</a:t>
            </a:r>
            <a:r>
              <a:rPr sz="2400" spc="-10" dirty="0" err="1">
                <a:solidFill>
                  <a:prstClr val="black"/>
                </a:solidFill>
                <a:cs typeface="Calibri"/>
              </a:rPr>
              <a:t>w</a:t>
            </a:r>
            <a:r>
              <a:rPr sz="2400" spc="-15" dirty="0" err="1">
                <a:solidFill>
                  <a:prstClr val="black"/>
                </a:solidFill>
                <a:cs typeface="Calibri"/>
              </a:rPr>
              <a:t>I</a:t>
            </a:r>
            <a:r>
              <a:rPr sz="2400" spc="-50" dirty="0" err="1">
                <a:solidFill>
                  <a:prstClr val="black"/>
                </a:solidFill>
                <a:cs typeface="Calibri"/>
              </a:rPr>
              <a:t>t</a:t>
            </a:r>
            <a:r>
              <a:rPr sz="2400" spc="-55" dirty="0" err="1">
                <a:solidFill>
                  <a:prstClr val="black"/>
                </a:solidFill>
                <a:cs typeface="Calibri"/>
              </a:rPr>
              <a:t>e</a:t>
            </a:r>
            <a:r>
              <a:rPr sz="2400" spc="-135" dirty="0" err="1">
                <a:solidFill>
                  <a:prstClr val="black"/>
                </a:solidFill>
                <a:cs typeface="Calibri"/>
              </a:rPr>
              <a:t>mC</a:t>
            </a:r>
            <a:r>
              <a:rPr sz="2400" spc="-100" dirty="0" err="1">
                <a:solidFill>
                  <a:prstClr val="black"/>
                </a:solidFill>
                <a:cs typeface="Calibri"/>
              </a:rPr>
              <a:t>o</a:t>
            </a:r>
            <a:r>
              <a:rPr sz="2400" spc="-90" dirty="0" err="1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 err="1">
                <a:solidFill>
                  <a:prstClr val="black"/>
                </a:solidFill>
                <a:cs typeface="Calibri"/>
              </a:rPr>
              <a:t>n</a:t>
            </a:r>
            <a:r>
              <a:rPr sz="2400" spc="-15" dirty="0" err="1">
                <a:solidFill>
                  <a:prstClr val="black"/>
                </a:solidFill>
                <a:cs typeface="Calibri"/>
              </a:rPr>
              <a:t>t</a:t>
            </a:r>
            <a:r>
              <a:rPr sz="2400" dirty="0" smtClean="0">
                <a:solidFill>
                  <a:prstClr val="black"/>
                </a:solidFill>
                <a:cs typeface="Calibri"/>
              </a:rPr>
              <a:t>)</a:t>
            </a:r>
            <a:r>
              <a:rPr lang="en-US" altLang="zh-CN" sz="2400" dirty="0" smtClean="0">
                <a:solidFill>
                  <a:prstClr val="black"/>
                </a:solidFill>
                <a:cs typeface="Calibri"/>
              </a:rPr>
              <a:t>#</a:t>
            </a:r>
            <a:r>
              <a:rPr lang="zh-CN" altLang="en-US" sz="2400" dirty="0" smtClean="0">
                <a:solidFill>
                  <a:srgbClr val="0000FF"/>
                </a:solidFill>
                <a:cs typeface="Calibri"/>
              </a:rPr>
              <a:t>计算总页数</a:t>
            </a:r>
            <a:endParaRPr sz="2400" dirty="0">
              <a:solidFill>
                <a:srgbClr val="0000FF"/>
              </a:solidFill>
              <a:cs typeface="Calibri"/>
            </a:endParaRPr>
          </a:p>
          <a:p>
            <a:pPr marL="640715" marR="492125" indent="-207645"/>
            <a:r>
              <a:rPr sz="2400" spc="-30" dirty="0" smtClean="0">
                <a:solidFill>
                  <a:prstClr val="black"/>
                </a:solidFill>
                <a:cs typeface="Calibri"/>
              </a:rPr>
              <a:t>i</a:t>
            </a:r>
            <a:r>
              <a:rPr sz="2400" spc="-15" dirty="0" smtClean="0">
                <a:solidFill>
                  <a:prstClr val="black"/>
                </a:solidFill>
                <a:cs typeface="Calibri"/>
              </a:rPr>
              <a:t>f</a:t>
            </a:r>
            <a:r>
              <a:rPr sz="2400" spc="-9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90" dirty="0">
                <a:solidFill>
                  <a:prstClr val="black"/>
                </a:solidFill>
                <a:cs typeface="Calibri"/>
              </a:rPr>
              <a:t>%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 </a:t>
            </a:r>
            <a:r>
              <a:rPr sz="2400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pa</a:t>
            </a:r>
            <a:r>
              <a:rPr sz="2400" spc="-17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4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w</a:t>
            </a:r>
            <a:r>
              <a:rPr sz="2400" spc="-14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12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135" dirty="0">
                <a:solidFill>
                  <a:prstClr val="black"/>
                </a:solidFill>
                <a:cs typeface="Calibri"/>
              </a:rPr>
              <a:t>*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w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35" dirty="0">
                <a:solidFill>
                  <a:prstClr val="black"/>
                </a:solidFill>
                <a:cs typeface="Calibri"/>
              </a:rPr>
              <a:t>mC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)</a:t>
            </a:r>
            <a:r>
              <a:rPr sz="2400" spc="60" dirty="0">
                <a:solidFill>
                  <a:prstClr val="black"/>
                </a:solidFill>
                <a:cs typeface="Calibri"/>
              </a:rPr>
              <a:t>!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0:</a:t>
            </a:r>
            <a:r>
              <a:rPr sz="2400" spc="10" dirty="0">
                <a:solidFill>
                  <a:prstClr val="black"/>
                </a:solidFill>
                <a:cs typeface="Calibri"/>
              </a:rPr>
              <a:t> </a:t>
            </a:r>
            <a:endParaRPr lang="en-US" sz="2400" spc="10" dirty="0" smtClean="0">
              <a:solidFill>
                <a:prstClr val="black"/>
              </a:solidFill>
              <a:cs typeface="Calibri"/>
            </a:endParaRPr>
          </a:p>
          <a:p>
            <a:pPr marL="640715" marR="492125" indent="-207645"/>
            <a:r>
              <a:rPr lang="en-US" sz="2400" spc="10" dirty="0">
                <a:solidFill>
                  <a:prstClr val="black"/>
                </a:solidFill>
                <a:cs typeface="Calibri"/>
              </a:rPr>
              <a:t>	</a:t>
            </a:r>
            <a:r>
              <a:rPr lang="en-US" altLang="zh-CN" sz="2400" spc="10" dirty="0" smtClean="0">
                <a:solidFill>
                  <a:srgbClr val="0000FF"/>
                </a:solidFill>
                <a:cs typeface="Calibri"/>
              </a:rPr>
              <a:t>#</a:t>
            </a:r>
            <a:r>
              <a:rPr lang="zh-CN" altLang="en-US" sz="2400" spc="10" dirty="0" smtClean="0">
                <a:solidFill>
                  <a:srgbClr val="0000FF"/>
                </a:solidFill>
                <a:cs typeface="Calibri"/>
              </a:rPr>
              <a:t>如果不能整除，整齐展示所有手机，再增加一页</a:t>
            </a:r>
            <a:endParaRPr lang="en-US" sz="2400" spc="10" dirty="0" smtClean="0">
              <a:solidFill>
                <a:srgbClr val="0000FF"/>
              </a:solidFill>
              <a:cs typeface="Calibri"/>
            </a:endParaRPr>
          </a:p>
          <a:p>
            <a:pPr marL="640715" marR="492125" indent="-207645"/>
            <a:r>
              <a:rPr lang="en-US" sz="2400" spc="10" dirty="0">
                <a:solidFill>
                  <a:prstClr val="black"/>
                </a:solidFill>
                <a:cs typeface="Calibri"/>
              </a:rPr>
              <a:t>	</a:t>
            </a:r>
            <a:r>
              <a:rPr sz="2400" spc="-125" dirty="0" err="1" smtClean="0">
                <a:solidFill>
                  <a:prstClr val="black"/>
                </a:solidFill>
                <a:cs typeface="Calibri"/>
              </a:rPr>
              <a:t>pa</a:t>
            </a:r>
            <a:r>
              <a:rPr sz="2400" spc="-175" dirty="0" err="1" smtClean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140" dirty="0" err="1" smtClean="0">
                <a:solidFill>
                  <a:prstClr val="black"/>
                </a:solidFill>
                <a:cs typeface="Calibri"/>
              </a:rPr>
              <a:t>C</a:t>
            </a:r>
            <a:r>
              <a:rPr sz="2400" spc="-120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 err="1" smtClean="0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15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-254" dirty="0">
                <a:solidFill>
                  <a:prstClr val="black"/>
                </a:solidFill>
                <a:cs typeface="Calibri"/>
              </a:rPr>
              <a:t>+=1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433070"/>
            <a:r>
              <a:rPr sz="2400" spc="-2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w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In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210" dirty="0">
                <a:solidFill>
                  <a:prstClr val="black"/>
                </a:solidFill>
                <a:cs typeface="Calibri"/>
              </a:rPr>
              <a:t>=0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94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986155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256030" cy="680085"/>
          </a:xfrm>
          <a:custGeom>
            <a:avLst/>
            <a:gdLst/>
            <a:ahLst/>
            <a:cxnLst/>
            <a:rect l="l" t="t" r="r" b="b"/>
            <a:pathLst>
              <a:path w="1256030" h="680085">
                <a:moveTo>
                  <a:pt x="11424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1151556" y="679347"/>
                </a:lnTo>
                <a:lnTo>
                  <a:pt x="1192463" y="668132"/>
                </a:lnTo>
                <a:lnTo>
                  <a:pt x="1225553" y="643489"/>
                </a:lnTo>
                <a:lnTo>
                  <a:pt x="1247699" y="608543"/>
                </a:lnTo>
                <a:lnTo>
                  <a:pt x="1255776" y="566419"/>
                </a:lnTo>
                <a:lnTo>
                  <a:pt x="1255419" y="104219"/>
                </a:lnTo>
                <a:lnTo>
                  <a:pt x="1244204" y="63312"/>
                </a:lnTo>
                <a:lnTo>
                  <a:pt x="1219561" y="30222"/>
                </a:lnTo>
                <a:lnTo>
                  <a:pt x="1184615" y="8076"/>
                </a:lnTo>
                <a:lnTo>
                  <a:pt x="11424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2494" y="906388"/>
            <a:ext cx="280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10" dirty="0">
                <a:solidFill>
                  <a:srgbClr val="FFFFFF"/>
                </a:solidFill>
                <a:latin typeface="微软雅黑"/>
                <a:cs typeface="微软雅黑"/>
              </a:rPr>
              <a:t>2.</a:t>
            </a:r>
            <a:endParaRPr sz="24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877816" y="479588"/>
            <a:ext cx="304393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b="0" spc="5" dirty="0">
                <a:solidFill>
                  <a:srgbClr val="EB5F55"/>
                </a:solidFill>
                <a:latin typeface="微软雅黑"/>
                <a:cs typeface="微软雅黑"/>
              </a:rPr>
              <a:t>创建服务器程序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94021" y="1628634"/>
            <a:ext cx="13602970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 algn="just"/>
            <a:r>
              <a:rPr spc="-65" dirty="0">
                <a:solidFill>
                  <a:prstClr val="black"/>
                </a:solidFill>
                <a:cs typeface="Calibri"/>
              </a:rPr>
              <a:t>f</a:t>
            </a:r>
            <a:r>
              <a:rPr spc="-105" dirty="0">
                <a:solidFill>
                  <a:prstClr val="black"/>
                </a:solidFill>
                <a:cs typeface="Calibri"/>
              </a:rPr>
              <a:t>o</a:t>
            </a:r>
            <a:r>
              <a:rPr dirty="0">
                <a:solidFill>
                  <a:prstClr val="black"/>
                </a:solidFill>
                <a:cs typeface="Calibri"/>
              </a:rPr>
              <a:t>r</a:t>
            </a:r>
            <a:r>
              <a:rPr spc="-90" dirty="0">
                <a:solidFill>
                  <a:prstClr val="black"/>
                </a:solidFill>
                <a:cs typeface="Calibri"/>
              </a:rPr>
              <a:t> </a:t>
            </a:r>
            <a:r>
              <a:rPr spc="-25" dirty="0">
                <a:solidFill>
                  <a:prstClr val="black"/>
                </a:solidFill>
                <a:cs typeface="Calibri"/>
              </a:rPr>
              <a:t>i</a:t>
            </a:r>
            <a:r>
              <a:rPr spc="-70" dirty="0">
                <a:solidFill>
                  <a:prstClr val="black"/>
                </a:solidFill>
                <a:cs typeface="Calibri"/>
              </a:rPr>
              <a:t> </a:t>
            </a:r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75" dirty="0">
                <a:solidFill>
                  <a:prstClr val="black"/>
                </a:solidFill>
                <a:cs typeface="Calibri"/>
              </a:rPr>
              <a:t>n</a:t>
            </a:r>
            <a:r>
              <a:rPr spc="-100" dirty="0">
                <a:solidFill>
                  <a:prstClr val="black"/>
                </a:solidFill>
                <a:cs typeface="Calibri"/>
              </a:rPr>
              <a:t> </a:t>
            </a:r>
            <a:r>
              <a:rPr spc="-50" dirty="0">
                <a:solidFill>
                  <a:prstClr val="black"/>
                </a:solidFill>
                <a:cs typeface="Calibri"/>
              </a:rPr>
              <a:t>r</a:t>
            </a:r>
            <a:r>
              <a:rPr spc="-65" dirty="0">
                <a:solidFill>
                  <a:prstClr val="black"/>
                </a:solidFill>
                <a:cs typeface="Calibri"/>
              </a:rPr>
              <a:t>a</a:t>
            </a:r>
            <a:r>
              <a:rPr spc="-80" dirty="0">
                <a:solidFill>
                  <a:prstClr val="black"/>
                </a:solidFill>
                <a:cs typeface="Calibri"/>
              </a:rPr>
              <a:t>n</a:t>
            </a:r>
            <a:r>
              <a:rPr spc="-250" dirty="0">
                <a:solidFill>
                  <a:prstClr val="black"/>
                </a:solidFill>
                <a:cs typeface="Calibri"/>
              </a:rPr>
              <a:t>g</a:t>
            </a:r>
            <a:r>
              <a:rPr spc="-60" dirty="0">
                <a:solidFill>
                  <a:prstClr val="black"/>
                </a:solidFill>
                <a:cs typeface="Calibri"/>
              </a:rPr>
              <a:t>e</a:t>
            </a:r>
            <a:r>
              <a:rPr spc="5" dirty="0">
                <a:solidFill>
                  <a:prstClr val="black"/>
                </a:solidFill>
                <a:cs typeface="Calibri"/>
              </a:rPr>
              <a:t>(</a:t>
            </a:r>
            <a:r>
              <a:rPr spc="-25" dirty="0">
                <a:solidFill>
                  <a:prstClr val="black"/>
                </a:solidFill>
                <a:cs typeface="Calibri"/>
              </a:rPr>
              <a:t>1,</a:t>
            </a:r>
            <a:r>
              <a:rPr spc="-45" dirty="0">
                <a:solidFill>
                  <a:prstClr val="black"/>
                </a:solidFill>
                <a:cs typeface="Calibri"/>
              </a:rPr>
              <a:t>c</a:t>
            </a:r>
            <a:r>
              <a:rPr spc="-105" dirty="0">
                <a:solidFill>
                  <a:prstClr val="black"/>
                </a:solidFill>
                <a:cs typeface="Calibri"/>
              </a:rPr>
              <a:t>o</a:t>
            </a:r>
            <a:r>
              <a:rPr spc="-85" dirty="0">
                <a:solidFill>
                  <a:prstClr val="black"/>
                </a:solidFill>
                <a:cs typeface="Calibri"/>
              </a:rPr>
              <a:t>u</a:t>
            </a:r>
            <a:r>
              <a:rPr spc="-110" dirty="0">
                <a:solidFill>
                  <a:prstClr val="black"/>
                </a:solidFill>
                <a:cs typeface="Calibri"/>
              </a:rPr>
              <a:t>n</a:t>
            </a:r>
            <a:r>
              <a:rPr spc="25" dirty="0">
                <a:solidFill>
                  <a:prstClr val="black"/>
                </a:solidFill>
                <a:cs typeface="Calibri"/>
              </a:rPr>
              <a:t>t):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097280" lvl="1"/>
            <a:r>
              <a:rPr spc="-30" dirty="0">
                <a:solidFill>
                  <a:prstClr val="black"/>
                </a:solidFill>
                <a:cs typeface="Calibri"/>
              </a:rPr>
              <a:t>r</a:t>
            </a:r>
            <a:r>
              <a:rPr spc="-100" dirty="0">
                <a:solidFill>
                  <a:prstClr val="black"/>
                </a:solidFill>
                <a:cs typeface="Calibri"/>
              </a:rPr>
              <a:t>o</a:t>
            </a:r>
            <a:r>
              <a:rPr spc="-10" dirty="0">
                <a:solidFill>
                  <a:prstClr val="black"/>
                </a:solidFill>
                <a:cs typeface="Calibri"/>
              </a:rPr>
              <a:t>w</a:t>
            </a:r>
            <a:r>
              <a:rPr spc="-345" dirty="0">
                <a:solidFill>
                  <a:prstClr val="black"/>
                </a:solidFill>
                <a:cs typeface="Calibri"/>
              </a:rPr>
              <a:t>=</a:t>
            </a:r>
            <a:r>
              <a:rPr spc="-30" dirty="0">
                <a:solidFill>
                  <a:prstClr val="black"/>
                </a:solidFill>
                <a:cs typeface="Calibri"/>
              </a:rPr>
              <a:t>r</a:t>
            </a:r>
            <a:r>
              <a:rPr spc="-100" dirty="0">
                <a:solidFill>
                  <a:prstClr val="black"/>
                </a:solidFill>
                <a:cs typeface="Calibri"/>
              </a:rPr>
              <a:t>o</a:t>
            </a:r>
            <a:r>
              <a:rPr spc="-35" dirty="0">
                <a:solidFill>
                  <a:prstClr val="black"/>
                </a:solidFill>
                <a:cs typeface="Calibri"/>
              </a:rPr>
              <a:t>w</a:t>
            </a:r>
            <a:r>
              <a:rPr spc="-70" dirty="0">
                <a:solidFill>
                  <a:prstClr val="black"/>
                </a:solidFill>
                <a:cs typeface="Calibri"/>
              </a:rPr>
              <a:t>s</a:t>
            </a:r>
            <a:r>
              <a:rPr spc="10" dirty="0">
                <a:solidFill>
                  <a:prstClr val="black"/>
                </a:solidFill>
                <a:cs typeface="Calibri"/>
              </a:rPr>
              <a:t>[</a:t>
            </a:r>
            <a:r>
              <a:rPr spc="-35" dirty="0">
                <a:solidFill>
                  <a:prstClr val="black"/>
                </a:solidFill>
                <a:cs typeface="Calibri"/>
              </a:rPr>
              <a:t>i</a:t>
            </a:r>
            <a:r>
              <a:rPr spc="5" dirty="0">
                <a:solidFill>
                  <a:prstClr val="black"/>
                </a:solidFill>
                <a:cs typeface="Calibri"/>
              </a:rPr>
              <a:t>]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308100" marR="920115" lvl="1" indent="-210820"/>
            <a:r>
              <a:rPr spc="-30" dirty="0">
                <a:solidFill>
                  <a:prstClr val="black"/>
                </a:solidFill>
                <a:cs typeface="Calibri"/>
              </a:rPr>
              <a:t>i</a:t>
            </a:r>
            <a:r>
              <a:rPr spc="-15" dirty="0">
                <a:solidFill>
                  <a:prstClr val="black"/>
                </a:solidFill>
                <a:cs typeface="Calibri"/>
              </a:rPr>
              <a:t>f</a:t>
            </a:r>
            <a:r>
              <a:rPr spc="-60" dirty="0">
                <a:solidFill>
                  <a:prstClr val="black"/>
                </a:solidFill>
                <a:cs typeface="Calibri"/>
              </a:rPr>
              <a:t> </a:t>
            </a:r>
            <a:r>
              <a:rPr b="1" spc="-30" dirty="0">
                <a:solidFill>
                  <a:srgbClr val="C00000"/>
                </a:solidFill>
                <a:cs typeface="Calibri"/>
              </a:rPr>
              <a:t>r</a:t>
            </a:r>
            <a:r>
              <a:rPr b="1" spc="-105" dirty="0">
                <a:solidFill>
                  <a:srgbClr val="C00000"/>
                </a:solidFill>
                <a:cs typeface="Calibri"/>
              </a:rPr>
              <a:t>o</a:t>
            </a:r>
            <a:r>
              <a:rPr b="1" spc="-10" dirty="0">
                <a:solidFill>
                  <a:srgbClr val="C00000"/>
                </a:solidFill>
                <a:cs typeface="Calibri"/>
              </a:rPr>
              <a:t>w</a:t>
            </a:r>
            <a:r>
              <a:rPr b="1" spc="-35" dirty="0">
                <a:solidFill>
                  <a:srgbClr val="C00000"/>
                </a:solidFill>
                <a:cs typeface="Calibri"/>
              </a:rPr>
              <a:t>I</a:t>
            </a:r>
            <a:r>
              <a:rPr b="1" spc="-80" dirty="0">
                <a:solidFill>
                  <a:srgbClr val="C00000"/>
                </a:solidFill>
                <a:cs typeface="Calibri"/>
              </a:rPr>
              <a:t>n</a:t>
            </a:r>
            <a:r>
              <a:rPr b="1" spc="-125" dirty="0">
                <a:solidFill>
                  <a:srgbClr val="C00000"/>
                </a:solidFill>
                <a:cs typeface="Calibri"/>
              </a:rPr>
              <a:t>d</a:t>
            </a:r>
            <a:r>
              <a:rPr b="1" spc="-85" dirty="0">
                <a:solidFill>
                  <a:srgbClr val="C00000"/>
                </a:solidFill>
                <a:cs typeface="Calibri"/>
              </a:rPr>
              <a:t>e</a:t>
            </a:r>
            <a:r>
              <a:rPr b="1" spc="-55" dirty="0">
                <a:solidFill>
                  <a:srgbClr val="C00000"/>
                </a:solidFill>
                <a:cs typeface="Calibri"/>
              </a:rPr>
              <a:t>x</a:t>
            </a:r>
            <a:r>
              <a:rPr b="1" spc="-345" dirty="0">
                <a:solidFill>
                  <a:srgbClr val="C00000"/>
                </a:solidFill>
                <a:cs typeface="Calibri"/>
              </a:rPr>
              <a:t>&gt;=</a:t>
            </a:r>
            <a:r>
              <a:rPr b="1" spc="-95" dirty="0">
                <a:solidFill>
                  <a:srgbClr val="C00000"/>
                </a:solidFill>
                <a:cs typeface="Calibri"/>
              </a:rPr>
              <a:t>s</a:t>
            </a:r>
            <a:r>
              <a:rPr b="1" spc="-40" dirty="0">
                <a:solidFill>
                  <a:srgbClr val="C00000"/>
                </a:solidFill>
                <a:cs typeface="Calibri"/>
              </a:rPr>
              <a:t>t</a:t>
            </a:r>
            <a:r>
              <a:rPr b="1" spc="-25" dirty="0">
                <a:solidFill>
                  <a:srgbClr val="C00000"/>
                </a:solidFill>
                <a:cs typeface="Calibri"/>
              </a:rPr>
              <a:t>art</a:t>
            </a:r>
            <a:r>
              <a:rPr b="1" spc="-145" dirty="0">
                <a:solidFill>
                  <a:srgbClr val="C00000"/>
                </a:solidFill>
                <a:cs typeface="Calibri"/>
              </a:rPr>
              <a:t>R</a:t>
            </a:r>
            <a:r>
              <a:rPr b="1" spc="-105" dirty="0">
                <a:solidFill>
                  <a:srgbClr val="C00000"/>
                </a:solidFill>
                <a:cs typeface="Calibri"/>
              </a:rPr>
              <a:t>o</a:t>
            </a:r>
            <a:r>
              <a:rPr b="1" spc="-15" dirty="0">
                <a:solidFill>
                  <a:srgbClr val="C00000"/>
                </a:solidFill>
                <a:cs typeface="Calibri"/>
              </a:rPr>
              <a:t>w</a:t>
            </a:r>
            <a:r>
              <a:rPr b="1" spc="-50" dirty="0">
                <a:solidFill>
                  <a:srgbClr val="C00000"/>
                </a:solidFill>
                <a:cs typeface="Calibri"/>
              </a:rPr>
              <a:t> </a:t>
            </a:r>
            <a:r>
              <a:rPr b="1" spc="-65" dirty="0">
                <a:solidFill>
                  <a:srgbClr val="C00000"/>
                </a:solidFill>
                <a:cs typeface="Calibri"/>
              </a:rPr>
              <a:t>a</a:t>
            </a:r>
            <a:r>
              <a:rPr b="1" spc="-80" dirty="0">
                <a:solidFill>
                  <a:srgbClr val="C00000"/>
                </a:solidFill>
                <a:cs typeface="Calibri"/>
              </a:rPr>
              <a:t>n</a:t>
            </a:r>
            <a:r>
              <a:rPr b="1" spc="-114" dirty="0">
                <a:solidFill>
                  <a:srgbClr val="C00000"/>
                </a:solidFill>
                <a:cs typeface="Calibri"/>
              </a:rPr>
              <a:t>d</a:t>
            </a:r>
            <a:r>
              <a:rPr b="1" spc="-75" dirty="0">
                <a:solidFill>
                  <a:srgbClr val="C00000"/>
                </a:solidFill>
                <a:cs typeface="Calibri"/>
              </a:rPr>
              <a:t> </a:t>
            </a:r>
            <a:r>
              <a:rPr b="1" spc="-30" dirty="0">
                <a:solidFill>
                  <a:srgbClr val="C00000"/>
                </a:solidFill>
                <a:cs typeface="Calibri"/>
              </a:rPr>
              <a:t>r</a:t>
            </a:r>
            <a:r>
              <a:rPr b="1" spc="-105" dirty="0">
                <a:solidFill>
                  <a:srgbClr val="C00000"/>
                </a:solidFill>
                <a:cs typeface="Calibri"/>
              </a:rPr>
              <a:t>o</a:t>
            </a:r>
            <a:r>
              <a:rPr b="1" spc="-10" dirty="0">
                <a:solidFill>
                  <a:srgbClr val="C00000"/>
                </a:solidFill>
                <a:cs typeface="Calibri"/>
              </a:rPr>
              <a:t>w</a:t>
            </a:r>
            <a:r>
              <a:rPr b="1" spc="-35" dirty="0">
                <a:solidFill>
                  <a:srgbClr val="C00000"/>
                </a:solidFill>
                <a:cs typeface="Calibri"/>
              </a:rPr>
              <a:t>I</a:t>
            </a:r>
            <a:r>
              <a:rPr b="1" spc="-80" dirty="0">
                <a:solidFill>
                  <a:srgbClr val="C00000"/>
                </a:solidFill>
                <a:cs typeface="Calibri"/>
              </a:rPr>
              <a:t>n</a:t>
            </a:r>
            <a:r>
              <a:rPr b="1" spc="-125" dirty="0">
                <a:solidFill>
                  <a:srgbClr val="C00000"/>
                </a:solidFill>
                <a:cs typeface="Calibri"/>
              </a:rPr>
              <a:t>d</a:t>
            </a:r>
            <a:r>
              <a:rPr b="1" spc="-85" dirty="0">
                <a:solidFill>
                  <a:srgbClr val="C00000"/>
                </a:solidFill>
                <a:cs typeface="Calibri"/>
              </a:rPr>
              <a:t>e</a:t>
            </a:r>
            <a:r>
              <a:rPr b="1" spc="-55" dirty="0">
                <a:solidFill>
                  <a:srgbClr val="C00000"/>
                </a:solidFill>
                <a:cs typeface="Calibri"/>
              </a:rPr>
              <a:t>x</a:t>
            </a:r>
            <a:r>
              <a:rPr b="1" spc="-345" dirty="0">
                <a:solidFill>
                  <a:srgbClr val="C00000"/>
                </a:solidFill>
                <a:cs typeface="Calibri"/>
              </a:rPr>
              <a:t>&lt;</a:t>
            </a:r>
            <a:r>
              <a:rPr b="1" spc="-60" dirty="0">
                <a:solidFill>
                  <a:srgbClr val="C00000"/>
                </a:solidFill>
                <a:cs typeface="Calibri"/>
              </a:rPr>
              <a:t>e</a:t>
            </a:r>
            <a:r>
              <a:rPr b="1" spc="-85" dirty="0">
                <a:solidFill>
                  <a:srgbClr val="C00000"/>
                </a:solidFill>
                <a:cs typeface="Calibri"/>
              </a:rPr>
              <a:t>n</a:t>
            </a:r>
            <a:r>
              <a:rPr b="1" spc="-125" dirty="0">
                <a:solidFill>
                  <a:srgbClr val="C00000"/>
                </a:solidFill>
                <a:cs typeface="Calibri"/>
              </a:rPr>
              <a:t>d</a:t>
            </a:r>
            <a:r>
              <a:rPr b="1" spc="-145" dirty="0">
                <a:solidFill>
                  <a:srgbClr val="C00000"/>
                </a:solidFill>
                <a:cs typeface="Calibri"/>
              </a:rPr>
              <a:t>R</a:t>
            </a:r>
            <a:r>
              <a:rPr b="1" spc="-105" dirty="0">
                <a:solidFill>
                  <a:srgbClr val="C00000"/>
                </a:solidFill>
                <a:cs typeface="Calibri"/>
              </a:rPr>
              <a:t>o</a:t>
            </a:r>
            <a:r>
              <a:rPr b="1" spc="-5" dirty="0">
                <a:solidFill>
                  <a:srgbClr val="C00000"/>
                </a:solidFill>
                <a:cs typeface="Calibri"/>
              </a:rPr>
              <a:t>w</a:t>
            </a:r>
            <a:r>
              <a:rPr spc="90" dirty="0">
                <a:solidFill>
                  <a:prstClr val="black"/>
                </a:solidFill>
                <a:cs typeface="Calibri"/>
              </a:rPr>
              <a:t>:</a:t>
            </a:r>
            <a:r>
              <a:rPr spc="114" dirty="0">
                <a:solidFill>
                  <a:prstClr val="black"/>
                </a:solidFill>
                <a:cs typeface="Calibri"/>
              </a:rPr>
              <a:t> </a:t>
            </a:r>
            <a:endParaRPr lang="en-US" spc="114" dirty="0" smtClean="0">
              <a:solidFill>
                <a:prstClr val="black"/>
              </a:solidFill>
              <a:cs typeface="Calibri"/>
            </a:endParaRPr>
          </a:p>
          <a:p>
            <a:pPr marL="1308100" marR="920115" lvl="1" indent="-210820"/>
            <a:r>
              <a:rPr lang="en-US" spc="114" dirty="0">
                <a:solidFill>
                  <a:prstClr val="black"/>
                </a:solidFill>
                <a:cs typeface="Calibri"/>
              </a:rPr>
              <a:t>	</a:t>
            </a:r>
            <a:r>
              <a:rPr spc="-30" dirty="0" smtClean="0">
                <a:solidFill>
                  <a:prstClr val="black"/>
                </a:solidFill>
                <a:cs typeface="Calibri"/>
              </a:rPr>
              <a:t>r</a:t>
            </a:r>
            <a:r>
              <a:rPr spc="-105" dirty="0" smtClean="0">
                <a:solidFill>
                  <a:prstClr val="black"/>
                </a:solidFill>
                <a:cs typeface="Calibri"/>
              </a:rPr>
              <a:t>o</a:t>
            </a:r>
            <a:r>
              <a:rPr spc="-10" dirty="0" smtClean="0">
                <a:solidFill>
                  <a:prstClr val="black"/>
                </a:solidFill>
                <a:cs typeface="Calibri"/>
              </a:rPr>
              <a:t>w</a:t>
            </a:r>
            <a:r>
              <a:rPr spc="-340" dirty="0" smtClean="0">
                <a:solidFill>
                  <a:prstClr val="black"/>
                </a:solidFill>
                <a:cs typeface="Calibri"/>
              </a:rPr>
              <a:t>=</a:t>
            </a:r>
            <a:r>
              <a:rPr spc="-30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pc="-105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pc="-130" dirty="0" err="1" smtClean="0">
                <a:solidFill>
                  <a:prstClr val="black"/>
                </a:solidFill>
                <a:cs typeface="Calibri"/>
              </a:rPr>
              <a:t>w</a:t>
            </a:r>
            <a:r>
              <a:rPr spc="-5" dirty="0" err="1" smtClean="0">
                <a:solidFill>
                  <a:prstClr val="black"/>
                </a:solidFill>
                <a:cs typeface="Calibri"/>
              </a:rPr>
              <a:t>.</a:t>
            </a:r>
            <a:r>
              <a:rPr spc="-30" dirty="0" err="1" smtClean="0">
                <a:solidFill>
                  <a:prstClr val="black"/>
                </a:solidFill>
                <a:cs typeface="Calibri"/>
              </a:rPr>
              <a:t>s</a:t>
            </a:r>
            <a:r>
              <a:rPr spc="-5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pc="-15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pc="-30" dirty="0" err="1" smtClean="0">
                <a:solidFill>
                  <a:prstClr val="black"/>
                </a:solidFill>
                <a:cs typeface="Calibri"/>
              </a:rPr>
              <a:t>i</a:t>
            </a:r>
            <a:r>
              <a:rPr spc="-125" dirty="0" err="1" smtClean="0">
                <a:solidFill>
                  <a:prstClr val="black"/>
                </a:solidFill>
                <a:cs typeface="Calibri"/>
              </a:rPr>
              <a:t>p</a:t>
            </a:r>
            <a:r>
              <a:rPr spc="5" dirty="0">
                <a:solidFill>
                  <a:prstClr val="black"/>
                </a:solidFill>
                <a:cs typeface="Calibri"/>
              </a:rPr>
              <a:t>()</a:t>
            </a:r>
            <a:r>
              <a:rPr spc="-5" dirty="0">
                <a:solidFill>
                  <a:prstClr val="black"/>
                </a:solidFill>
                <a:cs typeface="Calibri"/>
              </a:rPr>
              <a:t>.</a:t>
            </a:r>
            <a:r>
              <a:rPr spc="-30" dirty="0">
                <a:solidFill>
                  <a:prstClr val="black"/>
                </a:solidFill>
                <a:cs typeface="Calibri"/>
              </a:rPr>
              <a:t>s</a:t>
            </a:r>
            <a:r>
              <a:rPr spc="-15" dirty="0">
                <a:solidFill>
                  <a:prstClr val="black"/>
                </a:solidFill>
                <a:cs typeface="Calibri"/>
              </a:rPr>
              <a:t>tr</a:t>
            </a:r>
            <a:r>
              <a:rPr spc="-20" dirty="0">
                <a:solidFill>
                  <a:prstClr val="black"/>
                </a:solidFill>
                <a:cs typeface="Calibri"/>
              </a:rPr>
              <a:t>i</a:t>
            </a:r>
            <a:r>
              <a:rPr spc="-125" dirty="0">
                <a:solidFill>
                  <a:prstClr val="black"/>
                </a:solidFill>
                <a:cs typeface="Calibri"/>
              </a:rPr>
              <a:t>p</a:t>
            </a:r>
            <a:r>
              <a:rPr spc="5" dirty="0">
                <a:solidFill>
                  <a:prstClr val="black"/>
                </a:solidFill>
                <a:cs typeface="Calibri"/>
              </a:rPr>
              <a:t>(</a:t>
            </a:r>
            <a:r>
              <a:rPr spc="10" dirty="0">
                <a:solidFill>
                  <a:prstClr val="black"/>
                </a:solidFill>
                <a:cs typeface="Calibri"/>
              </a:rPr>
              <a:t>"\</a:t>
            </a:r>
            <a:r>
              <a:rPr spc="-85" dirty="0">
                <a:solidFill>
                  <a:prstClr val="black"/>
                </a:solidFill>
                <a:cs typeface="Calibri"/>
              </a:rPr>
              <a:t>n</a:t>
            </a:r>
            <a:r>
              <a:rPr spc="5" dirty="0">
                <a:solidFill>
                  <a:prstClr val="black"/>
                </a:solidFill>
                <a:cs typeface="Calibri"/>
              </a:rPr>
              <a:t>")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308100" lvl="1"/>
            <a:r>
              <a:rPr spc="-210" dirty="0">
                <a:solidFill>
                  <a:prstClr val="black"/>
                </a:solidFill>
                <a:cs typeface="Calibri"/>
              </a:rPr>
              <a:t>s=</a:t>
            </a:r>
            <a:r>
              <a:rPr spc="-30" dirty="0">
                <a:solidFill>
                  <a:prstClr val="black"/>
                </a:solidFill>
                <a:cs typeface="Calibri"/>
              </a:rPr>
              <a:t>r</a:t>
            </a:r>
            <a:r>
              <a:rPr spc="-100" dirty="0">
                <a:solidFill>
                  <a:prstClr val="black"/>
                </a:solidFill>
                <a:cs typeface="Calibri"/>
              </a:rPr>
              <a:t>o</a:t>
            </a:r>
            <a:r>
              <a:rPr spc="-130" dirty="0">
                <a:solidFill>
                  <a:prstClr val="black"/>
                </a:solidFill>
                <a:cs typeface="Calibri"/>
              </a:rPr>
              <a:t>w</a:t>
            </a:r>
            <a:r>
              <a:rPr spc="-5" dirty="0">
                <a:solidFill>
                  <a:prstClr val="black"/>
                </a:solidFill>
                <a:cs typeface="Calibri"/>
              </a:rPr>
              <a:t>.</a:t>
            </a:r>
            <a:r>
              <a:rPr spc="-10" dirty="0">
                <a:solidFill>
                  <a:prstClr val="black"/>
                </a:solidFill>
                <a:cs typeface="Calibri"/>
              </a:rPr>
              <a:t>s</a:t>
            </a:r>
            <a:r>
              <a:rPr spc="-130" dirty="0">
                <a:solidFill>
                  <a:prstClr val="black"/>
                </a:solidFill>
                <a:cs typeface="Calibri"/>
              </a:rPr>
              <a:t>p</a:t>
            </a:r>
            <a:r>
              <a:rPr spc="-35" dirty="0">
                <a:solidFill>
                  <a:prstClr val="black"/>
                </a:solidFill>
                <a:cs typeface="Calibri"/>
              </a:rPr>
              <a:t>li</a:t>
            </a:r>
            <a:r>
              <a:rPr spc="-10" dirty="0">
                <a:solidFill>
                  <a:prstClr val="black"/>
                </a:solidFill>
                <a:cs typeface="Calibri"/>
              </a:rPr>
              <a:t>t</a:t>
            </a:r>
            <a:r>
              <a:rPr dirty="0">
                <a:solidFill>
                  <a:prstClr val="black"/>
                </a:solidFill>
                <a:cs typeface="Calibri"/>
              </a:rPr>
              <a:t>(</a:t>
            </a:r>
            <a:r>
              <a:rPr spc="20" dirty="0">
                <a:solidFill>
                  <a:prstClr val="black"/>
                </a:solidFill>
                <a:cs typeface="Calibri"/>
              </a:rPr>
              <a:t>",")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 marL="1308100" lvl="1"/>
            <a:r>
              <a:rPr spc="-125" dirty="0">
                <a:solidFill>
                  <a:prstClr val="black"/>
                </a:solidFill>
                <a:cs typeface="Calibri"/>
              </a:rPr>
              <a:t>p</a:t>
            </a:r>
            <a:r>
              <a:rPr spc="-85" dirty="0">
                <a:solidFill>
                  <a:prstClr val="black"/>
                </a:solidFill>
                <a:cs typeface="Calibri"/>
              </a:rPr>
              <a:t>h</a:t>
            </a:r>
            <a:r>
              <a:rPr spc="-105" dirty="0">
                <a:solidFill>
                  <a:prstClr val="black"/>
                </a:solidFill>
                <a:cs typeface="Calibri"/>
              </a:rPr>
              <a:t>o</a:t>
            </a:r>
            <a:r>
              <a:rPr spc="-85" dirty="0">
                <a:solidFill>
                  <a:prstClr val="black"/>
                </a:solidFill>
                <a:cs typeface="Calibri"/>
              </a:rPr>
              <a:t>n</a:t>
            </a:r>
            <a:r>
              <a:rPr spc="-60" dirty="0">
                <a:solidFill>
                  <a:prstClr val="black"/>
                </a:solidFill>
                <a:cs typeface="Calibri"/>
              </a:rPr>
              <a:t>e</a:t>
            </a:r>
            <a:r>
              <a:rPr spc="-70" dirty="0">
                <a:solidFill>
                  <a:prstClr val="black"/>
                </a:solidFill>
                <a:cs typeface="Calibri"/>
              </a:rPr>
              <a:t>s</a:t>
            </a:r>
            <a:r>
              <a:rPr spc="-55" dirty="0">
                <a:solidFill>
                  <a:prstClr val="black"/>
                </a:solidFill>
                <a:cs typeface="Calibri"/>
              </a:rPr>
              <a:t>.ap</a:t>
            </a:r>
            <a:r>
              <a:rPr spc="-85" dirty="0">
                <a:solidFill>
                  <a:prstClr val="black"/>
                </a:solidFill>
                <a:cs typeface="Calibri"/>
              </a:rPr>
              <a:t>p</a:t>
            </a:r>
            <a:r>
              <a:rPr spc="-60" dirty="0">
                <a:solidFill>
                  <a:prstClr val="black"/>
                </a:solidFill>
                <a:cs typeface="Calibri"/>
              </a:rPr>
              <a:t>e</a:t>
            </a:r>
            <a:r>
              <a:rPr spc="-85" dirty="0">
                <a:solidFill>
                  <a:prstClr val="black"/>
                </a:solidFill>
                <a:cs typeface="Calibri"/>
              </a:rPr>
              <a:t>n</a:t>
            </a:r>
            <a:r>
              <a:rPr spc="-120" dirty="0">
                <a:solidFill>
                  <a:prstClr val="black"/>
                </a:solidFill>
                <a:cs typeface="Calibri"/>
              </a:rPr>
              <a:t>d</a:t>
            </a:r>
            <a:r>
              <a:rPr spc="5" dirty="0">
                <a:solidFill>
                  <a:prstClr val="black"/>
                </a:solidFill>
                <a:cs typeface="Calibri"/>
              </a:rPr>
              <a:t>(</a:t>
            </a:r>
            <a:r>
              <a:rPr spc="25" dirty="0">
                <a:solidFill>
                  <a:prstClr val="black"/>
                </a:solidFill>
                <a:cs typeface="Calibri"/>
              </a:rPr>
              <a:t>{</a:t>
            </a:r>
            <a:r>
              <a:rPr spc="-25" dirty="0">
                <a:solidFill>
                  <a:prstClr val="black"/>
                </a:solidFill>
                <a:cs typeface="Calibri"/>
              </a:rPr>
              <a:t>"</a:t>
            </a:r>
            <a:r>
              <a:rPr spc="-50" dirty="0">
                <a:solidFill>
                  <a:prstClr val="black"/>
                </a:solidFill>
                <a:cs typeface="Calibri"/>
              </a:rPr>
              <a:t>n</a:t>
            </a:r>
            <a:r>
              <a:rPr spc="-105" dirty="0">
                <a:solidFill>
                  <a:prstClr val="black"/>
                </a:solidFill>
                <a:cs typeface="Calibri"/>
              </a:rPr>
              <a:t>o</a:t>
            </a:r>
            <a:r>
              <a:rPr spc="50" dirty="0">
                <a:solidFill>
                  <a:prstClr val="black"/>
                </a:solidFill>
                <a:cs typeface="Calibri"/>
              </a:rPr>
              <a:t>":</a:t>
            </a:r>
            <a:r>
              <a:rPr spc="25" dirty="0">
                <a:solidFill>
                  <a:prstClr val="black"/>
                </a:solidFill>
                <a:cs typeface="Calibri"/>
              </a:rPr>
              <a:t> </a:t>
            </a:r>
            <a:r>
              <a:rPr spc="-70" dirty="0">
                <a:solidFill>
                  <a:prstClr val="black"/>
                </a:solidFill>
                <a:cs typeface="Calibri"/>
              </a:rPr>
              <a:t>s</a:t>
            </a:r>
            <a:r>
              <a:rPr dirty="0">
                <a:solidFill>
                  <a:prstClr val="black"/>
                </a:solidFill>
                <a:cs typeface="Calibri"/>
              </a:rPr>
              <a:t>[0],</a:t>
            </a:r>
            <a:r>
              <a:rPr spc="-85" dirty="0">
                <a:solidFill>
                  <a:prstClr val="black"/>
                </a:solidFill>
                <a:cs typeface="Calibri"/>
              </a:rPr>
              <a:t> </a:t>
            </a:r>
            <a:r>
              <a:rPr spc="-50" dirty="0">
                <a:solidFill>
                  <a:prstClr val="black"/>
                </a:solidFill>
                <a:cs typeface="Calibri"/>
              </a:rPr>
              <a:t>"mark</a:t>
            </a:r>
            <a:r>
              <a:rPr spc="50" dirty="0">
                <a:solidFill>
                  <a:prstClr val="black"/>
                </a:solidFill>
                <a:cs typeface="Calibri"/>
              </a:rPr>
              <a:t>":</a:t>
            </a:r>
            <a:r>
              <a:rPr spc="-70" dirty="0">
                <a:solidFill>
                  <a:prstClr val="black"/>
                </a:solidFill>
                <a:cs typeface="Calibri"/>
              </a:rPr>
              <a:t> s</a:t>
            </a:r>
            <a:r>
              <a:rPr dirty="0">
                <a:solidFill>
                  <a:prstClr val="black"/>
                </a:solidFill>
                <a:cs typeface="Calibri"/>
              </a:rPr>
              <a:t>[1],</a:t>
            </a:r>
            <a:r>
              <a:rPr spc="-85" dirty="0">
                <a:solidFill>
                  <a:prstClr val="black"/>
                </a:solidFill>
                <a:cs typeface="Calibri"/>
              </a:rPr>
              <a:t> </a:t>
            </a:r>
            <a:r>
              <a:rPr spc="-40" dirty="0">
                <a:solidFill>
                  <a:prstClr val="black"/>
                </a:solidFill>
                <a:cs typeface="Calibri"/>
              </a:rPr>
              <a:t>"</a:t>
            </a:r>
            <a:r>
              <a:rPr spc="-75" dirty="0">
                <a:solidFill>
                  <a:prstClr val="black"/>
                </a:solidFill>
                <a:cs typeface="Calibri"/>
              </a:rPr>
              <a:t>p</a:t>
            </a:r>
            <a:r>
              <a:rPr spc="-15" dirty="0">
                <a:solidFill>
                  <a:prstClr val="black"/>
                </a:solidFill>
                <a:cs typeface="Calibri"/>
              </a:rPr>
              <a:t>r</a:t>
            </a:r>
            <a:r>
              <a:rPr spc="-20" dirty="0">
                <a:solidFill>
                  <a:prstClr val="black"/>
                </a:solidFill>
                <a:cs typeface="Calibri"/>
              </a:rPr>
              <a:t>i</a:t>
            </a:r>
            <a:r>
              <a:rPr spc="-70" dirty="0">
                <a:solidFill>
                  <a:prstClr val="black"/>
                </a:solidFill>
                <a:cs typeface="Calibri"/>
              </a:rPr>
              <a:t>c</a:t>
            </a:r>
            <a:r>
              <a:rPr spc="-60" dirty="0">
                <a:solidFill>
                  <a:prstClr val="black"/>
                </a:solidFill>
                <a:cs typeface="Calibri"/>
              </a:rPr>
              <a:t>e</a:t>
            </a:r>
            <a:r>
              <a:rPr spc="50" dirty="0">
                <a:solidFill>
                  <a:prstClr val="black"/>
                </a:solidFill>
                <a:cs typeface="Calibri"/>
              </a:rPr>
              <a:t>":</a:t>
            </a:r>
            <a:r>
              <a:rPr spc="-45" dirty="0">
                <a:solidFill>
                  <a:prstClr val="black"/>
                </a:solidFill>
                <a:cs typeface="Calibri"/>
              </a:rPr>
              <a:t> </a:t>
            </a:r>
            <a:r>
              <a:rPr spc="-70" dirty="0">
                <a:solidFill>
                  <a:prstClr val="black"/>
                </a:solidFill>
                <a:cs typeface="Calibri"/>
              </a:rPr>
              <a:t>s</a:t>
            </a:r>
            <a:r>
              <a:rPr dirty="0">
                <a:solidFill>
                  <a:prstClr val="black"/>
                </a:solidFill>
                <a:cs typeface="Calibri"/>
              </a:rPr>
              <a:t>[2</a:t>
            </a:r>
            <a:r>
              <a:rPr dirty="0" smtClean="0">
                <a:solidFill>
                  <a:prstClr val="black"/>
                </a:solidFill>
                <a:cs typeface="Calibri"/>
              </a:rPr>
              <a:t>],</a:t>
            </a:r>
            <a:r>
              <a:rPr lang="en-US" spc="-25" dirty="0" smtClean="0">
                <a:solidFill>
                  <a:prstClr val="black"/>
                </a:solidFill>
                <a:cs typeface="Calibri"/>
              </a:rPr>
              <a:t>"</a:t>
            </a:r>
            <a:r>
              <a:rPr lang="en-US" spc="-25" dirty="0">
                <a:solidFill>
                  <a:prstClr val="black"/>
                </a:solidFill>
                <a:cs typeface="Calibri"/>
              </a:rPr>
              <a:t>image": </a:t>
            </a:r>
            <a:r>
              <a:rPr spc="-70" dirty="0" smtClean="0">
                <a:solidFill>
                  <a:prstClr val="black"/>
                </a:solidFill>
                <a:cs typeface="Calibri"/>
              </a:rPr>
              <a:t>s</a:t>
            </a:r>
            <a:r>
              <a:rPr spc="5" dirty="0" smtClean="0">
                <a:solidFill>
                  <a:prstClr val="black"/>
                </a:solidFill>
                <a:cs typeface="Calibri"/>
              </a:rPr>
              <a:t>[3</a:t>
            </a:r>
            <a:r>
              <a:rPr spc="5" dirty="0">
                <a:solidFill>
                  <a:prstClr val="black"/>
                </a:solidFill>
                <a:cs typeface="Calibri"/>
              </a:rPr>
              <a:t>],</a:t>
            </a:r>
            <a:r>
              <a:rPr spc="-9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pc="-5" dirty="0">
                <a:solidFill>
                  <a:prstClr val="black"/>
                </a:solidFill>
                <a:cs typeface="Calibri"/>
              </a:rPr>
              <a:t>"note": </a:t>
            </a:r>
            <a:r>
              <a:rPr spc="-70" dirty="0" smtClean="0">
                <a:solidFill>
                  <a:prstClr val="black"/>
                </a:solidFill>
                <a:cs typeface="Calibri"/>
              </a:rPr>
              <a:t>s</a:t>
            </a:r>
            <a:r>
              <a:rPr spc="-5" dirty="0" smtClean="0">
                <a:solidFill>
                  <a:prstClr val="black"/>
                </a:solidFill>
                <a:cs typeface="Calibri"/>
              </a:rPr>
              <a:t>[4]}</a:t>
            </a:r>
            <a:r>
              <a:rPr dirty="0" smtClean="0">
                <a:solidFill>
                  <a:prstClr val="black"/>
                </a:solidFill>
                <a:cs typeface="Calibri"/>
              </a:rPr>
              <a:t>)</a:t>
            </a:r>
            <a:endParaRPr lang="en-US" dirty="0">
              <a:solidFill>
                <a:prstClr val="black"/>
              </a:solidFill>
              <a:cs typeface="Calibri"/>
            </a:endParaRPr>
          </a:p>
          <a:p>
            <a:pPr marL="1097280" lvl="1"/>
            <a:r>
              <a:rPr spc="-30" dirty="0" err="1">
                <a:solidFill>
                  <a:prstClr val="black"/>
                </a:solidFill>
                <a:cs typeface="Calibri"/>
              </a:rPr>
              <a:t>rowIndex</a:t>
            </a:r>
            <a:r>
              <a:rPr spc="-30" dirty="0">
                <a:solidFill>
                  <a:prstClr val="black"/>
                </a:solidFill>
                <a:cs typeface="Calibri"/>
              </a:rPr>
              <a:t>+=1 </a:t>
            </a:r>
            <a:endParaRPr lang="en-US" spc="-30" dirty="0" smtClean="0">
              <a:solidFill>
                <a:prstClr val="black"/>
              </a:solidFill>
              <a:cs typeface="Calibri"/>
            </a:endParaRPr>
          </a:p>
          <a:p>
            <a:pPr marL="469900" lvl="1" algn="just"/>
            <a:r>
              <a:rPr spc="-65" dirty="0" err="1">
                <a:solidFill>
                  <a:prstClr val="black"/>
                </a:solidFill>
                <a:cs typeface="Calibri"/>
              </a:rPr>
              <a:t>fobj.close</a:t>
            </a:r>
            <a:r>
              <a:rPr spc="-65" dirty="0">
                <a:solidFill>
                  <a:prstClr val="black"/>
                </a:solidFill>
                <a:cs typeface="Calibri"/>
              </a:rPr>
              <a:t>()</a:t>
            </a:r>
            <a:endParaRPr lang="en-US" spc="-65" dirty="0">
              <a:solidFill>
                <a:prstClr val="black"/>
              </a:solidFill>
              <a:cs typeface="Calibri"/>
            </a:endParaRPr>
          </a:p>
          <a:p>
            <a:pPr marL="12700" algn="just"/>
            <a:r>
              <a:rPr spc="-65" dirty="0">
                <a:solidFill>
                  <a:prstClr val="black"/>
                </a:solidFill>
                <a:cs typeface="Calibri"/>
              </a:rPr>
              <a:t>except Exception as </a:t>
            </a:r>
            <a:r>
              <a:rPr spc="-65" dirty="0" smtClean="0">
                <a:solidFill>
                  <a:prstClr val="black"/>
                </a:solidFill>
                <a:cs typeface="Calibri"/>
              </a:rPr>
              <a:t>err:</a:t>
            </a:r>
            <a:endParaRPr lang="en-US" spc="-65" dirty="0" smtClean="0">
              <a:solidFill>
                <a:prstClr val="black"/>
              </a:solidFill>
              <a:cs typeface="Calibri"/>
            </a:endParaRPr>
          </a:p>
          <a:p>
            <a:pPr marL="469900" lvl="1" algn="just"/>
            <a:r>
              <a:rPr spc="-65" dirty="0" smtClean="0">
                <a:solidFill>
                  <a:prstClr val="black"/>
                </a:solidFill>
                <a:cs typeface="Calibri"/>
              </a:rPr>
              <a:t>print(err</a:t>
            </a:r>
            <a:r>
              <a:rPr spc="-65" dirty="0">
                <a:solidFill>
                  <a:prstClr val="black"/>
                </a:solidFill>
                <a:cs typeface="Calibri"/>
              </a:rPr>
              <a:t>) </a:t>
            </a:r>
            <a:endParaRPr lang="en-US" spc="-65" dirty="0">
              <a:solidFill>
                <a:prstClr val="black"/>
              </a:solidFill>
              <a:cs typeface="Calibri"/>
            </a:endParaRPr>
          </a:p>
          <a:p>
            <a:pPr marL="12700" algn="just"/>
            <a:r>
              <a:rPr lang="en-US" spc="-30" dirty="0" smtClean="0">
                <a:solidFill>
                  <a:prstClr val="black"/>
                </a:solidFill>
                <a:cs typeface="Calibri"/>
              </a:rPr>
              <a:t>R</a:t>
            </a:r>
            <a:r>
              <a:rPr spc="-60" dirty="0" smtClean="0">
                <a:solidFill>
                  <a:prstClr val="black"/>
                </a:solidFill>
                <a:cs typeface="Calibri"/>
              </a:rPr>
              <a:t>e</a:t>
            </a:r>
            <a:r>
              <a:rPr spc="-35" dirty="0" smtClean="0">
                <a:solidFill>
                  <a:prstClr val="black"/>
                </a:solidFill>
                <a:cs typeface="Calibri"/>
              </a:rPr>
              <a:t>t</a:t>
            </a:r>
            <a:r>
              <a:rPr spc="-70" dirty="0" smtClean="0">
                <a:solidFill>
                  <a:prstClr val="black"/>
                </a:solidFill>
                <a:cs typeface="Calibri"/>
              </a:rPr>
              <a:t>u</a:t>
            </a:r>
            <a:r>
              <a:rPr spc="-40" dirty="0" smtClean="0">
                <a:solidFill>
                  <a:prstClr val="black"/>
                </a:solidFill>
                <a:cs typeface="Calibri"/>
              </a:rPr>
              <a:t>rn</a:t>
            </a:r>
            <a:r>
              <a:rPr lang="en-US" spc="-4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pc="-40" dirty="0" smtClean="0">
                <a:solidFill>
                  <a:prstClr val="black"/>
                </a:solidFill>
                <a:cs typeface="Calibri"/>
              </a:rPr>
              <a:t>    </a:t>
            </a:r>
            <a:r>
              <a:rPr spc="-45" dirty="0" err="1" smtClean="0">
                <a:solidFill>
                  <a:prstClr val="black"/>
                </a:solidFill>
                <a:cs typeface="Calibri"/>
              </a:rPr>
              <a:t>fla</a:t>
            </a:r>
            <a:r>
              <a:rPr spc="-55" dirty="0" err="1" smtClean="0">
                <a:solidFill>
                  <a:prstClr val="black"/>
                </a:solidFill>
                <a:cs typeface="Calibri"/>
              </a:rPr>
              <a:t>s</a:t>
            </a:r>
            <a:r>
              <a:rPr spc="-5" dirty="0" err="1" smtClean="0">
                <a:solidFill>
                  <a:prstClr val="black"/>
                </a:solidFill>
                <a:cs typeface="Calibri"/>
              </a:rPr>
              <a:t>k.</a:t>
            </a:r>
            <a:r>
              <a:rPr spc="-35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pc="-6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pc="-85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pc="-125" dirty="0" err="1" smtClean="0">
                <a:solidFill>
                  <a:prstClr val="black"/>
                </a:solidFill>
                <a:cs typeface="Calibri"/>
              </a:rPr>
              <a:t>d</a:t>
            </a:r>
            <a:r>
              <a:rPr spc="-6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pc="65" dirty="0" err="1" smtClean="0">
                <a:solidFill>
                  <a:prstClr val="black"/>
                </a:solidFill>
                <a:cs typeface="Calibri"/>
              </a:rPr>
              <a:t>r_</a:t>
            </a:r>
            <a:r>
              <a:rPr spc="-40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pc="-6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pc="-135" dirty="0" err="1" smtClean="0">
                <a:solidFill>
                  <a:prstClr val="black"/>
                </a:solidFill>
                <a:cs typeface="Calibri"/>
              </a:rPr>
              <a:t>m</a:t>
            </a:r>
            <a:r>
              <a:rPr spc="-105" dirty="0" err="1" smtClean="0">
                <a:solidFill>
                  <a:prstClr val="black"/>
                </a:solidFill>
                <a:cs typeface="Calibri"/>
              </a:rPr>
              <a:t>p</a:t>
            </a:r>
            <a:r>
              <a:rPr spc="-30" dirty="0" err="1" smtClean="0">
                <a:solidFill>
                  <a:prstClr val="black"/>
                </a:solidFill>
                <a:cs typeface="Calibri"/>
              </a:rPr>
              <a:t>l</a:t>
            </a:r>
            <a:r>
              <a:rPr spc="-80" dirty="0" err="1" smtClean="0">
                <a:solidFill>
                  <a:prstClr val="black"/>
                </a:solidFill>
                <a:cs typeface="Calibri"/>
              </a:rPr>
              <a:t>a</a:t>
            </a:r>
            <a:r>
              <a:rPr spc="-40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pc="-5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pc="10" dirty="0">
                <a:solidFill>
                  <a:prstClr val="black"/>
                </a:solidFill>
                <a:cs typeface="Calibri"/>
              </a:rPr>
              <a:t>(</a:t>
            </a:r>
            <a:r>
              <a:rPr spc="25" dirty="0">
                <a:solidFill>
                  <a:prstClr val="black"/>
                </a:solidFill>
                <a:cs typeface="Calibri"/>
              </a:rPr>
              <a:t>"</a:t>
            </a:r>
            <a:r>
              <a:rPr spc="-125" dirty="0" err="1">
                <a:solidFill>
                  <a:prstClr val="black"/>
                </a:solidFill>
                <a:cs typeface="Calibri"/>
              </a:rPr>
              <a:t>p</a:t>
            </a:r>
            <a:r>
              <a:rPr spc="-85" dirty="0" err="1">
                <a:solidFill>
                  <a:prstClr val="black"/>
                </a:solidFill>
                <a:cs typeface="Calibri"/>
              </a:rPr>
              <a:t>h</a:t>
            </a:r>
            <a:r>
              <a:rPr spc="-105" dirty="0" err="1">
                <a:solidFill>
                  <a:prstClr val="black"/>
                </a:solidFill>
                <a:cs typeface="Calibri"/>
              </a:rPr>
              <a:t>o</a:t>
            </a:r>
            <a:r>
              <a:rPr spc="-65" dirty="0" err="1">
                <a:solidFill>
                  <a:prstClr val="black"/>
                </a:solidFill>
                <a:cs typeface="Calibri"/>
              </a:rPr>
              <a:t>n</a:t>
            </a:r>
            <a:r>
              <a:rPr spc="-60" dirty="0" err="1">
                <a:solidFill>
                  <a:prstClr val="black"/>
                </a:solidFill>
                <a:cs typeface="Calibri"/>
              </a:rPr>
              <a:t>e</a:t>
            </a:r>
            <a:r>
              <a:rPr spc="-10" dirty="0" err="1">
                <a:solidFill>
                  <a:prstClr val="black"/>
                </a:solidFill>
                <a:cs typeface="Calibri"/>
              </a:rPr>
              <a:t>.</a:t>
            </a:r>
            <a:r>
              <a:rPr spc="-45" dirty="0" err="1">
                <a:solidFill>
                  <a:prstClr val="black"/>
                </a:solidFill>
                <a:cs typeface="Calibri"/>
              </a:rPr>
              <a:t>h</a:t>
            </a:r>
            <a:r>
              <a:rPr spc="-35" dirty="0" err="1">
                <a:solidFill>
                  <a:prstClr val="black"/>
                </a:solidFill>
                <a:cs typeface="Calibri"/>
              </a:rPr>
              <a:t>t</a:t>
            </a:r>
            <a:r>
              <a:rPr spc="-70" dirty="0" err="1">
                <a:solidFill>
                  <a:prstClr val="black"/>
                </a:solidFill>
                <a:cs typeface="Calibri"/>
              </a:rPr>
              <a:t>m</a:t>
            </a:r>
            <a:r>
              <a:rPr spc="-30" dirty="0" err="1">
                <a:solidFill>
                  <a:prstClr val="black"/>
                </a:solidFill>
                <a:cs typeface="Calibri"/>
              </a:rPr>
              <a:t>l</a:t>
            </a:r>
            <a:r>
              <a:rPr spc="-10" dirty="0" err="1">
                <a:solidFill>
                  <a:prstClr val="black"/>
                </a:solidFill>
                <a:cs typeface="Calibri"/>
              </a:rPr>
              <a:t>",</a:t>
            </a:r>
            <a:r>
              <a:rPr spc="-5" dirty="0" err="1" smtClean="0">
                <a:solidFill>
                  <a:prstClr val="black"/>
                </a:solidFill>
                <a:cs typeface="Calibri"/>
              </a:rPr>
              <a:t>p</a:t>
            </a:r>
            <a:r>
              <a:rPr spc="-85" dirty="0" err="1" smtClean="0">
                <a:solidFill>
                  <a:prstClr val="black"/>
                </a:solidFill>
                <a:cs typeface="Calibri"/>
              </a:rPr>
              <a:t>h</a:t>
            </a:r>
            <a:r>
              <a:rPr spc="-105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pc="-85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pc="-3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pc="-55" dirty="0" err="1" smtClean="0">
                <a:solidFill>
                  <a:prstClr val="black"/>
                </a:solidFill>
                <a:cs typeface="Calibri"/>
              </a:rPr>
              <a:t>s</a:t>
            </a:r>
            <a:r>
              <a:rPr spc="-320" dirty="0" smtClean="0">
                <a:solidFill>
                  <a:prstClr val="black"/>
                </a:solidFill>
                <a:cs typeface="Calibri"/>
              </a:rPr>
              <a:t>=</a:t>
            </a:r>
            <a:r>
              <a:rPr b="1" spc="-125" dirty="0" smtClean="0">
                <a:solidFill>
                  <a:srgbClr val="C00000"/>
                </a:solidFill>
                <a:cs typeface="Calibri"/>
              </a:rPr>
              <a:t>p</a:t>
            </a:r>
            <a:r>
              <a:rPr b="1" spc="-85" dirty="0" smtClean="0">
                <a:solidFill>
                  <a:srgbClr val="C00000"/>
                </a:solidFill>
                <a:cs typeface="Calibri"/>
              </a:rPr>
              <a:t>h</a:t>
            </a:r>
            <a:r>
              <a:rPr b="1" spc="-105" dirty="0" smtClean="0">
                <a:solidFill>
                  <a:srgbClr val="C00000"/>
                </a:solidFill>
                <a:cs typeface="Calibri"/>
              </a:rPr>
              <a:t>o</a:t>
            </a:r>
            <a:r>
              <a:rPr b="1" spc="-65" dirty="0" smtClean="0">
                <a:solidFill>
                  <a:srgbClr val="C00000"/>
                </a:solidFill>
                <a:cs typeface="Calibri"/>
              </a:rPr>
              <a:t>n</a:t>
            </a:r>
            <a:r>
              <a:rPr b="1" spc="-60" dirty="0" smtClean="0">
                <a:solidFill>
                  <a:srgbClr val="C00000"/>
                </a:solidFill>
                <a:cs typeface="Calibri"/>
              </a:rPr>
              <a:t>e</a:t>
            </a:r>
            <a:r>
              <a:rPr b="1" spc="-70" dirty="0" smtClean="0">
                <a:solidFill>
                  <a:srgbClr val="C00000"/>
                </a:solidFill>
                <a:cs typeface="Calibri"/>
              </a:rPr>
              <a:t>s</a:t>
            </a:r>
            <a:r>
              <a:rPr spc="55" dirty="0" smtClean="0">
                <a:solidFill>
                  <a:prstClr val="black"/>
                </a:solidFill>
                <a:cs typeface="Calibri"/>
              </a:rPr>
              <a:t>,</a:t>
            </a:r>
            <a:r>
              <a:rPr lang="en-US" spc="55" dirty="0" smtClean="0">
                <a:solidFill>
                  <a:prstClr val="black"/>
                </a:solidFill>
                <a:cs typeface="Calibri"/>
              </a:rPr>
              <a:t> </a:t>
            </a:r>
          </a:p>
          <a:p>
            <a:pPr marL="12700" algn="just"/>
            <a:r>
              <a:rPr spc="-30" dirty="0" err="1" smtClean="0">
                <a:solidFill>
                  <a:prstClr val="black"/>
                </a:solidFill>
                <a:cs typeface="Calibri"/>
              </a:rPr>
              <a:t>r</a:t>
            </a:r>
            <a:r>
              <a:rPr spc="-105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pc="-10" dirty="0" err="1" smtClean="0">
                <a:solidFill>
                  <a:prstClr val="black"/>
                </a:solidFill>
                <a:cs typeface="Calibri"/>
              </a:rPr>
              <a:t>w</a:t>
            </a:r>
            <a:r>
              <a:rPr spc="-15" dirty="0" err="1" smtClean="0">
                <a:solidFill>
                  <a:prstClr val="black"/>
                </a:solidFill>
                <a:cs typeface="Calibri"/>
              </a:rPr>
              <a:t>I</a:t>
            </a:r>
            <a:r>
              <a:rPr spc="-50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pc="-6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pc="-135" dirty="0" err="1" smtClean="0">
                <a:solidFill>
                  <a:prstClr val="black"/>
                </a:solidFill>
                <a:cs typeface="Calibri"/>
              </a:rPr>
              <a:t>mC</a:t>
            </a:r>
            <a:r>
              <a:rPr spc="-105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pc="-85" dirty="0" err="1" smtClean="0">
                <a:solidFill>
                  <a:prstClr val="black"/>
                </a:solidFill>
                <a:cs typeface="Calibri"/>
              </a:rPr>
              <a:t>u</a:t>
            </a:r>
            <a:r>
              <a:rPr spc="-110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pc="-15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pc="-345" dirty="0" smtClean="0">
                <a:solidFill>
                  <a:prstClr val="black"/>
                </a:solidFill>
                <a:cs typeface="Calibri"/>
              </a:rPr>
              <a:t>=</a:t>
            </a:r>
            <a:r>
              <a:rPr b="1" spc="-30" dirty="0" err="1" smtClean="0">
                <a:solidFill>
                  <a:srgbClr val="C00000"/>
                </a:solidFill>
                <a:cs typeface="Calibri"/>
              </a:rPr>
              <a:t>r</a:t>
            </a:r>
            <a:r>
              <a:rPr b="1" spc="-105" dirty="0" err="1" smtClean="0">
                <a:solidFill>
                  <a:srgbClr val="C00000"/>
                </a:solidFill>
                <a:cs typeface="Calibri"/>
              </a:rPr>
              <a:t>o</a:t>
            </a:r>
            <a:r>
              <a:rPr b="1" spc="-10" dirty="0" err="1" smtClean="0">
                <a:solidFill>
                  <a:srgbClr val="C00000"/>
                </a:solidFill>
                <a:cs typeface="Calibri"/>
              </a:rPr>
              <a:t>w</a:t>
            </a:r>
            <a:r>
              <a:rPr b="1" spc="-15" dirty="0" err="1" smtClean="0">
                <a:solidFill>
                  <a:srgbClr val="C00000"/>
                </a:solidFill>
                <a:cs typeface="Calibri"/>
              </a:rPr>
              <a:t>I</a:t>
            </a:r>
            <a:r>
              <a:rPr b="1" spc="-50" dirty="0" err="1" smtClean="0">
                <a:solidFill>
                  <a:srgbClr val="C00000"/>
                </a:solidFill>
                <a:cs typeface="Calibri"/>
              </a:rPr>
              <a:t>t</a:t>
            </a:r>
            <a:r>
              <a:rPr b="1" spc="-60" dirty="0" err="1" smtClean="0">
                <a:solidFill>
                  <a:srgbClr val="C00000"/>
                </a:solidFill>
                <a:cs typeface="Calibri"/>
              </a:rPr>
              <a:t>e</a:t>
            </a:r>
            <a:r>
              <a:rPr b="1" spc="-135" dirty="0" err="1" smtClean="0">
                <a:solidFill>
                  <a:srgbClr val="C00000"/>
                </a:solidFill>
                <a:cs typeface="Calibri"/>
              </a:rPr>
              <a:t>mC</a:t>
            </a:r>
            <a:r>
              <a:rPr b="1" spc="-100" dirty="0" err="1" smtClean="0">
                <a:solidFill>
                  <a:srgbClr val="C00000"/>
                </a:solidFill>
                <a:cs typeface="Calibri"/>
              </a:rPr>
              <a:t>o</a:t>
            </a:r>
            <a:r>
              <a:rPr b="1" spc="-85" dirty="0" err="1" smtClean="0">
                <a:solidFill>
                  <a:srgbClr val="C00000"/>
                </a:solidFill>
                <a:cs typeface="Calibri"/>
              </a:rPr>
              <a:t>u</a:t>
            </a:r>
            <a:r>
              <a:rPr b="1" spc="-110" dirty="0" err="1" smtClean="0">
                <a:solidFill>
                  <a:srgbClr val="C00000"/>
                </a:solidFill>
                <a:cs typeface="Calibri"/>
              </a:rPr>
              <a:t>n</a:t>
            </a:r>
            <a:r>
              <a:rPr b="1" spc="-10" dirty="0" err="1" smtClean="0">
                <a:solidFill>
                  <a:srgbClr val="C00000"/>
                </a:solidFill>
                <a:cs typeface="Calibri"/>
              </a:rPr>
              <a:t>t</a:t>
            </a:r>
            <a:r>
              <a:rPr spc="-10" dirty="0" smtClean="0">
                <a:solidFill>
                  <a:prstClr val="black"/>
                </a:solidFill>
                <a:cs typeface="Calibri"/>
              </a:rPr>
              <a:t>,</a:t>
            </a:r>
            <a:r>
              <a:rPr lang="en-US" spc="-1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pc="-25" dirty="0" smtClean="0">
                <a:solidFill>
                  <a:prstClr val="black"/>
                </a:solidFill>
                <a:cs typeface="Calibri"/>
              </a:rPr>
              <a:t>n</a:t>
            </a:r>
            <a:r>
              <a:rPr spc="-85" dirty="0" smtClean="0">
                <a:solidFill>
                  <a:prstClr val="black"/>
                </a:solidFill>
                <a:cs typeface="Calibri"/>
              </a:rPr>
              <a:t>u</a:t>
            </a:r>
            <a:r>
              <a:rPr spc="-135" dirty="0" smtClean="0">
                <a:solidFill>
                  <a:prstClr val="black"/>
                </a:solidFill>
                <a:cs typeface="Calibri"/>
              </a:rPr>
              <a:t>m</a:t>
            </a:r>
            <a:r>
              <a:rPr spc="-105" dirty="0" smtClean="0">
                <a:solidFill>
                  <a:prstClr val="black"/>
                </a:solidFill>
                <a:cs typeface="Calibri"/>
              </a:rPr>
              <a:t>b</a:t>
            </a:r>
            <a:r>
              <a:rPr spc="-60" dirty="0" smtClean="0">
                <a:solidFill>
                  <a:prstClr val="black"/>
                </a:solidFill>
                <a:cs typeface="Calibri"/>
              </a:rPr>
              <a:t>e</a:t>
            </a:r>
            <a:r>
              <a:rPr spc="-30" dirty="0" smtClean="0">
                <a:solidFill>
                  <a:prstClr val="black"/>
                </a:solidFill>
                <a:cs typeface="Calibri"/>
              </a:rPr>
              <a:t>r</a:t>
            </a:r>
            <a:r>
              <a:rPr spc="-60" dirty="0" smtClean="0">
                <a:solidFill>
                  <a:prstClr val="black"/>
                </a:solidFill>
                <a:cs typeface="Calibri"/>
              </a:rPr>
              <a:t>s</a:t>
            </a:r>
            <a:r>
              <a:rPr spc="-345" dirty="0" smtClean="0">
                <a:solidFill>
                  <a:prstClr val="black"/>
                </a:solidFill>
                <a:cs typeface="Calibri"/>
              </a:rPr>
              <a:t>=</a:t>
            </a:r>
            <a:r>
              <a:rPr b="1" spc="-30" dirty="0" err="1" smtClean="0">
                <a:solidFill>
                  <a:srgbClr val="C00000"/>
                </a:solidFill>
                <a:cs typeface="Calibri"/>
              </a:rPr>
              <a:t>l</a:t>
            </a:r>
            <a:r>
              <a:rPr b="1" spc="-60" dirty="0" err="1" smtClean="0">
                <a:solidFill>
                  <a:srgbClr val="C00000"/>
                </a:solidFill>
                <a:cs typeface="Calibri"/>
              </a:rPr>
              <a:t>e</a:t>
            </a:r>
            <a:r>
              <a:rPr b="1" spc="-85" dirty="0" err="1" smtClean="0">
                <a:solidFill>
                  <a:srgbClr val="C00000"/>
                </a:solidFill>
                <a:cs typeface="Calibri"/>
              </a:rPr>
              <a:t>n</a:t>
            </a:r>
            <a:r>
              <a:rPr b="1" spc="25" dirty="0" smtClean="0">
                <a:solidFill>
                  <a:srgbClr val="C00000"/>
                </a:solidFill>
                <a:cs typeface="Calibri"/>
              </a:rPr>
              <a:t>(</a:t>
            </a:r>
            <a:r>
              <a:rPr b="1" spc="-105" dirty="0" smtClean="0">
                <a:solidFill>
                  <a:srgbClr val="C00000"/>
                </a:solidFill>
                <a:cs typeface="Calibri"/>
              </a:rPr>
              <a:t>p</a:t>
            </a:r>
            <a:r>
              <a:rPr b="1" spc="-85" dirty="0" smtClean="0">
                <a:solidFill>
                  <a:srgbClr val="C00000"/>
                </a:solidFill>
                <a:cs typeface="Calibri"/>
              </a:rPr>
              <a:t>h</a:t>
            </a:r>
            <a:r>
              <a:rPr b="1" spc="-105" dirty="0" smtClean="0">
                <a:solidFill>
                  <a:srgbClr val="C00000"/>
                </a:solidFill>
                <a:cs typeface="Calibri"/>
              </a:rPr>
              <a:t>o</a:t>
            </a:r>
            <a:r>
              <a:rPr b="1" spc="-85" dirty="0" smtClean="0">
                <a:solidFill>
                  <a:srgbClr val="C00000"/>
                </a:solidFill>
                <a:cs typeface="Calibri"/>
              </a:rPr>
              <a:t>n</a:t>
            </a:r>
            <a:r>
              <a:rPr b="1" spc="-60" dirty="0" smtClean="0">
                <a:solidFill>
                  <a:srgbClr val="C00000"/>
                </a:solidFill>
                <a:cs typeface="Calibri"/>
              </a:rPr>
              <a:t>e</a:t>
            </a:r>
            <a:r>
              <a:rPr b="1" spc="-70" dirty="0" smtClean="0">
                <a:solidFill>
                  <a:srgbClr val="C00000"/>
                </a:solidFill>
                <a:cs typeface="Calibri"/>
              </a:rPr>
              <a:t>s</a:t>
            </a:r>
            <a:r>
              <a:rPr b="1" spc="5" dirty="0">
                <a:solidFill>
                  <a:srgbClr val="C00000"/>
                </a:solidFill>
                <a:cs typeface="Calibri"/>
              </a:rPr>
              <a:t>)</a:t>
            </a:r>
            <a:r>
              <a:rPr spc="95" dirty="0">
                <a:solidFill>
                  <a:prstClr val="black"/>
                </a:solidFill>
                <a:cs typeface="Calibri"/>
              </a:rPr>
              <a:t>,</a:t>
            </a:r>
            <a:r>
              <a:rPr spc="-125" dirty="0" err="1" smtClean="0">
                <a:solidFill>
                  <a:prstClr val="black"/>
                </a:solidFill>
                <a:cs typeface="Calibri"/>
              </a:rPr>
              <a:t>pa</a:t>
            </a:r>
            <a:r>
              <a:rPr spc="-150" dirty="0" err="1" smtClean="0">
                <a:solidFill>
                  <a:prstClr val="black"/>
                </a:solidFill>
                <a:cs typeface="Calibri"/>
              </a:rPr>
              <a:t>g</a:t>
            </a:r>
            <a:r>
              <a:rPr spc="-6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pc="-35" dirty="0" err="1" smtClean="0">
                <a:solidFill>
                  <a:prstClr val="black"/>
                </a:solidFill>
                <a:cs typeface="Calibri"/>
              </a:rPr>
              <a:t>I</a:t>
            </a:r>
            <a:r>
              <a:rPr spc="-55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pc="-125" dirty="0" err="1" smtClean="0">
                <a:solidFill>
                  <a:prstClr val="black"/>
                </a:solidFill>
                <a:cs typeface="Calibri"/>
              </a:rPr>
              <a:t>d</a:t>
            </a:r>
            <a:r>
              <a:rPr spc="-8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pc="-35" dirty="0" err="1" smtClean="0">
                <a:solidFill>
                  <a:prstClr val="black"/>
                </a:solidFill>
                <a:cs typeface="Calibri"/>
              </a:rPr>
              <a:t>x</a:t>
            </a:r>
            <a:r>
              <a:rPr spc="-345" dirty="0" smtClean="0">
                <a:solidFill>
                  <a:prstClr val="black"/>
                </a:solidFill>
                <a:cs typeface="Calibri"/>
              </a:rPr>
              <a:t>=</a:t>
            </a:r>
            <a:r>
              <a:rPr b="1" spc="-125" dirty="0" err="1" smtClean="0">
                <a:solidFill>
                  <a:srgbClr val="C00000"/>
                </a:solidFill>
                <a:cs typeface="Calibri"/>
              </a:rPr>
              <a:t>p</a:t>
            </a:r>
            <a:r>
              <a:rPr b="1" spc="-35" dirty="0" err="1" smtClean="0">
                <a:solidFill>
                  <a:srgbClr val="C00000"/>
                </a:solidFill>
                <a:cs typeface="Calibri"/>
              </a:rPr>
              <a:t>a</a:t>
            </a:r>
            <a:r>
              <a:rPr b="1" spc="-225" dirty="0" err="1" smtClean="0">
                <a:solidFill>
                  <a:srgbClr val="C00000"/>
                </a:solidFill>
                <a:cs typeface="Calibri"/>
              </a:rPr>
              <a:t>g</a:t>
            </a:r>
            <a:r>
              <a:rPr b="1" spc="-60" dirty="0" err="1" smtClean="0">
                <a:solidFill>
                  <a:srgbClr val="C00000"/>
                </a:solidFill>
                <a:cs typeface="Calibri"/>
              </a:rPr>
              <a:t>e</a:t>
            </a:r>
            <a:r>
              <a:rPr b="1" spc="-35" dirty="0" err="1" smtClean="0">
                <a:solidFill>
                  <a:srgbClr val="C00000"/>
                </a:solidFill>
                <a:cs typeface="Calibri"/>
              </a:rPr>
              <a:t>I</a:t>
            </a:r>
            <a:r>
              <a:rPr b="1" spc="-55" dirty="0" err="1" smtClean="0">
                <a:solidFill>
                  <a:srgbClr val="C00000"/>
                </a:solidFill>
                <a:cs typeface="Calibri"/>
              </a:rPr>
              <a:t>n</a:t>
            </a:r>
            <a:r>
              <a:rPr b="1" spc="-114" dirty="0" err="1" smtClean="0">
                <a:solidFill>
                  <a:srgbClr val="C00000"/>
                </a:solidFill>
                <a:cs typeface="Calibri"/>
              </a:rPr>
              <a:t>d</a:t>
            </a:r>
            <a:r>
              <a:rPr b="1" spc="-80" dirty="0" err="1" smtClean="0">
                <a:solidFill>
                  <a:srgbClr val="C00000"/>
                </a:solidFill>
                <a:cs typeface="Calibri"/>
              </a:rPr>
              <a:t>e</a:t>
            </a:r>
            <a:r>
              <a:rPr b="1" spc="-65" dirty="0" err="1" smtClean="0">
                <a:solidFill>
                  <a:srgbClr val="C00000"/>
                </a:solidFill>
                <a:cs typeface="Calibri"/>
              </a:rPr>
              <a:t>x</a:t>
            </a:r>
            <a:r>
              <a:rPr spc="-75" dirty="0" err="1" smtClean="0">
                <a:solidFill>
                  <a:prstClr val="black"/>
                </a:solidFill>
                <a:cs typeface="Calibri"/>
              </a:rPr>
              <a:t>,pa</a:t>
            </a:r>
            <a:r>
              <a:rPr spc="-140" dirty="0" err="1" smtClean="0">
                <a:solidFill>
                  <a:prstClr val="black"/>
                </a:solidFill>
                <a:cs typeface="Calibri"/>
              </a:rPr>
              <a:t>g</a:t>
            </a:r>
            <a:r>
              <a:rPr spc="-5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spc="-140" dirty="0" err="1" smtClean="0">
                <a:solidFill>
                  <a:prstClr val="black"/>
                </a:solidFill>
                <a:cs typeface="Calibri"/>
              </a:rPr>
              <a:t>C</a:t>
            </a:r>
            <a:r>
              <a:rPr spc="-125" dirty="0" err="1" smtClean="0">
                <a:solidFill>
                  <a:prstClr val="black"/>
                </a:solidFill>
                <a:cs typeface="Calibri"/>
              </a:rPr>
              <a:t>o</a:t>
            </a:r>
            <a:r>
              <a:rPr spc="-90" dirty="0" err="1" smtClean="0">
                <a:solidFill>
                  <a:prstClr val="black"/>
                </a:solidFill>
                <a:cs typeface="Calibri"/>
              </a:rPr>
              <a:t>u</a:t>
            </a:r>
            <a:r>
              <a:rPr spc="-110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spc="-10" dirty="0" err="1" smtClean="0">
                <a:solidFill>
                  <a:prstClr val="black"/>
                </a:solidFill>
                <a:cs typeface="Calibri"/>
              </a:rPr>
              <a:t>t</a:t>
            </a:r>
            <a:r>
              <a:rPr spc="-345" dirty="0" smtClean="0">
                <a:solidFill>
                  <a:prstClr val="black"/>
                </a:solidFill>
                <a:cs typeface="Calibri"/>
              </a:rPr>
              <a:t>=</a:t>
            </a:r>
            <a:r>
              <a:rPr b="1" spc="-130" dirty="0" err="1" smtClean="0">
                <a:solidFill>
                  <a:srgbClr val="C00000"/>
                </a:solidFill>
                <a:cs typeface="Calibri"/>
              </a:rPr>
              <a:t>p</a:t>
            </a:r>
            <a:r>
              <a:rPr b="1" spc="-125" dirty="0" err="1" smtClean="0">
                <a:solidFill>
                  <a:srgbClr val="C00000"/>
                </a:solidFill>
                <a:cs typeface="Calibri"/>
              </a:rPr>
              <a:t>a</a:t>
            </a:r>
            <a:r>
              <a:rPr b="1" spc="-155" dirty="0" err="1" smtClean="0">
                <a:solidFill>
                  <a:srgbClr val="C00000"/>
                </a:solidFill>
                <a:cs typeface="Calibri"/>
              </a:rPr>
              <a:t>g</a:t>
            </a:r>
            <a:r>
              <a:rPr b="1" spc="-55" dirty="0" err="1" smtClean="0">
                <a:solidFill>
                  <a:srgbClr val="C00000"/>
                </a:solidFill>
                <a:cs typeface="Calibri"/>
              </a:rPr>
              <a:t>e</a:t>
            </a:r>
            <a:r>
              <a:rPr b="1" spc="-140" dirty="0" err="1" smtClean="0">
                <a:solidFill>
                  <a:srgbClr val="C00000"/>
                </a:solidFill>
                <a:cs typeface="Calibri"/>
              </a:rPr>
              <a:t>C</a:t>
            </a:r>
            <a:r>
              <a:rPr b="1" spc="-125" dirty="0" err="1" smtClean="0">
                <a:solidFill>
                  <a:srgbClr val="C00000"/>
                </a:solidFill>
                <a:cs typeface="Calibri"/>
              </a:rPr>
              <a:t>o</a:t>
            </a:r>
            <a:r>
              <a:rPr b="1" spc="-65" dirty="0" err="1" smtClean="0">
                <a:solidFill>
                  <a:srgbClr val="C00000"/>
                </a:solidFill>
                <a:cs typeface="Calibri"/>
              </a:rPr>
              <a:t>u</a:t>
            </a:r>
            <a:r>
              <a:rPr b="1" spc="-110" dirty="0" err="1" smtClean="0">
                <a:solidFill>
                  <a:srgbClr val="C00000"/>
                </a:solidFill>
                <a:cs typeface="Calibri"/>
              </a:rPr>
              <a:t>n</a:t>
            </a:r>
            <a:r>
              <a:rPr b="1" spc="-10" dirty="0" err="1" smtClean="0">
                <a:solidFill>
                  <a:srgbClr val="C00000"/>
                </a:solidFill>
                <a:cs typeface="Calibri"/>
              </a:rPr>
              <a:t>t</a:t>
            </a:r>
            <a:r>
              <a:rPr dirty="0">
                <a:solidFill>
                  <a:prstClr val="black"/>
                </a:solidFill>
                <a:cs typeface="Calibri"/>
              </a:rPr>
              <a:t>)</a:t>
            </a:r>
          </a:p>
          <a:p>
            <a:pPr>
              <a:spcBef>
                <a:spcPts val="35"/>
              </a:spcBef>
            </a:pP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algn="just"/>
            <a:r>
              <a:rPr spc="-80" dirty="0">
                <a:solidFill>
                  <a:prstClr val="black"/>
                </a:solidFill>
                <a:cs typeface="Calibri"/>
              </a:rPr>
              <a:t>a</a:t>
            </a:r>
            <a:r>
              <a:rPr spc="-100" dirty="0">
                <a:solidFill>
                  <a:prstClr val="black"/>
                </a:solidFill>
                <a:cs typeface="Calibri"/>
              </a:rPr>
              <a:t>p</a:t>
            </a:r>
            <a:r>
              <a:rPr spc="-125" dirty="0">
                <a:solidFill>
                  <a:prstClr val="black"/>
                </a:solidFill>
                <a:cs typeface="Calibri"/>
              </a:rPr>
              <a:t>p</a:t>
            </a:r>
            <a:r>
              <a:rPr spc="-10" dirty="0">
                <a:solidFill>
                  <a:prstClr val="black"/>
                </a:solidFill>
                <a:cs typeface="Calibri"/>
              </a:rPr>
              <a:t>.r</a:t>
            </a:r>
            <a:r>
              <a:rPr spc="-15" dirty="0">
                <a:solidFill>
                  <a:prstClr val="black"/>
                </a:solidFill>
                <a:cs typeface="Calibri"/>
              </a:rPr>
              <a:t>u</a:t>
            </a:r>
            <a:r>
              <a:rPr spc="-85" dirty="0">
                <a:solidFill>
                  <a:prstClr val="black"/>
                </a:solidFill>
                <a:cs typeface="Calibri"/>
              </a:rPr>
              <a:t>n</a:t>
            </a:r>
            <a:r>
              <a:rPr spc="5" dirty="0">
                <a:solidFill>
                  <a:prstClr val="black"/>
                </a:solidFill>
                <a:cs typeface="Calibri"/>
              </a:rPr>
              <a:t>()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87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1214755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256030" cy="680085"/>
          </a:xfrm>
          <a:custGeom>
            <a:avLst/>
            <a:gdLst/>
            <a:ahLst/>
            <a:cxnLst/>
            <a:rect l="l" t="t" r="r" b="b"/>
            <a:pathLst>
              <a:path w="1256030" h="680085">
                <a:moveTo>
                  <a:pt x="11424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1151556" y="679347"/>
                </a:lnTo>
                <a:lnTo>
                  <a:pt x="1192463" y="668132"/>
                </a:lnTo>
                <a:lnTo>
                  <a:pt x="1225553" y="643489"/>
                </a:lnTo>
                <a:lnTo>
                  <a:pt x="1247699" y="608543"/>
                </a:lnTo>
                <a:lnTo>
                  <a:pt x="1255776" y="566419"/>
                </a:lnTo>
                <a:lnTo>
                  <a:pt x="1255419" y="104219"/>
                </a:lnTo>
                <a:lnTo>
                  <a:pt x="1244204" y="63312"/>
                </a:lnTo>
                <a:lnTo>
                  <a:pt x="1219561" y="30222"/>
                </a:lnTo>
                <a:lnTo>
                  <a:pt x="1184615" y="8076"/>
                </a:lnTo>
                <a:lnTo>
                  <a:pt x="11424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2494" y="906388"/>
            <a:ext cx="280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10" dirty="0">
                <a:solidFill>
                  <a:srgbClr val="FFFFFF"/>
                </a:solidFill>
                <a:latin typeface="微软雅黑"/>
                <a:cs typeface="微软雅黑"/>
              </a:rPr>
              <a:t>3.</a:t>
            </a:r>
            <a:endParaRPr sz="24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326161" y="765542"/>
            <a:ext cx="176044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ts val="3295"/>
              </a:lnSpc>
            </a:pPr>
            <a:r>
              <a:rPr spc="25" dirty="0"/>
              <a:t>模拟网站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81" y="1650650"/>
            <a:ext cx="8610600" cy="48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2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0164" y="522731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256030" cy="680085"/>
          </a:xfrm>
          <a:custGeom>
            <a:avLst/>
            <a:gdLst/>
            <a:ahLst/>
            <a:cxnLst/>
            <a:rect l="l" t="t" r="r" b="b"/>
            <a:pathLst>
              <a:path w="1256030" h="680085">
                <a:moveTo>
                  <a:pt x="11424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1151556" y="679347"/>
                </a:lnTo>
                <a:lnTo>
                  <a:pt x="1192463" y="668132"/>
                </a:lnTo>
                <a:lnTo>
                  <a:pt x="1225553" y="643489"/>
                </a:lnTo>
                <a:lnTo>
                  <a:pt x="1247699" y="608543"/>
                </a:lnTo>
                <a:lnTo>
                  <a:pt x="1255776" y="566419"/>
                </a:lnTo>
                <a:lnTo>
                  <a:pt x="1255419" y="104219"/>
                </a:lnTo>
                <a:lnTo>
                  <a:pt x="1244204" y="63312"/>
                </a:lnTo>
                <a:lnTo>
                  <a:pt x="1219561" y="30222"/>
                </a:lnTo>
                <a:lnTo>
                  <a:pt x="1184615" y="8076"/>
                </a:lnTo>
                <a:lnTo>
                  <a:pt x="11424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2494" y="906388"/>
            <a:ext cx="2794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10" dirty="0">
                <a:solidFill>
                  <a:srgbClr val="FFFFFF"/>
                </a:solidFill>
                <a:latin typeface="微软雅黑"/>
                <a:cs typeface="微软雅黑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微软雅黑"/>
                <a:cs typeface="微软雅黑"/>
              </a:rPr>
              <a:t>.</a:t>
            </a:r>
            <a:endParaRPr sz="24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410201" y="139826"/>
            <a:ext cx="19812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ts val="3295"/>
              </a:lnSpc>
            </a:pPr>
            <a:r>
              <a:rPr spc="25" dirty="0"/>
              <a:t>爬取数据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48380" y="1917174"/>
            <a:ext cx="10783823" cy="302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2400" dirty="0" err="1">
                <a:solidFill>
                  <a:prstClr val="black"/>
                </a:solidFill>
                <a:latin typeface="宋体"/>
                <a:cs typeface="宋体"/>
              </a:rPr>
              <a:t>使用下列方法可以爬取手机的图像地</a:t>
            </a:r>
            <a:r>
              <a:rPr sz="2400" spc="-30" dirty="0" err="1">
                <a:solidFill>
                  <a:prstClr val="black"/>
                </a:solidFill>
                <a:latin typeface="宋体"/>
                <a:cs typeface="宋体"/>
              </a:rPr>
              <a:t>址</a:t>
            </a:r>
            <a:r>
              <a:rPr sz="2400" spc="-70" dirty="0" err="1">
                <a:solidFill>
                  <a:prstClr val="black"/>
                </a:solidFill>
                <a:cs typeface="Calibri"/>
              </a:rPr>
              <a:t>s</a:t>
            </a:r>
            <a:r>
              <a:rPr sz="2400" spc="-30" dirty="0" err="1">
                <a:solidFill>
                  <a:prstClr val="black"/>
                </a:solidFill>
                <a:cs typeface="Calibri"/>
              </a:rPr>
              <a:t>r</a:t>
            </a:r>
            <a:r>
              <a:rPr sz="2400" spc="-70" dirty="0" err="1">
                <a:solidFill>
                  <a:prstClr val="black"/>
                </a:solidFill>
                <a:cs typeface="Calibri"/>
              </a:rPr>
              <a:t>c</a:t>
            </a:r>
            <a:r>
              <a:rPr sz="2400" dirty="0" err="1">
                <a:solidFill>
                  <a:prstClr val="black"/>
                </a:solidFill>
                <a:latin typeface="宋体"/>
                <a:cs typeface="宋体"/>
              </a:rPr>
              <a:t>、品牌</a:t>
            </a:r>
            <a:r>
              <a:rPr sz="2400" spc="-65" dirty="0" err="1">
                <a:solidFill>
                  <a:prstClr val="black"/>
                </a:solidFill>
                <a:cs typeface="Calibri"/>
              </a:rPr>
              <a:t>mar</a:t>
            </a:r>
            <a:r>
              <a:rPr sz="2400" spc="-60" dirty="0" err="1">
                <a:solidFill>
                  <a:prstClr val="black"/>
                </a:solidFill>
                <a:cs typeface="Calibri"/>
              </a:rPr>
              <a:t>k</a:t>
            </a:r>
            <a:r>
              <a:rPr sz="2400" dirty="0" err="1">
                <a:solidFill>
                  <a:prstClr val="black"/>
                </a:solidFill>
                <a:latin typeface="宋体"/>
                <a:cs typeface="宋体"/>
              </a:rPr>
              <a:t>、价格</a:t>
            </a:r>
            <a:r>
              <a:rPr sz="2400" spc="-125" dirty="0" err="1">
                <a:solidFill>
                  <a:prstClr val="black"/>
                </a:solidFill>
                <a:cs typeface="Calibri"/>
              </a:rPr>
              <a:t>p</a:t>
            </a:r>
            <a:r>
              <a:rPr sz="2400" spc="-15" dirty="0" err="1">
                <a:solidFill>
                  <a:prstClr val="black"/>
                </a:solidFill>
                <a:cs typeface="Calibri"/>
              </a:rPr>
              <a:t>r</a:t>
            </a:r>
            <a:r>
              <a:rPr sz="2400" spc="-20" dirty="0" err="1">
                <a:solidFill>
                  <a:prstClr val="black"/>
                </a:solidFill>
                <a:cs typeface="Calibri"/>
              </a:rPr>
              <a:t>i</a:t>
            </a:r>
            <a:r>
              <a:rPr sz="2400" spc="-70" dirty="0" err="1">
                <a:solidFill>
                  <a:prstClr val="black"/>
                </a:solidFill>
                <a:cs typeface="Calibri"/>
              </a:rPr>
              <a:t>c</a:t>
            </a:r>
            <a:r>
              <a:rPr sz="2400" spc="-60" dirty="0" err="1">
                <a:solidFill>
                  <a:prstClr val="black"/>
                </a:solidFill>
                <a:cs typeface="Calibri"/>
              </a:rPr>
              <a:t>e</a:t>
            </a:r>
            <a:r>
              <a:rPr sz="2400" dirty="0" err="1">
                <a:solidFill>
                  <a:prstClr val="black"/>
                </a:solidFill>
                <a:latin typeface="宋体"/>
                <a:cs typeface="宋体"/>
              </a:rPr>
              <a:t>、简介</a:t>
            </a:r>
            <a:r>
              <a:rPr sz="2400" spc="-85" dirty="0" err="1">
                <a:solidFill>
                  <a:prstClr val="black"/>
                </a:solidFill>
                <a:cs typeface="Calibri"/>
              </a:rPr>
              <a:t>n</a:t>
            </a:r>
            <a:r>
              <a:rPr sz="2400" spc="-105" dirty="0" err="1">
                <a:solidFill>
                  <a:prstClr val="black"/>
                </a:solidFill>
                <a:cs typeface="Calibri"/>
              </a:rPr>
              <a:t>o</a:t>
            </a:r>
            <a:r>
              <a:rPr sz="2400" spc="-40" dirty="0" err="1">
                <a:solidFill>
                  <a:prstClr val="black"/>
                </a:solidFill>
                <a:cs typeface="Calibri"/>
              </a:rPr>
              <a:t>t</a:t>
            </a:r>
            <a:r>
              <a:rPr sz="2400" spc="-60" dirty="0" err="1">
                <a:solidFill>
                  <a:prstClr val="black"/>
                </a:solidFill>
                <a:cs typeface="Calibri"/>
              </a:rPr>
              <a:t>e</a:t>
            </a:r>
            <a:r>
              <a:rPr sz="2400" dirty="0" smtClean="0">
                <a:solidFill>
                  <a:prstClr val="black"/>
                </a:solidFill>
                <a:latin typeface="宋体"/>
                <a:cs typeface="宋体"/>
              </a:rPr>
              <a:t>：</a:t>
            </a:r>
            <a:endParaRPr lang="en-US" sz="2400" dirty="0" smtClean="0">
              <a:solidFill>
                <a:prstClr val="black"/>
              </a:solidFill>
              <a:latin typeface="宋体"/>
              <a:cs typeface="宋体"/>
            </a:endParaRPr>
          </a:p>
          <a:p>
            <a:pPr marL="12700">
              <a:lnSpc>
                <a:spcPts val="2135"/>
              </a:lnSpc>
            </a:pPr>
            <a:endParaRPr sz="2400" dirty="0">
              <a:solidFill>
                <a:prstClr val="black"/>
              </a:solidFill>
              <a:latin typeface="宋体"/>
              <a:cs typeface="宋体"/>
            </a:endParaRPr>
          </a:p>
          <a:p>
            <a:pPr marL="12700">
              <a:lnSpc>
                <a:spcPts val="2135"/>
              </a:lnSpc>
            </a:pP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vs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33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9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135" dirty="0">
                <a:solidFill>
                  <a:prstClr val="black"/>
                </a:solidFill>
                <a:cs typeface="Calibri"/>
              </a:rPr>
              <a:t>f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20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35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fi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140" dirty="0">
                <a:solidFill>
                  <a:prstClr val="black"/>
                </a:solidFill>
                <a:cs typeface="Calibri"/>
              </a:rPr>
              <a:t>_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m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140" dirty="0">
                <a:solidFill>
                  <a:prstClr val="black"/>
                </a:solidFill>
                <a:cs typeface="Calibri"/>
              </a:rPr>
              <a:t>_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b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y</a:t>
            </a:r>
            <a:r>
              <a:rPr sz="2400" spc="140" dirty="0">
                <a:solidFill>
                  <a:prstClr val="black"/>
                </a:solidFill>
                <a:cs typeface="Calibri"/>
              </a:rPr>
              <a:t>_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h</a:t>
            </a:r>
            <a:r>
              <a:rPr sz="2400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//d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v[@cla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'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h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'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]")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2700"/>
            <a:r>
              <a:rPr sz="2400" spc="-65" dirty="0">
                <a:solidFill>
                  <a:prstClr val="black"/>
                </a:solidFill>
                <a:cs typeface="Calibri"/>
              </a:rPr>
              <a:t>f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40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vs</a:t>
            </a:r>
            <a:r>
              <a:rPr sz="2400" spc="90" dirty="0">
                <a:solidFill>
                  <a:prstClr val="black"/>
                </a:solidFill>
                <a:cs typeface="Calibri"/>
              </a:rPr>
              <a:t>: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274955" marR="48260"/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33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9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35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fi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135" dirty="0">
                <a:solidFill>
                  <a:prstClr val="black"/>
                </a:solidFill>
                <a:cs typeface="Calibri"/>
              </a:rPr>
              <a:t>_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m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60" dirty="0">
                <a:solidFill>
                  <a:prstClr val="black"/>
                </a:solidFill>
                <a:cs typeface="Calibri"/>
              </a:rPr>
              <a:t>t_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b</a:t>
            </a:r>
            <a:r>
              <a:rPr sz="2400" spc="50" dirty="0">
                <a:solidFill>
                  <a:prstClr val="black"/>
                </a:solidFill>
                <a:cs typeface="Calibri"/>
              </a:rPr>
              <a:t>y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_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h</a:t>
            </a:r>
            <a:r>
              <a:rPr sz="2400" spc="25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".//</a:t>
            </a:r>
            <a:r>
              <a:rPr sz="2400" b="1" spc="-25" dirty="0">
                <a:solidFill>
                  <a:srgbClr val="FF0000"/>
                </a:solidFill>
                <a:cs typeface="Calibri"/>
              </a:rPr>
              <a:t>d</a:t>
            </a:r>
            <a:r>
              <a:rPr sz="2400" b="1" spc="-30" dirty="0">
                <a:solidFill>
                  <a:srgbClr val="FF0000"/>
                </a:solidFill>
                <a:cs typeface="Calibri"/>
              </a:rPr>
              <a:t>i</a:t>
            </a:r>
            <a:r>
              <a:rPr sz="2400" b="1" spc="-25" dirty="0">
                <a:solidFill>
                  <a:srgbClr val="FF0000"/>
                </a:solidFill>
                <a:cs typeface="Calibri"/>
              </a:rPr>
              <a:t>v</a:t>
            </a:r>
            <a:r>
              <a:rPr sz="2400" b="1" dirty="0">
                <a:solidFill>
                  <a:srgbClr val="FF0000"/>
                </a:solidFill>
                <a:cs typeface="Calibri"/>
              </a:rPr>
              <a:t>[</a:t>
            </a:r>
            <a:r>
              <a:rPr sz="2400" b="1" spc="-125" dirty="0">
                <a:solidFill>
                  <a:srgbClr val="FF0000"/>
                </a:solidFill>
                <a:cs typeface="Calibri"/>
              </a:rPr>
              <a:t>p</a:t>
            </a:r>
            <a:r>
              <a:rPr sz="2400" b="1" spc="-105" dirty="0">
                <a:solidFill>
                  <a:srgbClr val="FF0000"/>
                </a:solidFill>
                <a:cs typeface="Calibri"/>
              </a:rPr>
              <a:t>o</a:t>
            </a:r>
            <a:r>
              <a:rPr sz="2400" b="1" spc="-70" dirty="0">
                <a:solidFill>
                  <a:srgbClr val="FF0000"/>
                </a:solidFill>
                <a:cs typeface="Calibri"/>
              </a:rPr>
              <a:t>s</a:t>
            </a:r>
            <a:r>
              <a:rPr sz="2400" b="1" spc="-30" dirty="0">
                <a:solidFill>
                  <a:srgbClr val="FF0000"/>
                </a:solidFill>
                <a:cs typeface="Calibri"/>
              </a:rPr>
              <a:t>i</a:t>
            </a:r>
            <a:r>
              <a:rPr sz="2400" b="1" spc="-20" dirty="0">
                <a:solidFill>
                  <a:srgbClr val="FF0000"/>
                </a:solidFill>
                <a:cs typeface="Calibri"/>
              </a:rPr>
              <a:t>t</a:t>
            </a:r>
            <a:r>
              <a:rPr sz="2400" b="1" spc="-25" dirty="0">
                <a:solidFill>
                  <a:srgbClr val="FF0000"/>
                </a:solidFill>
                <a:cs typeface="Calibri"/>
              </a:rPr>
              <a:t>i</a:t>
            </a:r>
            <a:r>
              <a:rPr sz="2400" b="1" spc="-105" dirty="0">
                <a:solidFill>
                  <a:srgbClr val="FF0000"/>
                </a:solidFill>
                <a:cs typeface="Calibri"/>
              </a:rPr>
              <a:t>o</a:t>
            </a:r>
            <a:r>
              <a:rPr sz="2400" b="1" spc="-85" dirty="0">
                <a:solidFill>
                  <a:srgbClr val="FF0000"/>
                </a:solidFill>
                <a:cs typeface="Calibri"/>
              </a:rPr>
              <a:t>n</a:t>
            </a:r>
            <a:r>
              <a:rPr sz="2400" b="1" spc="5" dirty="0">
                <a:solidFill>
                  <a:srgbClr val="FF0000"/>
                </a:solidFill>
                <a:cs typeface="Calibri"/>
              </a:rPr>
              <a:t>()</a:t>
            </a:r>
            <a:r>
              <a:rPr sz="2400" b="1" spc="-345" dirty="0">
                <a:solidFill>
                  <a:srgbClr val="FF0000"/>
                </a:solidFill>
                <a:cs typeface="Calibri"/>
              </a:rPr>
              <a:t>=</a:t>
            </a:r>
            <a:r>
              <a:rPr sz="2400" b="1" spc="-35" dirty="0">
                <a:solidFill>
                  <a:srgbClr val="FF0000"/>
                </a:solidFill>
                <a:cs typeface="Calibri"/>
              </a:rPr>
              <a:t>2</a:t>
            </a:r>
            <a:r>
              <a:rPr sz="2400" b="1" dirty="0">
                <a:solidFill>
                  <a:srgbClr val="FF0000"/>
                </a:solidFill>
                <a:cs typeface="Calibri"/>
              </a:rPr>
              <a:t>]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/</a:t>
            </a:r>
            <a:r>
              <a:rPr sz="2400" dirty="0">
                <a:solidFill>
                  <a:prstClr val="black"/>
                </a:solidFill>
                <a:cs typeface="Calibri"/>
              </a:rPr>
              <a:t>/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95" dirty="0">
                <a:solidFill>
                  <a:prstClr val="black"/>
                </a:solidFill>
                <a:cs typeface="Calibri"/>
              </a:rPr>
              <a:t>m</a:t>
            </a:r>
            <a:r>
              <a:rPr sz="2400" spc="-145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10" dirty="0">
                <a:solidFill>
                  <a:prstClr val="black"/>
                </a:solidFill>
                <a:cs typeface="Calibri"/>
              </a:rPr>
              <a:t>")</a:t>
            </a:r>
            <a:r>
              <a:rPr sz="2400" spc="110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250" dirty="0">
                <a:solidFill>
                  <a:prstClr val="black"/>
                </a:solidFill>
                <a:cs typeface="Calibri"/>
              </a:rPr>
              <a:t>g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6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85" dirty="0">
                <a:solidFill>
                  <a:prstClr val="black"/>
                </a:solidFill>
                <a:cs typeface="Calibri"/>
              </a:rPr>
              <a:t>_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b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10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c</a:t>
            </a:r>
            <a:r>
              <a:rPr sz="2400" dirty="0">
                <a:solidFill>
                  <a:prstClr val="black"/>
                </a:solidFill>
                <a:cs typeface="Calibri"/>
              </a:rPr>
              <a:t>") 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li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b</a:t>
            </a:r>
            <a:r>
              <a:rPr sz="2400" spc="20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q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95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5" dirty="0">
                <a:solidFill>
                  <a:prstClr val="black"/>
                </a:solidFill>
                <a:cs typeface="Calibri"/>
              </a:rPr>
              <a:t>t.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j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135" dirty="0">
                <a:solidFill>
                  <a:prstClr val="black"/>
                </a:solidFill>
                <a:cs typeface="Calibri"/>
              </a:rPr>
              <a:t>f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20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25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re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135" dirty="0">
                <a:solidFill>
                  <a:prstClr val="black"/>
                </a:solidFill>
                <a:cs typeface="Calibri"/>
              </a:rPr>
              <a:t>_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sz="24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55" dirty="0">
                <a:solidFill>
                  <a:prstClr val="black"/>
                </a:solidFill>
                <a:cs typeface="Calibri"/>
              </a:rPr>
              <a:t>,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c</a:t>
            </a:r>
            <a:r>
              <a:rPr sz="2400" dirty="0">
                <a:solidFill>
                  <a:prstClr val="black"/>
                </a:solidFill>
                <a:cs typeface="Calibri"/>
              </a:rPr>
              <a:t>)</a:t>
            </a:r>
          </a:p>
          <a:p>
            <a:pPr marL="274955" marR="1817370" algn="just"/>
            <a:r>
              <a:rPr sz="2400" spc="-65" dirty="0">
                <a:solidFill>
                  <a:prstClr val="black"/>
                </a:solidFill>
                <a:cs typeface="Calibri"/>
              </a:rPr>
              <a:t>mark</a:t>
            </a:r>
            <a:r>
              <a:rPr sz="2400" spc="-9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33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9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35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fi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135" dirty="0">
                <a:solidFill>
                  <a:prstClr val="black"/>
                </a:solidFill>
                <a:cs typeface="Calibri"/>
              </a:rPr>
              <a:t>_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m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60" dirty="0">
                <a:solidFill>
                  <a:prstClr val="black"/>
                </a:solidFill>
                <a:cs typeface="Calibri"/>
              </a:rPr>
              <a:t>t_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b</a:t>
            </a:r>
            <a:r>
              <a:rPr sz="2400" spc="50" dirty="0">
                <a:solidFill>
                  <a:prstClr val="black"/>
                </a:solidFill>
                <a:cs typeface="Calibri"/>
              </a:rPr>
              <a:t>y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_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h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20" dirty="0">
                <a:solidFill>
                  <a:prstClr val="black"/>
                </a:solidFill>
                <a:cs typeface="Calibri"/>
              </a:rPr>
              <a:t>".</a:t>
            </a:r>
            <a:r>
              <a:rPr sz="2400" spc="45" dirty="0">
                <a:solidFill>
                  <a:prstClr val="black"/>
                </a:solidFill>
                <a:cs typeface="Calibri"/>
              </a:rPr>
              <a:t>/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/</a:t>
            </a:r>
            <a:r>
              <a:rPr sz="2400" b="1" spc="-85" dirty="0">
                <a:solidFill>
                  <a:srgbClr val="FF0000"/>
                </a:solidFill>
                <a:cs typeface="Calibri"/>
              </a:rPr>
              <a:t>d</a:t>
            </a:r>
            <a:r>
              <a:rPr sz="2400" b="1" spc="-30" dirty="0">
                <a:solidFill>
                  <a:srgbClr val="FF0000"/>
                </a:solidFill>
                <a:cs typeface="Calibri"/>
              </a:rPr>
              <a:t>i</a:t>
            </a:r>
            <a:r>
              <a:rPr sz="2400" b="1" spc="-25" dirty="0">
                <a:solidFill>
                  <a:srgbClr val="FF0000"/>
                </a:solidFill>
                <a:cs typeface="Calibri"/>
              </a:rPr>
              <a:t>v</a:t>
            </a:r>
            <a:r>
              <a:rPr sz="2400" b="1" dirty="0">
                <a:solidFill>
                  <a:srgbClr val="FF0000"/>
                </a:solidFill>
                <a:cs typeface="Calibri"/>
              </a:rPr>
              <a:t>[</a:t>
            </a:r>
            <a:r>
              <a:rPr sz="2400" b="1" spc="-125" dirty="0">
                <a:solidFill>
                  <a:srgbClr val="FF0000"/>
                </a:solidFill>
                <a:cs typeface="Calibri"/>
              </a:rPr>
              <a:t>p</a:t>
            </a:r>
            <a:r>
              <a:rPr sz="2400" b="1" spc="-105" dirty="0">
                <a:solidFill>
                  <a:srgbClr val="FF0000"/>
                </a:solidFill>
                <a:cs typeface="Calibri"/>
              </a:rPr>
              <a:t>o</a:t>
            </a:r>
            <a:r>
              <a:rPr sz="2400" b="1" spc="-70" dirty="0">
                <a:solidFill>
                  <a:srgbClr val="FF0000"/>
                </a:solidFill>
                <a:cs typeface="Calibri"/>
              </a:rPr>
              <a:t>s</a:t>
            </a:r>
            <a:r>
              <a:rPr sz="2400" b="1" spc="-30" dirty="0">
                <a:solidFill>
                  <a:srgbClr val="FF0000"/>
                </a:solidFill>
                <a:cs typeface="Calibri"/>
              </a:rPr>
              <a:t>i</a:t>
            </a:r>
            <a:r>
              <a:rPr sz="2400" b="1" spc="-20" dirty="0">
                <a:solidFill>
                  <a:srgbClr val="FF0000"/>
                </a:solidFill>
                <a:cs typeface="Calibri"/>
              </a:rPr>
              <a:t>t</a:t>
            </a:r>
            <a:r>
              <a:rPr sz="2400" b="1" spc="-25" dirty="0">
                <a:solidFill>
                  <a:srgbClr val="FF0000"/>
                </a:solidFill>
                <a:cs typeface="Calibri"/>
              </a:rPr>
              <a:t>i</a:t>
            </a:r>
            <a:r>
              <a:rPr sz="2400" b="1" spc="-105" dirty="0">
                <a:solidFill>
                  <a:srgbClr val="FF0000"/>
                </a:solidFill>
                <a:cs typeface="Calibri"/>
              </a:rPr>
              <a:t>o</a:t>
            </a:r>
            <a:r>
              <a:rPr sz="2400" b="1" spc="-85" dirty="0">
                <a:solidFill>
                  <a:srgbClr val="FF0000"/>
                </a:solidFill>
                <a:cs typeface="Calibri"/>
              </a:rPr>
              <a:t>n</a:t>
            </a:r>
            <a:r>
              <a:rPr sz="2400" b="1" spc="5" dirty="0">
                <a:solidFill>
                  <a:srgbClr val="FF0000"/>
                </a:solidFill>
                <a:cs typeface="Calibri"/>
              </a:rPr>
              <a:t>()</a:t>
            </a:r>
            <a:r>
              <a:rPr sz="2400" b="1" spc="-345" dirty="0">
                <a:solidFill>
                  <a:srgbClr val="FF0000"/>
                </a:solidFill>
                <a:cs typeface="Calibri"/>
              </a:rPr>
              <a:t>=</a:t>
            </a:r>
            <a:r>
              <a:rPr sz="2400" b="1" spc="-10" dirty="0">
                <a:solidFill>
                  <a:srgbClr val="FF0000"/>
                </a:solidFill>
                <a:cs typeface="Calibri"/>
              </a:rPr>
              <a:t>3]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"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)</a:t>
            </a:r>
            <a:r>
              <a:rPr sz="2400" spc="10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t </a:t>
            </a:r>
            <a:endParaRPr lang="en-US" sz="2400" spc="-10" dirty="0" smtClean="0">
              <a:solidFill>
                <a:prstClr val="black"/>
              </a:solidFill>
              <a:cs typeface="Calibri"/>
            </a:endParaRPr>
          </a:p>
          <a:p>
            <a:pPr marL="274955" marR="1817370" algn="just"/>
            <a:r>
              <a:rPr sz="2400" spc="-130" dirty="0" smtClean="0">
                <a:solidFill>
                  <a:prstClr val="black"/>
                </a:solidFill>
                <a:cs typeface="Calibri"/>
              </a:rPr>
              <a:t>p</a:t>
            </a:r>
            <a:r>
              <a:rPr sz="2400" spc="-15" dirty="0" smtClean="0">
                <a:solidFill>
                  <a:prstClr val="black"/>
                </a:solidFill>
                <a:cs typeface="Calibri"/>
              </a:rPr>
              <a:t>r</a:t>
            </a:r>
            <a:r>
              <a:rPr sz="2400" spc="-20" dirty="0" smtClean="0">
                <a:solidFill>
                  <a:prstClr val="black"/>
                </a:solidFill>
                <a:cs typeface="Calibri"/>
              </a:rPr>
              <a:t>i</a:t>
            </a:r>
            <a:r>
              <a:rPr sz="2400" spc="-70" dirty="0" smtClean="0">
                <a:solidFill>
                  <a:prstClr val="black"/>
                </a:solidFill>
                <a:cs typeface="Calibri"/>
              </a:rPr>
              <a:t>c</a:t>
            </a:r>
            <a:r>
              <a:rPr sz="2400" spc="-45" dirty="0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75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2400" spc="-33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9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35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fi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140" dirty="0">
                <a:solidFill>
                  <a:prstClr val="black"/>
                </a:solidFill>
                <a:cs typeface="Calibri"/>
              </a:rPr>
              <a:t>_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m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60" dirty="0">
                <a:solidFill>
                  <a:prstClr val="black"/>
                </a:solidFill>
                <a:cs typeface="Calibri"/>
              </a:rPr>
              <a:t>t_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b</a:t>
            </a:r>
            <a:r>
              <a:rPr sz="2400" spc="50" dirty="0">
                <a:solidFill>
                  <a:prstClr val="black"/>
                </a:solidFill>
                <a:cs typeface="Calibri"/>
              </a:rPr>
              <a:t>y</a:t>
            </a:r>
            <a:r>
              <a:rPr sz="2400" spc="25" dirty="0">
                <a:solidFill>
                  <a:prstClr val="black"/>
                </a:solidFill>
                <a:cs typeface="Calibri"/>
              </a:rPr>
              <a:t>_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130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a</a:t>
            </a:r>
            <a:r>
              <a:rPr sz="240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h</a:t>
            </a:r>
            <a:r>
              <a:rPr sz="2400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15" dirty="0">
                <a:solidFill>
                  <a:prstClr val="black"/>
                </a:solidFill>
                <a:cs typeface="Calibri"/>
              </a:rPr>
              <a:t>".//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v[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9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95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)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b="1" spc="5" dirty="0">
                <a:solidFill>
                  <a:srgbClr val="FF0000"/>
                </a:solidFill>
                <a:cs typeface="Calibri"/>
              </a:rPr>
              <a:t>4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]")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t </a:t>
            </a:r>
            <a:endParaRPr lang="en-US" sz="2400" spc="-10" dirty="0" smtClean="0">
              <a:solidFill>
                <a:prstClr val="black"/>
              </a:solidFill>
              <a:cs typeface="Calibri"/>
            </a:endParaRPr>
          </a:p>
          <a:p>
            <a:pPr marL="274955" marR="1817370" algn="just"/>
            <a:r>
              <a:rPr sz="2400" spc="-85" dirty="0" smtClean="0">
                <a:solidFill>
                  <a:prstClr val="black"/>
                </a:solidFill>
                <a:cs typeface="Calibri"/>
              </a:rPr>
              <a:t>n</a:t>
            </a:r>
            <a:r>
              <a:rPr sz="2400" spc="-105" dirty="0" smtClean="0">
                <a:solidFill>
                  <a:prstClr val="black"/>
                </a:solidFill>
                <a:cs typeface="Calibri"/>
              </a:rPr>
              <a:t>o</a:t>
            </a:r>
            <a:r>
              <a:rPr sz="2400" spc="-40" dirty="0" smtClean="0">
                <a:solidFill>
                  <a:prstClr val="black"/>
                </a:solidFill>
                <a:cs typeface="Calibri"/>
              </a:rPr>
              <a:t>t</a:t>
            </a:r>
            <a:r>
              <a:rPr sz="2400" spc="-50" dirty="0" smtClean="0">
                <a:solidFill>
                  <a:prstClr val="black"/>
                </a:solidFill>
                <a:cs typeface="Calibri"/>
              </a:rPr>
              <a:t>e</a:t>
            </a:r>
            <a:r>
              <a:rPr sz="2400" spc="-75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2400" spc="-335" dirty="0">
                <a:solidFill>
                  <a:prstClr val="black"/>
                </a:solidFill>
                <a:cs typeface="Calibri"/>
              </a:rPr>
              <a:t>=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9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35" dirty="0">
                <a:solidFill>
                  <a:prstClr val="black"/>
                </a:solidFill>
                <a:cs typeface="Calibri"/>
              </a:rPr>
              <a:t>.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fi</a:t>
            </a:r>
            <a:r>
              <a:rPr sz="2400" spc="-7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sz="2400" spc="135" dirty="0">
                <a:solidFill>
                  <a:prstClr val="black"/>
                </a:solidFill>
                <a:cs typeface="Calibri"/>
              </a:rPr>
              <a:t>_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m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110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60" dirty="0">
                <a:solidFill>
                  <a:prstClr val="black"/>
                </a:solidFill>
                <a:cs typeface="Calibri"/>
              </a:rPr>
              <a:t>t_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b</a:t>
            </a:r>
            <a:r>
              <a:rPr sz="2400" spc="50" dirty="0">
                <a:solidFill>
                  <a:prstClr val="black"/>
                </a:solidFill>
                <a:cs typeface="Calibri"/>
              </a:rPr>
              <a:t>y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_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a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h</a:t>
            </a:r>
            <a:r>
              <a:rPr sz="2400" spc="30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20" dirty="0">
                <a:solidFill>
                  <a:prstClr val="black"/>
                </a:solidFill>
                <a:cs typeface="Calibri"/>
              </a:rPr>
              <a:t>"./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/d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v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[</a:t>
            </a:r>
            <a:r>
              <a:rPr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2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25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o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()</a:t>
            </a:r>
            <a:r>
              <a:rPr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sz="2400" b="1" spc="-35" dirty="0">
                <a:solidFill>
                  <a:srgbClr val="FF0000"/>
                </a:solidFill>
                <a:cs typeface="Calibri"/>
              </a:rPr>
              <a:t>5</a:t>
            </a:r>
            <a:r>
              <a:rPr sz="2400" spc="5" dirty="0">
                <a:solidFill>
                  <a:prstClr val="black"/>
                </a:solidFill>
                <a:cs typeface="Calibri"/>
              </a:rPr>
              <a:t>]</a:t>
            </a:r>
            <a:r>
              <a:rPr sz="2400" spc="10" dirty="0">
                <a:solidFill>
                  <a:prstClr val="black"/>
                </a:solidFill>
                <a:cs typeface="Calibri"/>
              </a:rPr>
              <a:t>").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e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x</a:t>
            </a:r>
            <a:r>
              <a:rPr sz="2400" spc="-10" dirty="0">
                <a:solidFill>
                  <a:prstClr val="black"/>
                </a:solidFill>
                <a:cs typeface="Calibri"/>
              </a:rPr>
              <a:t>t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5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6200" y="896332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4"/>
                </a:moveTo>
                <a:lnTo>
                  <a:pt x="4079240" y="0"/>
                </a:lnTo>
              </a:path>
            </a:pathLst>
          </a:custGeom>
          <a:ln w="27432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023" y="0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03023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03023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29" h="1286510">
                <a:moveTo>
                  <a:pt x="0" y="1286255"/>
                </a:moveTo>
                <a:lnTo>
                  <a:pt x="188975" y="1286255"/>
                </a:lnTo>
                <a:lnTo>
                  <a:pt x="188975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03023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5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3023" y="557479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3208"/>
                </a:moveTo>
                <a:lnTo>
                  <a:pt x="188975" y="1283208"/>
                </a:lnTo>
                <a:lnTo>
                  <a:pt x="188975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71743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09">
                <a:moveTo>
                  <a:pt x="0" y="1286256"/>
                </a:moveTo>
                <a:lnTo>
                  <a:pt x="188976" y="1286256"/>
                </a:lnTo>
                <a:lnTo>
                  <a:pt x="188976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181855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785872"/>
            <a:ext cx="189230" cy="1286510"/>
          </a:xfrm>
          <a:custGeom>
            <a:avLst/>
            <a:gdLst/>
            <a:ahLst/>
            <a:cxnLst/>
            <a:rect l="l" t="t" r="r" b="b"/>
            <a:pathLst>
              <a:path w="189230" h="1286510">
                <a:moveTo>
                  <a:pt x="0" y="1286255"/>
                </a:moveTo>
                <a:lnTo>
                  <a:pt x="188976" y="1286255"/>
                </a:lnTo>
                <a:lnTo>
                  <a:pt x="188976" y="0"/>
                </a:lnTo>
                <a:lnTo>
                  <a:pt x="0" y="0"/>
                </a:lnTo>
                <a:lnTo>
                  <a:pt x="0" y="1286255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392936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3208"/>
                </a:moveTo>
                <a:lnTo>
                  <a:pt x="188976" y="1283208"/>
                </a:lnTo>
                <a:lnTo>
                  <a:pt x="188976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3544" y="713231"/>
            <a:ext cx="1256030" cy="680085"/>
          </a:xfrm>
          <a:custGeom>
            <a:avLst/>
            <a:gdLst/>
            <a:ahLst/>
            <a:cxnLst/>
            <a:rect l="l" t="t" r="r" b="b"/>
            <a:pathLst>
              <a:path w="1256030" h="680085">
                <a:moveTo>
                  <a:pt x="1142492" y="0"/>
                </a:moveTo>
                <a:lnTo>
                  <a:pt x="104226" y="356"/>
                </a:lnTo>
                <a:lnTo>
                  <a:pt x="63334" y="11571"/>
                </a:lnTo>
                <a:lnTo>
                  <a:pt x="30240" y="36214"/>
                </a:lnTo>
                <a:lnTo>
                  <a:pt x="8083" y="71160"/>
                </a:lnTo>
                <a:lnTo>
                  <a:pt x="0" y="113283"/>
                </a:lnTo>
                <a:lnTo>
                  <a:pt x="356" y="575484"/>
                </a:lnTo>
                <a:lnTo>
                  <a:pt x="11580" y="616391"/>
                </a:lnTo>
                <a:lnTo>
                  <a:pt x="36234" y="649481"/>
                </a:lnTo>
                <a:lnTo>
                  <a:pt x="71181" y="671627"/>
                </a:lnTo>
                <a:lnTo>
                  <a:pt x="113284" y="679703"/>
                </a:lnTo>
                <a:lnTo>
                  <a:pt x="1151556" y="679347"/>
                </a:lnTo>
                <a:lnTo>
                  <a:pt x="1192463" y="668132"/>
                </a:lnTo>
                <a:lnTo>
                  <a:pt x="1225553" y="643489"/>
                </a:lnTo>
                <a:lnTo>
                  <a:pt x="1247699" y="608543"/>
                </a:lnTo>
                <a:lnTo>
                  <a:pt x="1255776" y="566419"/>
                </a:lnTo>
                <a:lnTo>
                  <a:pt x="1255419" y="104219"/>
                </a:lnTo>
                <a:lnTo>
                  <a:pt x="1244204" y="63312"/>
                </a:lnTo>
                <a:lnTo>
                  <a:pt x="1219561" y="30222"/>
                </a:lnTo>
                <a:lnTo>
                  <a:pt x="1184615" y="8076"/>
                </a:lnTo>
                <a:lnTo>
                  <a:pt x="1142492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2494" y="906388"/>
            <a:ext cx="280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10" dirty="0">
                <a:solidFill>
                  <a:srgbClr val="FFFFFF"/>
                </a:solidFill>
                <a:latin typeface="微软雅黑"/>
                <a:cs typeface="微软雅黑"/>
              </a:rPr>
              <a:t>5.</a:t>
            </a:r>
            <a:endParaRPr sz="24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746752" y="491207"/>
            <a:ext cx="2358136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ts val="3295"/>
              </a:lnSpc>
            </a:pPr>
            <a:r>
              <a:rPr spc="25" dirty="0"/>
              <a:t>实现网站</a:t>
            </a:r>
            <a:r>
              <a:rPr spc="10" dirty="0"/>
              <a:t>翻页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2590036" y="3013429"/>
            <a:ext cx="8382764" cy="1746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970">
              <a:lnSpc>
                <a:spcPts val="2110"/>
              </a:lnSpc>
            </a:pPr>
            <a:r>
              <a:rPr sz="2400" spc="-5" dirty="0" smtClean="0">
                <a:latin typeface="Calibri"/>
                <a:cs typeface="Calibri"/>
              </a:rPr>
              <a:t>t</a:t>
            </a:r>
            <a:r>
              <a:rPr sz="2400" spc="-15" dirty="0" smtClean="0">
                <a:latin typeface="Calibri"/>
                <a:cs typeface="Calibri"/>
              </a:rPr>
              <a:t>r</a:t>
            </a:r>
            <a:r>
              <a:rPr sz="2400" spc="15" dirty="0" smtClean="0">
                <a:latin typeface="Calibri"/>
                <a:cs typeface="Calibri"/>
              </a:rPr>
              <a:t>y</a:t>
            </a:r>
            <a:r>
              <a:rPr sz="2400" spc="15" dirty="0">
                <a:latin typeface="Calibri"/>
                <a:cs typeface="Calibri"/>
              </a:rPr>
              <a:t>:</a:t>
            </a:r>
          </a:p>
          <a:p>
            <a:pPr marL="311785" marR="46990" indent="420370">
              <a:lnSpc>
                <a:spcPct val="100000"/>
              </a:lnSpc>
            </a:pPr>
            <a:r>
              <a:rPr sz="2400" spc="-30" dirty="0">
                <a:latin typeface="Calibri"/>
                <a:cs typeface="Calibri"/>
              </a:rPr>
              <a:t>li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-80" dirty="0">
                <a:latin typeface="Calibri"/>
                <a:cs typeface="Calibri"/>
              </a:rPr>
              <a:t>k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335" dirty="0">
                <a:latin typeface="Calibri"/>
                <a:cs typeface="Calibri"/>
              </a:rPr>
              <a:t>=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55" dirty="0" err="1" smtClean="0">
                <a:latin typeface="Calibri"/>
                <a:cs typeface="Calibri"/>
              </a:rPr>
              <a:t>s</a:t>
            </a:r>
            <a:r>
              <a:rPr sz="2400" spc="-70" dirty="0" err="1" smtClean="0">
                <a:latin typeface="Calibri"/>
                <a:cs typeface="Calibri"/>
              </a:rPr>
              <a:t>e</a:t>
            </a:r>
            <a:r>
              <a:rPr sz="2400" spc="-30" dirty="0" err="1" smtClean="0">
                <a:latin typeface="Calibri"/>
                <a:cs typeface="Calibri"/>
              </a:rPr>
              <a:t>l</a:t>
            </a:r>
            <a:r>
              <a:rPr sz="2400" spc="-135" dirty="0" err="1" smtClean="0">
                <a:latin typeface="Calibri"/>
                <a:cs typeface="Calibri"/>
              </a:rPr>
              <a:t>f</a:t>
            </a:r>
            <a:r>
              <a:rPr sz="2400" spc="-10" dirty="0" err="1" smtClean="0">
                <a:latin typeface="Calibri"/>
                <a:cs typeface="Calibri"/>
              </a:rPr>
              <a:t>.</a:t>
            </a:r>
            <a:r>
              <a:rPr sz="2400" dirty="0" err="1" smtClean="0">
                <a:latin typeface="Calibri"/>
                <a:cs typeface="Calibri"/>
              </a:rPr>
              <a:t>c</a:t>
            </a:r>
            <a:r>
              <a:rPr sz="2400" spc="-85" dirty="0" err="1" smtClean="0">
                <a:latin typeface="Calibri"/>
                <a:cs typeface="Calibri"/>
              </a:rPr>
              <a:t>h</a:t>
            </a:r>
            <a:r>
              <a:rPr sz="2400" spc="-25" dirty="0" err="1" smtClean="0">
                <a:latin typeface="Calibri"/>
                <a:cs typeface="Calibri"/>
              </a:rPr>
              <a:t>r</a:t>
            </a:r>
            <a:r>
              <a:rPr sz="2400" spc="-100" dirty="0" err="1" smtClean="0">
                <a:latin typeface="Calibri"/>
                <a:cs typeface="Calibri"/>
              </a:rPr>
              <a:t>o</a:t>
            </a:r>
            <a:r>
              <a:rPr sz="2400" spc="-45" dirty="0" err="1" smtClean="0">
                <a:latin typeface="Calibri"/>
                <a:cs typeface="Calibri"/>
              </a:rPr>
              <a:t>me</a:t>
            </a:r>
            <a:r>
              <a:rPr sz="2400" spc="-40" dirty="0" err="1" smtClean="0">
                <a:latin typeface="Calibri"/>
                <a:cs typeface="Calibri"/>
              </a:rPr>
              <a:t>.</a:t>
            </a:r>
            <a:r>
              <a:rPr sz="2400" spc="-35" dirty="0" err="1" smtClean="0">
                <a:latin typeface="Calibri"/>
                <a:cs typeface="Calibri"/>
              </a:rPr>
              <a:t>fi</a:t>
            </a:r>
            <a:r>
              <a:rPr sz="2400" spc="-70" dirty="0" err="1" smtClean="0">
                <a:latin typeface="Calibri"/>
                <a:cs typeface="Calibri"/>
              </a:rPr>
              <a:t>n</a:t>
            </a:r>
            <a:r>
              <a:rPr sz="2400" spc="-125" dirty="0" err="1" smtClean="0">
                <a:latin typeface="Calibri"/>
                <a:cs typeface="Calibri"/>
              </a:rPr>
              <a:t>d</a:t>
            </a:r>
            <a:r>
              <a:rPr sz="2400" spc="135" dirty="0" err="1" smtClean="0">
                <a:latin typeface="Calibri"/>
                <a:cs typeface="Calibri"/>
              </a:rPr>
              <a:t>_</a:t>
            </a:r>
            <a:r>
              <a:rPr sz="2400" spc="-55" dirty="0" err="1" smtClean="0">
                <a:latin typeface="Calibri"/>
                <a:cs typeface="Calibri"/>
              </a:rPr>
              <a:t>e</a:t>
            </a:r>
            <a:r>
              <a:rPr sz="2400" spc="-30" dirty="0" err="1" smtClean="0">
                <a:latin typeface="Calibri"/>
                <a:cs typeface="Calibri"/>
              </a:rPr>
              <a:t>l</a:t>
            </a:r>
            <a:r>
              <a:rPr sz="2400" spc="-55" dirty="0" err="1" smtClean="0">
                <a:latin typeface="Calibri"/>
                <a:cs typeface="Calibri"/>
              </a:rPr>
              <a:t>e</a:t>
            </a:r>
            <a:r>
              <a:rPr sz="2400" spc="-85" dirty="0" err="1" smtClean="0">
                <a:latin typeface="Calibri"/>
                <a:cs typeface="Calibri"/>
              </a:rPr>
              <a:t>me</a:t>
            </a:r>
            <a:r>
              <a:rPr sz="2400" spc="-105" dirty="0" err="1" smtClean="0">
                <a:latin typeface="Calibri"/>
                <a:cs typeface="Calibri"/>
              </a:rPr>
              <a:t>n</a:t>
            </a:r>
            <a:r>
              <a:rPr sz="2400" spc="-30" dirty="0" err="1" smtClean="0">
                <a:latin typeface="Calibri"/>
                <a:cs typeface="Calibri"/>
              </a:rPr>
              <a:t>t</a:t>
            </a:r>
            <a:r>
              <a:rPr sz="2400" spc="-50" dirty="0" err="1" smtClean="0">
                <a:latin typeface="Calibri"/>
                <a:cs typeface="Calibri"/>
              </a:rPr>
              <a:t>s</a:t>
            </a:r>
            <a:r>
              <a:rPr sz="2400" spc="135" dirty="0" err="1" smtClean="0">
                <a:latin typeface="Calibri"/>
                <a:cs typeface="Calibri"/>
              </a:rPr>
              <a:t>_</a:t>
            </a:r>
            <a:r>
              <a:rPr sz="2400" spc="-125" dirty="0" err="1" smtClean="0">
                <a:latin typeface="Calibri"/>
                <a:cs typeface="Calibri"/>
              </a:rPr>
              <a:t>b</a:t>
            </a:r>
            <a:r>
              <a:rPr sz="2400" spc="50" dirty="0" err="1" smtClean="0">
                <a:latin typeface="Calibri"/>
                <a:cs typeface="Calibri"/>
              </a:rPr>
              <a:t>y_</a:t>
            </a:r>
            <a:r>
              <a:rPr sz="2400" spc="-60" dirty="0" err="1" smtClean="0">
                <a:latin typeface="Calibri"/>
                <a:cs typeface="Calibri"/>
              </a:rPr>
              <a:t>x</a:t>
            </a:r>
            <a:r>
              <a:rPr sz="2400" spc="-100" dirty="0" err="1" smtClean="0">
                <a:latin typeface="Calibri"/>
                <a:cs typeface="Calibri"/>
              </a:rPr>
              <a:t>p</a:t>
            </a:r>
            <a:r>
              <a:rPr sz="2400" spc="-75" dirty="0" err="1" smtClean="0">
                <a:latin typeface="Calibri"/>
                <a:cs typeface="Calibri"/>
              </a:rPr>
              <a:t>a</a:t>
            </a:r>
            <a:r>
              <a:rPr sz="2400" spc="-35" dirty="0" err="1" smtClean="0">
                <a:latin typeface="Calibri"/>
                <a:cs typeface="Calibri"/>
              </a:rPr>
              <a:t>t</a:t>
            </a:r>
            <a:r>
              <a:rPr sz="2400" spc="-120" dirty="0" err="1" smtClean="0">
                <a:latin typeface="Calibri"/>
                <a:cs typeface="Calibri"/>
              </a:rPr>
              <a:t>h</a:t>
            </a:r>
            <a:endParaRPr lang="en-US" sz="2400" spc="-120" dirty="0" smtClean="0">
              <a:latin typeface="Calibri"/>
              <a:cs typeface="Calibri"/>
            </a:endParaRPr>
          </a:p>
          <a:p>
            <a:pPr marL="311785" marR="46990" indent="420370">
              <a:lnSpc>
                <a:spcPct val="100000"/>
              </a:lnSpc>
            </a:pPr>
            <a:r>
              <a:rPr sz="2400" b="1" spc="5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400" b="1" dirty="0" smtClean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z="2400" b="1" spc="25" dirty="0" smtClean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400" b="1" spc="-65" dirty="0" smtClean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v[@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16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26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2400" b="1" spc="-12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17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b="1" spc="-8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60" dirty="0">
                <a:solidFill>
                  <a:srgbClr val="FF0000"/>
                </a:solidFill>
                <a:latin typeface="Calibri"/>
                <a:cs typeface="Calibri"/>
              </a:rPr>
              <a:t>ng']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400" b="1" spc="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8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1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-8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t[@ty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34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2400" b="1" spc="-12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b="1" spc="-8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tt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8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]")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2400" b="1" spc="-17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2]</a:t>
            </a:r>
          </a:p>
          <a:p>
            <a:pPr marL="732155">
              <a:lnSpc>
                <a:spcPct val="100000"/>
              </a:lnSpc>
            </a:pPr>
            <a:r>
              <a:rPr sz="2400" spc="-3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li</a:t>
            </a:r>
            <a:r>
              <a:rPr sz="2400" spc="-9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k.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70" dirty="0">
                <a:latin typeface="Calibri"/>
                <a:cs typeface="Calibri"/>
              </a:rPr>
              <a:t>s</a:t>
            </a:r>
            <a:r>
              <a:rPr sz="2400" spc="140" dirty="0">
                <a:latin typeface="Calibri"/>
                <a:cs typeface="Calibri"/>
              </a:rPr>
              <a:t>_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90" dirty="0">
                <a:latin typeface="Calibri"/>
                <a:cs typeface="Calibri"/>
              </a:rPr>
              <a:t>n</a:t>
            </a:r>
            <a:r>
              <a:rPr sz="2400" spc="-80" dirty="0">
                <a:latin typeface="Calibri"/>
                <a:cs typeface="Calibri"/>
              </a:rPr>
              <a:t>a</a:t>
            </a:r>
            <a:r>
              <a:rPr sz="2400" spc="-100" dirty="0">
                <a:latin typeface="Calibri"/>
                <a:cs typeface="Calibri"/>
              </a:rPr>
              <a:t>b</a:t>
            </a:r>
            <a:r>
              <a:rPr sz="2400" spc="-35" dirty="0">
                <a:latin typeface="Calibri"/>
                <a:cs typeface="Calibri"/>
              </a:rPr>
              <a:t>l</a:t>
            </a:r>
            <a:r>
              <a:rPr sz="2400" spc="-55" dirty="0">
                <a:latin typeface="Calibri"/>
                <a:cs typeface="Calibri"/>
              </a:rPr>
              <a:t>e</a:t>
            </a:r>
            <a:r>
              <a:rPr sz="2400" spc="-125" dirty="0">
                <a:latin typeface="Calibri"/>
                <a:cs typeface="Calibri"/>
              </a:rPr>
              <a:t>d</a:t>
            </a:r>
            <a:r>
              <a:rPr sz="2400" spc="35" dirty="0">
                <a:latin typeface="Calibri"/>
                <a:cs typeface="Calibri"/>
              </a:rPr>
              <a:t>():</a:t>
            </a:r>
          </a:p>
          <a:p>
            <a:pPr marL="939800">
              <a:lnSpc>
                <a:spcPct val="100000"/>
              </a:lnSpc>
            </a:pPr>
            <a:r>
              <a:rPr sz="2400" spc="-30" dirty="0" err="1">
                <a:latin typeface="Calibri"/>
                <a:cs typeface="Calibri"/>
              </a:rPr>
              <a:t>li</a:t>
            </a:r>
            <a:r>
              <a:rPr sz="2400" spc="-85" dirty="0" err="1">
                <a:latin typeface="Calibri"/>
                <a:cs typeface="Calibri"/>
              </a:rPr>
              <a:t>n</a:t>
            </a:r>
            <a:r>
              <a:rPr sz="2400" spc="-30" dirty="0" err="1">
                <a:latin typeface="Calibri"/>
                <a:cs typeface="Calibri"/>
              </a:rPr>
              <a:t>k.cli</a:t>
            </a:r>
            <a:r>
              <a:rPr sz="2400" spc="-70" dirty="0" err="1">
                <a:latin typeface="Calibri"/>
                <a:cs typeface="Calibri"/>
              </a:rPr>
              <a:t>c</a:t>
            </a:r>
            <a:r>
              <a:rPr sz="2400" spc="-80" dirty="0" err="1">
                <a:latin typeface="Calibri"/>
                <a:cs typeface="Calibri"/>
              </a:rPr>
              <a:t>k</a:t>
            </a:r>
            <a:r>
              <a:rPr sz="2400" spc="5" dirty="0" smtClean="0">
                <a:latin typeface="Calibri"/>
                <a:cs typeface="Calibri"/>
              </a:rPr>
              <a:t>()</a:t>
            </a:r>
            <a:endParaRPr sz="2400" spc="5" dirty="0">
              <a:latin typeface="Calibri"/>
              <a:cs typeface="Calibr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14600" y="1283335"/>
            <a:ext cx="70876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785" marR="5080"/>
            <a:r>
              <a:rPr lang="zh-CN" altLang="en-US" sz="2400" dirty="0">
                <a:solidFill>
                  <a:prstClr val="black"/>
                </a:solidFill>
              </a:rPr>
              <a:t>在网页中查找</a:t>
            </a:r>
            <a:r>
              <a:rPr lang="en-US" altLang="zh-CN" sz="2400" spc="10" dirty="0">
                <a:solidFill>
                  <a:prstClr val="black"/>
                </a:solidFill>
                <a:cs typeface="Calibri"/>
              </a:rPr>
              <a:t>"</a:t>
            </a:r>
            <a:r>
              <a:rPr lang="zh-CN" altLang="en-US" sz="2400" dirty="0">
                <a:solidFill>
                  <a:prstClr val="black"/>
                </a:solidFill>
              </a:rPr>
              <a:t>下一页</a:t>
            </a:r>
            <a:r>
              <a:rPr lang="en-US" altLang="zh-CN" sz="2400" spc="10" dirty="0">
                <a:solidFill>
                  <a:prstClr val="black"/>
                </a:solidFill>
                <a:cs typeface="Calibri"/>
              </a:rPr>
              <a:t>"</a:t>
            </a:r>
            <a:r>
              <a:rPr lang="zh-CN" altLang="en-US" sz="2400" dirty="0">
                <a:solidFill>
                  <a:prstClr val="black"/>
                </a:solidFill>
              </a:rPr>
              <a:t>的按钮，它</a:t>
            </a:r>
            <a:r>
              <a:rPr lang="zh-CN" altLang="en-US" sz="2400" spc="-10" dirty="0">
                <a:solidFill>
                  <a:prstClr val="black"/>
                </a:solidFill>
              </a:rPr>
              <a:t>是</a:t>
            </a:r>
            <a:r>
              <a:rPr lang="en-US" altLang="zh-CN" sz="24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lang="en-US" altLang="zh-CN" sz="2400" spc="-125" dirty="0">
                <a:solidFill>
                  <a:prstClr val="black"/>
                </a:solidFill>
                <a:cs typeface="Calibri"/>
              </a:rPr>
              <a:t>d</a:t>
            </a:r>
            <a:r>
              <a:rPr lang="en-US" altLang="zh-CN"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lang="en-US" altLang="zh-CN" sz="2400" spc="-50" dirty="0">
                <a:solidFill>
                  <a:prstClr val="black"/>
                </a:solidFill>
                <a:cs typeface="Calibri"/>
              </a:rPr>
              <a:t>v</a:t>
            </a:r>
            <a:r>
              <a:rPr lang="en-US" altLang="zh-CN" sz="2400" spc="-4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zh-CN" sz="2400" spc="-70" dirty="0">
                <a:solidFill>
                  <a:prstClr val="black"/>
                </a:solidFill>
                <a:cs typeface="Calibri"/>
              </a:rPr>
              <a:t>c</a:t>
            </a:r>
            <a:r>
              <a:rPr lang="en-US" altLang="zh-CN" sz="24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lang="en-US" altLang="zh-CN" sz="2400" spc="-65" dirty="0">
                <a:solidFill>
                  <a:prstClr val="black"/>
                </a:solidFill>
                <a:cs typeface="Calibri"/>
              </a:rPr>
              <a:t>as</a:t>
            </a:r>
            <a:r>
              <a:rPr lang="en-US" altLang="zh-CN" sz="2400" spc="-70" dirty="0">
                <a:solidFill>
                  <a:prstClr val="black"/>
                </a:solidFill>
                <a:cs typeface="Calibri"/>
              </a:rPr>
              <a:t>s</a:t>
            </a:r>
            <a:r>
              <a:rPr lang="en-US" altLang="zh-CN"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lang="en-US" altLang="zh-CN" sz="2400" spc="-40" dirty="0">
                <a:solidFill>
                  <a:prstClr val="black"/>
                </a:solidFill>
                <a:cs typeface="Calibri"/>
              </a:rPr>
              <a:t>"</a:t>
            </a:r>
            <a:r>
              <a:rPr lang="en-US" altLang="zh-CN" sz="2400" spc="-75" dirty="0">
                <a:solidFill>
                  <a:prstClr val="black"/>
                </a:solidFill>
                <a:cs typeface="Calibri"/>
              </a:rPr>
              <a:t>p</a:t>
            </a:r>
            <a:r>
              <a:rPr lang="en-US" altLang="zh-CN" sz="2400" spc="-125" dirty="0">
                <a:solidFill>
                  <a:prstClr val="black"/>
                </a:solidFill>
                <a:cs typeface="Calibri"/>
              </a:rPr>
              <a:t>a</a:t>
            </a:r>
            <a:r>
              <a:rPr lang="en-US" altLang="zh-CN" sz="2400" spc="-150" dirty="0">
                <a:solidFill>
                  <a:prstClr val="black"/>
                </a:solidFill>
                <a:cs typeface="Calibri"/>
              </a:rPr>
              <a:t>g</a:t>
            </a:r>
            <a:r>
              <a:rPr lang="en-US" altLang="zh-CN"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lang="en-US" altLang="zh-CN"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lang="en-US" altLang="zh-CN" sz="2400" spc="-225" dirty="0">
                <a:solidFill>
                  <a:prstClr val="black"/>
                </a:solidFill>
                <a:cs typeface="Calibri"/>
              </a:rPr>
              <a:t>g</a:t>
            </a:r>
            <a:r>
              <a:rPr lang="en-US" altLang="zh-CN" sz="2400" spc="-120" dirty="0">
                <a:solidFill>
                  <a:prstClr val="black"/>
                </a:solidFill>
                <a:cs typeface="Calibri"/>
              </a:rPr>
              <a:t>"</a:t>
            </a:r>
            <a:r>
              <a:rPr lang="en-US" altLang="zh-CN" sz="2400" spc="-215" dirty="0">
                <a:solidFill>
                  <a:prstClr val="black"/>
                </a:solidFill>
                <a:cs typeface="Calibri"/>
              </a:rPr>
              <a:t>&gt;</a:t>
            </a:r>
            <a:r>
              <a:rPr lang="zh-CN" altLang="en-US" sz="2400" dirty="0">
                <a:solidFill>
                  <a:prstClr val="black"/>
                </a:solidFill>
              </a:rPr>
              <a:t>中所有</a:t>
            </a:r>
            <a:r>
              <a:rPr lang="en-US" altLang="zh-CN" sz="2400" spc="-345" dirty="0">
                <a:solidFill>
                  <a:prstClr val="black"/>
                </a:solidFill>
                <a:cs typeface="Calibri"/>
              </a:rPr>
              <a:t>&lt;</a:t>
            </a:r>
            <a:r>
              <a:rPr lang="en-US" altLang="zh-CN"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lang="en-US" altLang="zh-CN"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lang="en-US" altLang="zh-CN" sz="2400" spc="-105" dirty="0">
                <a:solidFill>
                  <a:prstClr val="black"/>
                </a:solidFill>
                <a:cs typeface="Calibri"/>
              </a:rPr>
              <a:t>p</a:t>
            </a:r>
            <a:r>
              <a:rPr lang="en-US" altLang="zh-CN"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lang="en-US" altLang="zh-CN" sz="2400" spc="-10" dirty="0">
                <a:solidFill>
                  <a:prstClr val="black"/>
                </a:solidFill>
                <a:cs typeface="Calibri"/>
              </a:rPr>
              <a:t>t</a:t>
            </a:r>
            <a:r>
              <a:rPr lang="en-US" altLang="zh-CN" sz="2400" spc="3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zh-CN" sz="2400" spc="-55" dirty="0">
                <a:solidFill>
                  <a:prstClr val="black"/>
                </a:solidFill>
                <a:cs typeface="Calibri"/>
              </a:rPr>
              <a:t>ty</a:t>
            </a:r>
            <a:r>
              <a:rPr lang="en-US" altLang="zh-CN" sz="2400" spc="-90" dirty="0">
                <a:solidFill>
                  <a:prstClr val="black"/>
                </a:solidFill>
                <a:cs typeface="Calibri"/>
              </a:rPr>
              <a:t>p</a:t>
            </a:r>
            <a:r>
              <a:rPr lang="en-US" altLang="zh-CN" sz="2400" spc="-60" dirty="0">
                <a:solidFill>
                  <a:prstClr val="black"/>
                </a:solidFill>
                <a:cs typeface="Calibri"/>
              </a:rPr>
              <a:t>e</a:t>
            </a:r>
            <a:r>
              <a:rPr lang="en-US" altLang="zh-CN" sz="2400" spc="-345" dirty="0">
                <a:solidFill>
                  <a:prstClr val="black"/>
                </a:solidFill>
                <a:cs typeface="Calibri"/>
              </a:rPr>
              <a:t>=</a:t>
            </a:r>
            <a:r>
              <a:rPr lang="en-US" altLang="zh-CN" sz="2400" spc="-40" dirty="0">
                <a:solidFill>
                  <a:prstClr val="black"/>
                </a:solidFill>
                <a:cs typeface="Calibri"/>
              </a:rPr>
              <a:t>"</a:t>
            </a:r>
            <a:r>
              <a:rPr lang="en-US" altLang="zh-CN" sz="2400" spc="-75" dirty="0">
                <a:solidFill>
                  <a:prstClr val="black"/>
                </a:solidFill>
                <a:cs typeface="Calibri"/>
              </a:rPr>
              <a:t>b</a:t>
            </a:r>
            <a:r>
              <a:rPr lang="en-US" altLang="zh-CN" sz="2400" spc="-85" dirty="0">
                <a:solidFill>
                  <a:prstClr val="black"/>
                </a:solidFill>
                <a:cs typeface="Calibri"/>
              </a:rPr>
              <a:t>u</a:t>
            </a:r>
            <a:r>
              <a:rPr lang="en-US" altLang="zh-CN" sz="2400" spc="-40" dirty="0">
                <a:solidFill>
                  <a:prstClr val="black"/>
                </a:solidFill>
                <a:cs typeface="Calibri"/>
              </a:rPr>
              <a:t>tt</a:t>
            </a:r>
            <a:r>
              <a:rPr lang="en-US" altLang="zh-CN" sz="2400" spc="-105" dirty="0">
                <a:solidFill>
                  <a:prstClr val="black"/>
                </a:solidFill>
                <a:cs typeface="Calibri"/>
              </a:rPr>
              <a:t>o</a:t>
            </a:r>
            <a:r>
              <a:rPr lang="en-US" altLang="zh-CN"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lang="en-US" altLang="zh-CN" sz="2400" spc="-160" dirty="0">
                <a:solidFill>
                  <a:prstClr val="black"/>
                </a:solidFill>
                <a:cs typeface="Calibri"/>
              </a:rPr>
              <a:t>"&gt;</a:t>
            </a:r>
            <a:r>
              <a:rPr lang="en-US" altLang="zh-CN" sz="2400" spc="-85" dirty="0">
                <a:solidFill>
                  <a:prstClr val="black"/>
                </a:solidFill>
                <a:cs typeface="Calibri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</a:rPr>
              <a:t>按钮组的倒数第二个，找到后查看它是否有效，如果有效就点击它进入下一页，程序如下：</a:t>
            </a:r>
          </a:p>
        </p:txBody>
      </p:sp>
      <p:sp>
        <p:nvSpPr>
          <p:cNvPr id="18" name="矩形 17"/>
          <p:cNvSpPr/>
          <p:nvPr/>
        </p:nvSpPr>
        <p:spPr>
          <a:xfrm>
            <a:off x="2590036" y="518295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1785">
              <a:spcBef>
                <a:spcPts val="45"/>
              </a:spcBef>
            </a:pPr>
            <a:r>
              <a:rPr lang="zh-CN" altLang="en-US" sz="2400" dirty="0">
                <a:solidFill>
                  <a:prstClr val="black"/>
                </a:solidFill>
              </a:rPr>
              <a:t>其</a:t>
            </a:r>
            <a:r>
              <a:rPr lang="zh-CN" altLang="en-US" sz="2400" spc="-5" dirty="0">
                <a:solidFill>
                  <a:prstClr val="black"/>
                </a:solidFill>
              </a:rPr>
              <a:t>中</a:t>
            </a:r>
            <a:r>
              <a:rPr lang="en-US" altLang="zh-CN" sz="2400" spc="-30" dirty="0" err="1">
                <a:solidFill>
                  <a:prstClr val="black"/>
                </a:solidFill>
                <a:cs typeface="Calibri"/>
              </a:rPr>
              <a:t>li</a:t>
            </a:r>
            <a:r>
              <a:rPr lang="en-US" altLang="zh-CN" sz="2400" spc="-85" dirty="0" err="1">
                <a:solidFill>
                  <a:prstClr val="black"/>
                </a:solidFill>
                <a:cs typeface="Calibri"/>
              </a:rPr>
              <a:t>n</a:t>
            </a:r>
            <a:r>
              <a:rPr lang="en-US" altLang="zh-CN" sz="2400" spc="-15" dirty="0" err="1">
                <a:solidFill>
                  <a:prstClr val="black"/>
                </a:solidFill>
                <a:cs typeface="Calibri"/>
              </a:rPr>
              <a:t>k.</a:t>
            </a:r>
            <a:r>
              <a:rPr lang="en-US" altLang="zh-CN" sz="2400" spc="-20" dirty="0" err="1">
                <a:solidFill>
                  <a:prstClr val="black"/>
                </a:solidFill>
                <a:cs typeface="Calibri"/>
              </a:rPr>
              <a:t>i</a:t>
            </a:r>
            <a:r>
              <a:rPr lang="en-US" altLang="zh-CN" sz="2400" spc="-70" dirty="0" err="1">
                <a:solidFill>
                  <a:prstClr val="black"/>
                </a:solidFill>
                <a:cs typeface="Calibri"/>
              </a:rPr>
              <a:t>s</a:t>
            </a:r>
            <a:r>
              <a:rPr lang="en-US" altLang="zh-CN" sz="2400" spc="135" dirty="0" err="1">
                <a:solidFill>
                  <a:prstClr val="black"/>
                </a:solidFill>
                <a:cs typeface="Calibri"/>
              </a:rPr>
              <a:t>_</a:t>
            </a:r>
            <a:r>
              <a:rPr lang="en-US" altLang="zh-CN" sz="2400" spc="-60" dirty="0" err="1">
                <a:solidFill>
                  <a:prstClr val="black"/>
                </a:solidFill>
                <a:cs typeface="Calibri"/>
              </a:rPr>
              <a:t>e</a:t>
            </a:r>
            <a:r>
              <a:rPr lang="en-US" altLang="zh-CN" sz="2400" spc="-85" dirty="0" err="1">
                <a:solidFill>
                  <a:prstClr val="black"/>
                </a:solidFill>
                <a:cs typeface="Calibri"/>
              </a:rPr>
              <a:t>n</a:t>
            </a:r>
            <a:r>
              <a:rPr lang="en-US" altLang="zh-CN" sz="2400" spc="-80" dirty="0" err="1">
                <a:solidFill>
                  <a:prstClr val="black"/>
                </a:solidFill>
                <a:cs typeface="Calibri"/>
              </a:rPr>
              <a:t>a</a:t>
            </a:r>
            <a:r>
              <a:rPr lang="en-US" altLang="zh-CN" sz="2400" spc="-100" dirty="0" err="1">
                <a:solidFill>
                  <a:prstClr val="black"/>
                </a:solidFill>
                <a:cs typeface="Calibri"/>
              </a:rPr>
              <a:t>b</a:t>
            </a:r>
            <a:r>
              <a:rPr lang="en-US" altLang="zh-CN" sz="2400" spc="-30" dirty="0" err="1">
                <a:solidFill>
                  <a:prstClr val="black"/>
                </a:solidFill>
                <a:cs typeface="Calibri"/>
              </a:rPr>
              <a:t>l</a:t>
            </a:r>
            <a:r>
              <a:rPr lang="en-US" altLang="zh-CN" sz="2400" spc="-60" dirty="0" err="1">
                <a:solidFill>
                  <a:prstClr val="black"/>
                </a:solidFill>
                <a:cs typeface="Calibri"/>
              </a:rPr>
              <a:t>e</a:t>
            </a:r>
            <a:r>
              <a:rPr lang="en-US" altLang="zh-CN" sz="2400" spc="-125" dirty="0" err="1">
                <a:solidFill>
                  <a:prstClr val="black"/>
                </a:solidFill>
                <a:cs typeface="Calibri"/>
              </a:rPr>
              <a:t>d</a:t>
            </a:r>
            <a:r>
              <a:rPr lang="en-US" altLang="zh-CN" sz="2400" spc="5" dirty="0">
                <a:solidFill>
                  <a:prstClr val="black"/>
                </a:solidFill>
                <a:cs typeface="Calibri"/>
              </a:rPr>
              <a:t>()</a:t>
            </a:r>
            <a:r>
              <a:rPr lang="zh-CN" altLang="en-US" sz="2400" dirty="0">
                <a:solidFill>
                  <a:prstClr val="black"/>
                </a:solidFill>
              </a:rPr>
              <a:t>测试</a:t>
            </a:r>
            <a:r>
              <a:rPr lang="en-US" altLang="zh-CN" sz="2400" spc="-30" dirty="0">
                <a:solidFill>
                  <a:prstClr val="black"/>
                </a:solidFill>
                <a:cs typeface="Calibri"/>
              </a:rPr>
              <a:t>li</a:t>
            </a:r>
            <a:r>
              <a:rPr lang="en-US" altLang="zh-CN" sz="2400" spc="-85" dirty="0">
                <a:solidFill>
                  <a:prstClr val="black"/>
                </a:solidFill>
                <a:cs typeface="Calibri"/>
              </a:rPr>
              <a:t>nk</a:t>
            </a:r>
            <a:r>
              <a:rPr lang="zh-CN" altLang="en-US" sz="2400" dirty="0">
                <a:solidFill>
                  <a:prstClr val="black"/>
                </a:solidFill>
              </a:rPr>
              <a:t>按钮是否有效，如果有效</a:t>
            </a:r>
            <a:r>
              <a:rPr lang="zh-CN" altLang="en-US" sz="2400" spc="5" dirty="0">
                <a:solidFill>
                  <a:prstClr val="black"/>
                </a:solidFill>
              </a:rPr>
              <a:t>就</a:t>
            </a:r>
            <a:r>
              <a:rPr lang="en-US" altLang="zh-CN" sz="2400" spc="-30" dirty="0" err="1">
                <a:solidFill>
                  <a:prstClr val="black"/>
                </a:solidFill>
                <a:cs typeface="Calibri"/>
              </a:rPr>
              <a:t>l</a:t>
            </a:r>
            <a:r>
              <a:rPr lang="en-US" altLang="zh-CN" sz="2400" spc="-10" dirty="0" err="1">
                <a:solidFill>
                  <a:prstClr val="black"/>
                </a:solidFill>
                <a:cs typeface="Calibri"/>
              </a:rPr>
              <a:t>i</a:t>
            </a:r>
            <a:r>
              <a:rPr lang="en-US" altLang="zh-CN" sz="2400" spc="-85" dirty="0" err="1">
                <a:solidFill>
                  <a:prstClr val="black"/>
                </a:solidFill>
                <a:cs typeface="Calibri"/>
              </a:rPr>
              <a:t>n</a:t>
            </a:r>
            <a:r>
              <a:rPr lang="en-US" altLang="zh-CN" sz="2400" spc="-30" dirty="0" err="1">
                <a:solidFill>
                  <a:prstClr val="black"/>
                </a:solidFill>
                <a:cs typeface="Calibri"/>
              </a:rPr>
              <a:t>k.cli</a:t>
            </a:r>
            <a:r>
              <a:rPr lang="en-US" altLang="zh-CN" sz="2400" spc="-70" dirty="0" err="1">
                <a:solidFill>
                  <a:prstClr val="black"/>
                </a:solidFill>
                <a:cs typeface="Calibri"/>
              </a:rPr>
              <a:t>c</a:t>
            </a:r>
            <a:r>
              <a:rPr lang="en-US" altLang="zh-CN" sz="2400" spc="-8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altLang="zh-CN" sz="2400" spc="5" dirty="0">
                <a:solidFill>
                  <a:prstClr val="black"/>
                </a:solidFill>
                <a:cs typeface="Calibri"/>
              </a:rPr>
              <a:t>()</a:t>
            </a:r>
            <a:r>
              <a:rPr lang="zh-CN" altLang="en-US" sz="2400" dirty="0">
                <a:solidFill>
                  <a:prstClr val="black"/>
                </a:solidFill>
              </a:rPr>
              <a:t>点击，执行</a:t>
            </a:r>
          </a:p>
          <a:p>
            <a:pPr marL="311785"/>
            <a:r>
              <a:rPr lang="en-US" altLang="zh-CN" sz="2400" spc="-50" dirty="0">
                <a:solidFill>
                  <a:prstClr val="black"/>
                </a:solidFill>
                <a:cs typeface="Calibri"/>
              </a:rPr>
              <a:t>J</a:t>
            </a:r>
            <a:r>
              <a:rPr lang="en-US" altLang="zh-CN" sz="2400" spc="-95" dirty="0">
                <a:solidFill>
                  <a:prstClr val="black"/>
                </a:solidFill>
                <a:cs typeface="Calibri"/>
              </a:rPr>
              <a:t>a</a:t>
            </a:r>
            <a:r>
              <a:rPr lang="en-US" altLang="zh-CN" sz="2400" spc="-70" dirty="0">
                <a:solidFill>
                  <a:prstClr val="black"/>
                </a:solidFill>
                <a:cs typeface="Calibri"/>
              </a:rPr>
              <a:t>v</a:t>
            </a:r>
            <a:r>
              <a:rPr lang="en-US" altLang="zh-CN" sz="2400" spc="-90" dirty="0">
                <a:solidFill>
                  <a:prstClr val="black"/>
                </a:solidFill>
                <a:cs typeface="Calibri"/>
              </a:rPr>
              <a:t>a</a:t>
            </a:r>
            <a:r>
              <a:rPr lang="en-US" altLang="zh-CN" sz="2400" spc="-105" dirty="0">
                <a:solidFill>
                  <a:prstClr val="black"/>
                </a:solidFill>
                <a:cs typeface="Calibri"/>
              </a:rPr>
              <a:t>S</a:t>
            </a:r>
            <a:r>
              <a:rPr lang="en-US" altLang="zh-CN" sz="2400" spc="-65" dirty="0">
                <a:solidFill>
                  <a:prstClr val="black"/>
                </a:solidFill>
                <a:cs typeface="Calibri"/>
              </a:rPr>
              <a:t>c</a:t>
            </a:r>
            <a:r>
              <a:rPr lang="en-US" altLang="zh-CN" sz="2400" spc="-15" dirty="0">
                <a:solidFill>
                  <a:prstClr val="black"/>
                </a:solidFill>
                <a:cs typeface="Calibri"/>
              </a:rPr>
              <a:t>r</a:t>
            </a:r>
            <a:r>
              <a:rPr lang="en-US" altLang="zh-CN" sz="2400" spc="-20" dirty="0">
                <a:solidFill>
                  <a:prstClr val="black"/>
                </a:solidFill>
                <a:cs typeface="Calibri"/>
              </a:rPr>
              <a:t>i</a:t>
            </a:r>
            <a:r>
              <a:rPr lang="en-US" altLang="zh-CN" sz="2400" spc="-125" dirty="0">
                <a:solidFill>
                  <a:prstClr val="black"/>
                </a:solidFill>
                <a:cs typeface="Calibri"/>
              </a:rPr>
              <a:t>p</a:t>
            </a:r>
            <a:r>
              <a:rPr lang="en-US" altLang="zh-CN" sz="2400" spc="-30" dirty="0">
                <a:solidFill>
                  <a:prstClr val="black"/>
                </a:solidFill>
                <a:cs typeface="Calibri"/>
              </a:rPr>
              <a:t>t</a:t>
            </a:r>
            <a:r>
              <a:rPr lang="zh-CN" altLang="en-US" sz="2400" spc="-5" dirty="0">
                <a:solidFill>
                  <a:prstClr val="black"/>
                </a:solidFill>
              </a:rPr>
              <a:t>的</a:t>
            </a:r>
            <a:r>
              <a:rPr lang="en-US" altLang="zh-CN" sz="2400" spc="-85" dirty="0" err="1" smtClean="0">
                <a:solidFill>
                  <a:prstClr val="black"/>
                </a:solidFill>
                <a:cs typeface="Calibri"/>
              </a:rPr>
              <a:t>n</a:t>
            </a:r>
            <a:r>
              <a:rPr lang="en-US" altLang="zh-CN" sz="2400" spc="-75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lang="en-US" altLang="zh-CN" sz="2400" spc="-65" dirty="0" err="1" smtClean="0">
                <a:solidFill>
                  <a:prstClr val="black"/>
                </a:solidFill>
                <a:cs typeface="Calibri"/>
              </a:rPr>
              <a:t>xt</a:t>
            </a:r>
            <a:r>
              <a:rPr lang="en-US" altLang="zh-CN" sz="2400" spc="-114" dirty="0" err="1" smtClean="0">
                <a:solidFill>
                  <a:prstClr val="black"/>
                </a:solidFill>
                <a:cs typeface="Calibri"/>
              </a:rPr>
              <a:t>P</a:t>
            </a:r>
            <a:r>
              <a:rPr lang="en-US" altLang="zh-CN" sz="2400" spc="-125" dirty="0" err="1" smtClean="0">
                <a:solidFill>
                  <a:prstClr val="black"/>
                </a:solidFill>
                <a:cs typeface="Calibri"/>
              </a:rPr>
              <a:t>a</a:t>
            </a:r>
            <a:r>
              <a:rPr lang="en-US" altLang="zh-CN" sz="2400" spc="-175" dirty="0" err="1" smtClean="0">
                <a:solidFill>
                  <a:prstClr val="black"/>
                </a:solidFill>
                <a:cs typeface="Calibri"/>
              </a:rPr>
              <a:t>g</a:t>
            </a:r>
            <a:r>
              <a:rPr lang="en-US" altLang="zh-CN" sz="2400" spc="-70" dirty="0" err="1" smtClean="0">
                <a:solidFill>
                  <a:prstClr val="black"/>
                </a:solidFill>
                <a:cs typeface="Calibri"/>
              </a:rPr>
              <a:t>e</a:t>
            </a:r>
            <a:r>
              <a:rPr lang="zh-CN" altLang="en-US" sz="2400" spc="-5" dirty="0">
                <a:solidFill>
                  <a:prstClr val="black"/>
                </a:solidFill>
              </a:rPr>
              <a:t>函数转下一页。</a:t>
            </a:r>
          </a:p>
        </p:txBody>
      </p:sp>
    </p:spTree>
    <p:extLst>
      <p:ext uri="{BB962C8B-B14F-4D97-AF65-F5344CB8AC3E}">
        <p14:creationId xmlns:p14="http://schemas.microsoft.com/office/powerpoint/2010/main" val="16480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459471" cy="430887"/>
          </a:xfrm>
        </p:spPr>
        <p:txBody>
          <a:bodyPr/>
          <a:lstStyle/>
          <a:p>
            <a:r>
              <a:rPr lang="en-US" altLang="zh-CN" dirty="0" smtClean="0"/>
              <a:t>mallSpider.py</a:t>
            </a:r>
            <a:r>
              <a:rPr lang="zh-CN" altLang="en-US" dirty="0" smtClean="0"/>
              <a:t>爬虫程序的源码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1963400" cy="3600986"/>
          </a:xfrm>
        </p:spPr>
        <p:txBody>
          <a:bodyPr/>
          <a:lstStyle/>
          <a:p>
            <a:r>
              <a:rPr lang="en-US" altLang="zh-CN" dirty="0"/>
              <a:t>from selenium import </a:t>
            </a:r>
            <a:r>
              <a:rPr lang="en-US" altLang="zh-CN" dirty="0" err="1"/>
              <a:t>webdriver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selenium.webdriver.chrome.options</a:t>
            </a:r>
            <a:r>
              <a:rPr lang="en-US" altLang="zh-CN" dirty="0"/>
              <a:t> import Options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urllib.request</a:t>
            </a:r>
            <a:endParaRPr lang="en-US" altLang="zh-CN" dirty="0"/>
          </a:p>
          <a:p>
            <a:r>
              <a:rPr lang="en-US" altLang="zh-CN" dirty="0"/>
              <a:t>import threading</a:t>
            </a:r>
          </a:p>
          <a:p>
            <a:r>
              <a:rPr lang="en-US" altLang="zh-CN" dirty="0"/>
              <a:t>import sqlite3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os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smtClean="0"/>
              <a:t>time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MySpider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headers = {"User-Agent": "Mozilla/5.0 (Windows; U; Windows NT 6.0 x64; </a:t>
            </a:r>
            <a:r>
              <a:rPr lang="en-US" altLang="zh-CN" dirty="0" err="1"/>
              <a:t>en</a:t>
            </a:r>
            <a:r>
              <a:rPr lang="en-US" altLang="zh-CN" dirty="0"/>
              <a:t>-US; rv:1.9pre) Gecko/2008072421 Minefield/3.0.2pre"}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imagePath</a:t>
            </a:r>
            <a:r>
              <a:rPr lang="en-US" altLang="zh-CN" dirty="0"/>
              <a:t> = "</a:t>
            </a:r>
            <a:r>
              <a:rPr lang="en-US" altLang="zh-CN" dirty="0" smtClean="0"/>
              <a:t>download“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44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914400"/>
            <a:ext cx="8794242" cy="5816977"/>
          </a:xfrm>
        </p:spPr>
        <p:txBody>
          <a:bodyPr/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startUp</a:t>
            </a:r>
            <a:r>
              <a:rPr lang="en-US" altLang="zh-CN" dirty="0"/>
              <a:t>(self, </a:t>
            </a:r>
            <a:r>
              <a:rPr lang="en-US" altLang="zh-CN" dirty="0" err="1"/>
              <a:t>url</a:t>
            </a:r>
            <a:r>
              <a:rPr lang="en-US" altLang="zh-CN" dirty="0"/>
              <a:t>, key):</a:t>
            </a:r>
          </a:p>
          <a:p>
            <a:r>
              <a:rPr lang="en-US" altLang="zh-CN" dirty="0"/>
              <a:t>        # # Initializing Chrome browser</a:t>
            </a:r>
          </a:p>
          <a:p>
            <a:r>
              <a:rPr lang="en-US" altLang="zh-CN" dirty="0"/>
              <a:t>        # </a:t>
            </a:r>
            <a:r>
              <a:rPr lang="en-US" altLang="zh-CN" dirty="0" err="1"/>
              <a:t>chrome_options</a:t>
            </a:r>
            <a:r>
              <a:rPr lang="en-US" altLang="zh-CN" dirty="0"/>
              <a:t> = Options()</a:t>
            </a:r>
          </a:p>
          <a:p>
            <a:r>
              <a:rPr lang="en-US" altLang="zh-CN" dirty="0"/>
              <a:t>        # </a:t>
            </a:r>
            <a:r>
              <a:rPr lang="en-US" altLang="zh-CN" dirty="0" err="1"/>
              <a:t>chrome_options.add_argument</a:t>
            </a:r>
            <a:r>
              <a:rPr lang="en-US" altLang="zh-CN" dirty="0"/>
              <a:t>('--headless')</a:t>
            </a:r>
          </a:p>
          <a:p>
            <a:r>
              <a:rPr lang="en-US" altLang="zh-CN" dirty="0"/>
              <a:t>        # </a:t>
            </a:r>
            <a:r>
              <a:rPr lang="en-US" altLang="zh-CN" dirty="0" err="1"/>
              <a:t>chrome_options.add_argument</a:t>
            </a:r>
            <a:r>
              <a:rPr lang="en-US" altLang="zh-CN" dirty="0"/>
              <a:t>('--disable-</a:t>
            </a:r>
            <a:r>
              <a:rPr lang="en-US" altLang="zh-CN" dirty="0" err="1"/>
              <a:t>gpu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        # </a:t>
            </a:r>
            <a:r>
              <a:rPr lang="en-US" altLang="zh-CN" dirty="0" err="1"/>
              <a:t>self.driver</a:t>
            </a:r>
            <a:r>
              <a:rPr lang="en-US" altLang="zh-CN" dirty="0"/>
              <a:t> = </a:t>
            </a:r>
            <a:r>
              <a:rPr lang="en-US" altLang="zh-CN" dirty="0" err="1"/>
              <a:t>webdriver.Chrome</a:t>
            </a:r>
            <a:r>
              <a:rPr lang="en-US" altLang="zh-CN" dirty="0"/>
              <a:t>(</a:t>
            </a:r>
            <a:r>
              <a:rPr lang="en-US" altLang="zh-CN" dirty="0" err="1"/>
              <a:t>chrome_options</a:t>
            </a:r>
            <a:r>
              <a:rPr lang="en-US" altLang="zh-CN" dirty="0"/>
              <a:t>=</a:t>
            </a:r>
            <a:r>
              <a:rPr lang="en-US" altLang="zh-CN" dirty="0" err="1"/>
              <a:t>chrome_options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       # Initializing variables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self.threads</a:t>
            </a:r>
            <a:r>
              <a:rPr lang="en-US" altLang="zh-CN" dirty="0"/>
              <a:t> = []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self.No</a:t>
            </a:r>
            <a:r>
              <a:rPr lang="en-US" altLang="zh-CN" dirty="0"/>
              <a:t> = 0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self.imgNo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        # Initializing database</a:t>
            </a:r>
          </a:p>
          <a:p>
            <a:r>
              <a:rPr lang="en-US" altLang="zh-CN" dirty="0"/>
              <a:t>        try: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self.con</a:t>
            </a:r>
            <a:r>
              <a:rPr lang="en-US" altLang="zh-CN" dirty="0"/>
              <a:t> = sqlite3.connect("</a:t>
            </a:r>
            <a:r>
              <a:rPr lang="en-US" altLang="zh-CN" dirty="0" err="1"/>
              <a:t>phones.db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self.cursor</a:t>
            </a:r>
            <a:r>
              <a:rPr lang="en-US" altLang="zh-CN" dirty="0"/>
              <a:t> = </a:t>
            </a:r>
            <a:r>
              <a:rPr lang="en-US" altLang="zh-CN" dirty="0" err="1"/>
              <a:t>self.con.cursor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try:</a:t>
            </a:r>
          </a:p>
          <a:p>
            <a:r>
              <a:rPr lang="en-US" altLang="zh-CN" dirty="0"/>
              <a:t>                # </a:t>
            </a:r>
            <a:r>
              <a:rPr lang="zh-CN" altLang="en-US" dirty="0"/>
              <a:t>如果有表就删除</a:t>
            </a:r>
          </a:p>
          <a:p>
            <a:r>
              <a:rPr lang="zh-CN" altLang="en-US" dirty="0"/>
              <a:t>                </a:t>
            </a:r>
            <a:r>
              <a:rPr lang="en-US" altLang="zh-CN" dirty="0" err="1"/>
              <a:t>self.cursor.execute</a:t>
            </a:r>
            <a:r>
              <a:rPr lang="en-US" altLang="zh-CN" dirty="0"/>
              <a:t>("drop table phones")</a:t>
            </a:r>
          </a:p>
          <a:p>
            <a:r>
              <a:rPr lang="en-US" altLang="zh-CN" dirty="0"/>
              <a:t>            except:</a:t>
            </a:r>
          </a:p>
          <a:p>
            <a:r>
              <a:rPr lang="en-US" altLang="zh-CN" dirty="0"/>
              <a:t>                pass</a:t>
            </a:r>
          </a:p>
          <a:p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03745" y="304800"/>
            <a:ext cx="7459471" cy="430887"/>
          </a:xfrm>
        </p:spPr>
        <p:txBody>
          <a:bodyPr/>
          <a:lstStyle/>
          <a:p>
            <a:r>
              <a:rPr lang="zh-CN" altLang="en-US" dirty="0" smtClean="0"/>
              <a:t>爬虫程序的源码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5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834" y="1447800"/>
            <a:ext cx="11776166" cy="4708981"/>
          </a:xfrm>
        </p:spPr>
        <p:txBody>
          <a:bodyPr/>
          <a:lstStyle/>
          <a:p>
            <a:r>
              <a:rPr lang="en-US" altLang="zh-CN" dirty="0" smtClean="0"/>
              <a:t>            try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sql</a:t>
            </a:r>
            <a:r>
              <a:rPr lang="en-US" altLang="zh-CN" dirty="0"/>
              <a:t> = "create table phones (</a:t>
            </a:r>
            <a:r>
              <a:rPr lang="en-US" altLang="zh-CN" dirty="0" err="1"/>
              <a:t>mNo</a:t>
            </a:r>
            <a:r>
              <a:rPr lang="en-US" altLang="zh-CN" dirty="0"/>
              <a:t> varchar(8) primary </a:t>
            </a:r>
            <a:r>
              <a:rPr lang="en-US" altLang="zh-CN" dirty="0" err="1"/>
              <a:t>key,mMark</a:t>
            </a:r>
            <a:r>
              <a:rPr lang="en-US" altLang="zh-CN" dirty="0"/>
              <a:t> varchar(256), </a:t>
            </a:r>
            <a:r>
              <a:rPr lang="en-US" altLang="zh-CN" dirty="0" err="1"/>
              <a:t>mPrice</a:t>
            </a:r>
            <a:r>
              <a:rPr lang="en-US" altLang="zh-CN" dirty="0"/>
              <a:t> varchar(64), </a:t>
            </a:r>
            <a:r>
              <a:rPr lang="en-US" altLang="zh-CN" dirty="0" err="1"/>
              <a:t>mNote</a:t>
            </a:r>
            <a:r>
              <a:rPr lang="en-US" altLang="zh-CN" dirty="0"/>
              <a:t> varchar(1024), </a:t>
            </a:r>
            <a:r>
              <a:rPr lang="en-US" altLang="zh-CN" dirty="0" err="1"/>
              <a:t>mFile</a:t>
            </a:r>
            <a:r>
              <a:rPr lang="en-US" altLang="zh-CN" dirty="0"/>
              <a:t> varchar(32))"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self.cursor.execute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except:</a:t>
            </a:r>
          </a:p>
          <a:p>
            <a:r>
              <a:rPr lang="en-US" altLang="zh-CN" dirty="0"/>
              <a:t>                pass</a:t>
            </a:r>
          </a:p>
          <a:p>
            <a:r>
              <a:rPr lang="en-US" altLang="zh-CN" dirty="0"/>
              <a:t>        except Exception as err:</a:t>
            </a:r>
          </a:p>
          <a:p>
            <a:r>
              <a:rPr lang="en-US" altLang="zh-CN" dirty="0"/>
              <a:t>            print(err</a:t>
            </a:r>
            <a:r>
              <a:rPr lang="en-US" altLang="zh-CN" dirty="0" smtClean="0"/>
              <a:t>)        </a:t>
            </a:r>
            <a:endParaRPr lang="en-US" altLang="zh-CN" dirty="0"/>
          </a:p>
          <a:p>
            <a:r>
              <a:rPr lang="en-US" altLang="zh-CN" dirty="0"/>
              <a:t>        try</a:t>
            </a:r>
            <a:r>
              <a:rPr lang="en-US" altLang="zh-CN" dirty="0" smtClean="0"/>
              <a:t>:</a:t>
            </a:r>
            <a:r>
              <a:rPr lang="en-US" altLang="zh-CN" dirty="0"/>
              <a:t># Initializing images folder</a:t>
            </a:r>
          </a:p>
          <a:p>
            <a:r>
              <a:rPr lang="en-US" altLang="zh-CN" dirty="0"/>
              <a:t>            if not </a:t>
            </a:r>
            <a:r>
              <a:rPr lang="en-US" altLang="zh-CN" dirty="0" err="1"/>
              <a:t>os.path.exists</a:t>
            </a:r>
            <a:r>
              <a:rPr lang="en-US" altLang="zh-CN" dirty="0"/>
              <a:t>(</a:t>
            </a:r>
            <a:r>
              <a:rPr lang="en-US" altLang="zh-CN" dirty="0" err="1"/>
              <a:t>MySpider.imagePath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os.mkdir</a:t>
            </a:r>
            <a:r>
              <a:rPr lang="en-US" altLang="zh-CN" dirty="0"/>
              <a:t>(</a:t>
            </a:r>
            <a:r>
              <a:rPr lang="en-US" altLang="zh-CN" dirty="0" err="1"/>
              <a:t>MySpider.imagePath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images = </a:t>
            </a:r>
            <a:r>
              <a:rPr lang="en-US" altLang="zh-CN" dirty="0" err="1"/>
              <a:t>os.listdir</a:t>
            </a:r>
            <a:r>
              <a:rPr lang="en-US" altLang="zh-CN" dirty="0"/>
              <a:t>(</a:t>
            </a:r>
            <a:r>
              <a:rPr lang="en-US" altLang="zh-CN" dirty="0" err="1"/>
              <a:t>MySpider.imagePath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for </a:t>
            </a:r>
            <a:r>
              <a:rPr lang="en-US" altLang="zh-CN" dirty="0" err="1"/>
              <a:t>img</a:t>
            </a:r>
            <a:r>
              <a:rPr lang="en-US" altLang="zh-CN" dirty="0"/>
              <a:t> in images:</a:t>
            </a:r>
          </a:p>
          <a:p>
            <a:r>
              <a:rPr lang="en-US" altLang="zh-CN" dirty="0"/>
              <a:t>                s = </a:t>
            </a:r>
            <a:r>
              <a:rPr lang="en-US" altLang="zh-CN" dirty="0" err="1"/>
              <a:t>os.path.join</a:t>
            </a:r>
            <a:r>
              <a:rPr lang="en-US" altLang="zh-CN" dirty="0"/>
              <a:t>(</a:t>
            </a:r>
            <a:r>
              <a:rPr lang="en-US" altLang="zh-CN" dirty="0" err="1"/>
              <a:t>MySpider.imagePath</a:t>
            </a:r>
            <a:r>
              <a:rPr lang="en-US" altLang="zh-CN" dirty="0"/>
              <a:t>, </a:t>
            </a:r>
            <a:r>
              <a:rPr lang="en-US" altLang="zh-CN" dirty="0" err="1"/>
              <a:t>img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os.remove</a:t>
            </a:r>
            <a:r>
              <a:rPr lang="en-US" altLang="zh-CN" dirty="0"/>
              <a:t>(s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        except Exception as err:</a:t>
            </a:r>
          </a:p>
          <a:p>
            <a:r>
              <a:rPr lang="en-US" altLang="zh-CN" dirty="0"/>
              <a:t>            print(err)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459471" cy="430887"/>
          </a:xfrm>
        </p:spPr>
        <p:txBody>
          <a:bodyPr/>
          <a:lstStyle/>
          <a:p>
            <a:r>
              <a:rPr lang="zh-CN" altLang="en-US" dirty="0" smtClean="0"/>
              <a:t>爬虫程序的源码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7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3400" y="1219200"/>
            <a:ext cx="12192000" cy="4154984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/>
              <a:t>closeUp</a:t>
            </a:r>
            <a:r>
              <a:rPr lang="en-US" altLang="zh-CN" dirty="0"/>
              <a:t>(self):</a:t>
            </a:r>
          </a:p>
          <a:p>
            <a:r>
              <a:rPr lang="en-US" altLang="zh-CN" dirty="0"/>
              <a:t>        try: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self.con.commit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self.con.close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self.driver.close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except Exception as err:</a:t>
            </a:r>
          </a:p>
          <a:p>
            <a:r>
              <a:rPr lang="en-US" altLang="zh-CN" dirty="0"/>
              <a:t>            print(err)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insertDB</a:t>
            </a:r>
            <a:r>
              <a:rPr lang="en-US" altLang="zh-CN" dirty="0"/>
              <a:t>(self, </a:t>
            </a:r>
            <a:r>
              <a:rPr lang="en-US" altLang="zh-CN" dirty="0" err="1"/>
              <a:t>mNo</a:t>
            </a:r>
            <a:r>
              <a:rPr lang="en-US" altLang="zh-CN" dirty="0"/>
              <a:t>, </a:t>
            </a:r>
            <a:r>
              <a:rPr lang="en-US" altLang="zh-CN" dirty="0" err="1"/>
              <a:t>mMark</a:t>
            </a:r>
            <a:r>
              <a:rPr lang="en-US" altLang="zh-CN" dirty="0"/>
              <a:t>, </a:t>
            </a:r>
            <a:r>
              <a:rPr lang="en-US" altLang="zh-CN" dirty="0" err="1"/>
              <a:t>mPrice</a:t>
            </a:r>
            <a:r>
              <a:rPr lang="en-US" altLang="zh-CN" dirty="0"/>
              <a:t>, </a:t>
            </a:r>
            <a:r>
              <a:rPr lang="en-US" altLang="zh-CN" dirty="0" err="1"/>
              <a:t>mNote</a:t>
            </a:r>
            <a:r>
              <a:rPr lang="en-US" altLang="zh-CN" dirty="0"/>
              <a:t>, </a:t>
            </a:r>
            <a:r>
              <a:rPr lang="en-US" altLang="zh-CN" dirty="0" err="1"/>
              <a:t>mFile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try: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sql</a:t>
            </a:r>
            <a:r>
              <a:rPr lang="en-US" altLang="zh-CN" dirty="0"/>
              <a:t> = "insert into phones (</a:t>
            </a:r>
            <a:r>
              <a:rPr lang="en-US" altLang="zh-CN" dirty="0" err="1"/>
              <a:t>mNo,mMark,mPrice,mNote,mFile</a:t>
            </a:r>
            <a:r>
              <a:rPr lang="en-US" altLang="zh-CN" dirty="0"/>
              <a:t>) values (?,?,?,?,?)"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self.cursor.execute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, (</a:t>
            </a:r>
            <a:r>
              <a:rPr lang="en-US" altLang="zh-CN" dirty="0" err="1"/>
              <a:t>mNo</a:t>
            </a:r>
            <a:r>
              <a:rPr lang="en-US" altLang="zh-CN" dirty="0"/>
              <a:t>, </a:t>
            </a:r>
            <a:r>
              <a:rPr lang="en-US" altLang="zh-CN" dirty="0" err="1"/>
              <a:t>mMark</a:t>
            </a:r>
            <a:r>
              <a:rPr lang="en-US" altLang="zh-CN" dirty="0"/>
              <a:t>, </a:t>
            </a:r>
            <a:r>
              <a:rPr lang="en-US" altLang="zh-CN" dirty="0" err="1"/>
              <a:t>mPrice</a:t>
            </a:r>
            <a:r>
              <a:rPr lang="en-US" altLang="zh-CN" dirty="0"/>
              <a:t>, </a:t>
            </a:r>
            <a:r>
              <a:rPr lang="en-US" altLang="zh-CN" dirty="0" err="1"/>
              <a:t>mNote</a:t>
            </a:r>
            <a:r>
              <a:rPr lang="en-US" altLang="zh-CN" dirty="0"/>
              <a:t>, </a:t>
            </a:r>
            <a:r>
              <a:rPr lang="en-US" altLang="zh-CN" dirty="0" err="1"/>
              <a:t>mFile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  except Exception as err:</a:t>
            </a:r>
          </a:p>
          <a:p>
            <a:r>
              <a:rPr lang="en-US" altLang="zh-CN" dirty="0"/>
              <a:t>            print(err)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03745" y="304800"/>
            <a:ext cx="7459471" cy="430887"/>
          </a:xfrm>
        </p:spPr>
        <p:txBody>
          <a:bodyPr/>
          <a:lstStyle/>
          <a:p>
            <a:r>
              <a:rPr lang="zh-CN" altLang="en-US" dirty="0" smtClean="0"/>
              <a:t>爬虫程序的源码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8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09" y="224681"/>
            <a:ext cx="11887200" cy="6633319"/>
          </a:xfrm>
        </p:spPr>
        <p:txBody>
          <a:bodyPr/>
          <a:lstStyle/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/>
              <a:t>showDB</a:t>
            </a:r>
            <a:r>
              <a:rPr lang="en-US" altLang="zh-CN" dirty="0"/>
              <a:t>(self):</a:t>
            </a:r>
          </a:p>
          <a:p>
            <a:r>
              <a:rPr lang="en-US" altLang="zh-CN" dirty="0"/>
              <a:t>        try:</a:t>
            </a:r>
          </a:p>
          <a:p>
            <a:r>
              <a:rPr lang="en-US" altLang="zh-CN" dirty="0"/>
              <a:t>            print("%8s %16s %8s %16s %s" % ("No", "Mark", "Price", "Image", "Note"))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self.cursor.execute</a:t>
            </a:r>
            <a:r>
              <a:rPr lang="en-US" altLang="zh-CN" dirty="0"/>
              <a:t>("select </a:t>
            </a:r>
            <a:r>
              <a:rPr lang="en-US" altLang="zh-CN" dirty="0" err="1"/>
              <a:t>mNo,mMark,mPrice,mFile,mNote</a:t>
            </a:r>
            <a:r>
              <a:rPr lang="en-US" altLang="zh-CN" dirty="0"/>
              <a:t> from phones order by </a:t>
            </a:r>
            <a:r>
              <a:rPr lang="en-US" altLang="zh-CN" dirty="0" err="1"/>
              <a:t>mNo</a:t>
            </a:r>
            <a:r>
              <a:rPr lang="en-US" altLang="zh-CN" dirty="0"/>
              <a:t>")</a:t>
            </a:r>
          </a:p>
          <a:p>
            <a:endParaRPr lang="en-US" altLang="zh-CN" dirty="0"/>
          </a:p>
          <a:p>
            <a:r>
              <a:rPr lang="en-US" altLang="zh-CN" dirty="0"/>
              <a:t>            rows = </a:t>
            </a:r>
            <a:r>
              <a:rPr lang="en-US" altLang="zh-CN" dirty="0" err="1"/>
              <a:t>self.cursor.fetchall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for row in rows:</a:t>
            </a:r>
          </a:p>
          <a:p>
            <a:r>
              <a:rPr lang="en-US" altLang="zh-CN" dirty="0"/>
              <a:t>                print("%8s %16s %16s %16s %s" % (row[0], row[1], row[2], row[3],row[4]))</a:t>
            </a:r>
          </a:p>
          <a:p>
            <a:endParaRPr lang="en-US" altLang="zh-CN" dirty="0"/>
          </a:p>
          <a:p>
            <a:r>
              <a:rPr lang="en-US" altLang="zh-CN" dirty="0"/>
              <a:t>        except Exception as err:</a:t>
            </a:r>
          </a:p>
          <a:p>
            <a:r>
              <a:rPr lang="en-US" altLang="zh-CN" dirty="0"/>
              <a:t>            print(err)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download(self, </a:t>
            </a:r>
            <a:r>
              <a:rPr lang="en-US" altLang="zh-CN" dirty="0" err="1"/>
              <a:t>src</a:t>
            </a:r>
            <a:r>
              <a:rPr lang="en-US" altLang="zh-CN" dirty="0"/>
              <a:t>, </a:t>
            </a:r>
            <a:r>
              <a:rPr lang="en-US" altLang="zh-CN" dirty="0" err="1"/>
              <a:t>mFile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try: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req</a:t>
            </a:r>
            <a:r>
              <a:rPr lang="en-US" altLang="zh-CN" dirty="0"/>
              <a:t> = </a:t>
            </a:r>
            <a:r>
              <a:rPr lang="en-US" altLang="zh-CN" dirty="0" err="1"/>
              <a:t>urllib.request.Request</a:t>
            </a:r>
            <a:r>
              <a:rPr lang="en-US" altLang="zh-CN" dirty="0"/>
              <a:t>(</a:t>
            </a:r>
            <a:r>
              <a:rPr lang="en-US" altLang="zh-CN" dirty="0" err="1"/>
              <a:t>src</a:t>
            </a:r>
            <a:r>
              <a:rPr lang="en-US" altLang="zh-CN" dirty="0"/>
              <a:t>, headers=</a:t>
            </a:r>
            <a:r>
              <a:rPr lang="en-US" altLang="zh-CN" dirty="0" err="1"/>
              <a:t>MySpider.headers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data = 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</a:t>
            </a:r>
            <a:r>
              <a:rPr lang="en-US" altLang="zh-CN" dirty="0" err="1"/>
              <a:t>req</a:t>
            </a:r>
            <a:r>
              <a:rPr lang="en-US" altLang="zh-CN" dirty="0"/>
              <a:t>, timeout=400)</a:t>
            </a:r>
          </a:p>
          <a:p>
            <a:r>
              <a:rPr lang="en-US" altLang="zh-CN" dirty="0"/>
              <a:t>            data = </a:t>
            </a:r>
            <a:r>
              <a:rPr lang="en-US" altLang="zh-CN" dirty="0" err="1"/>
              <a:t>data.read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fobj</a:t>
            </a:r>
            <a:r>
              <a:rPr lang="en-US" altLang="zh-CN" dirty="0"/>
              <a:t> = open(</a:t>
            </a:r>
            <a:r>
              <a:rPr lang="en-US" altLang="zh-CN" dirty="0" err="1"/>
              <a:t>MySpider.imagePath</a:t>
            </a:r>
            <a:r>
              <a:rPr lang="en-US" altLang="zh-CN" dirty="0"/>
              <a:t> + "\\" + </a:t>
            </a:r>
            <a:r>
              <a:rPr lang="en-US" altLang="zh-CN" dirty="0" err="1"/>
              <a:t>mFile</a:t>
            </a:r>
            <a:r>
              <a:rPr lang="en-US" altLang="zh-CN" dirty="0"/>
              <a:t>, "</a:t>
            </a:r>
            <a:r>
              <a:rPr lang="en-US" altLang="zh-CN" dirty="0" err="1"/>
              <a:t>wb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fobj.write</a:t>
            </a:r>
            <a:r>
              <a:rPr lang="en-US" altLang="zh-CN" dirty="0"/>
              <a:t>(data)</a:t>
            </a:r>
          </a:p>
          <a:p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fobj.close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except Exception as err:</a:t>
            </a:r>
          </a:p>
          <a:p>
            <a:r>
              <a:rPr lang="en-US" altLang="zh-CN" dirty="0"/>
              <a:t>            print(</a:t>
            </a:r>
            <a:r>
              <a:rPr lang="en-US" altLang="zh-CN" dirty="0" err="1"/>
              <a:t>mFile</a:t>
            </a:r>
            <a:r>
              <a:rPr lang="en-US" altLang="zh-CN" dirty="0"/>
              <a:t> + " " + </a:t>
            </a:r>
            <a:r>
              <a:rPr lang="en-US" altLang="zh-CN" dirty="0" err="1"/>
              <a:t>str</a:t>
            </a:r>
            <a:r>
              <a:rPr lang="en-US" altLang="zh-CN" dirty="0"/>
              <a:t>(err) + " </a:t>
            </a:r>
            <a:r>
              <a:rPr lang="en-US" altLang="zh-CN" dirty="0" err="1"/>
              <a:t>src</a:t>
            </a:r>
            <a:r>
              <a:rPr lang="en-US" altLang="zh-CN" dirty="0"/>
              <a:t>=" + </a:t>
            </a:r>
            <a:r>
              <a:rPr lang="en-US" altLang="zh-CN" dirty="0" err="1"/>
              <a:t>src</a:t>
            </a:r>
            <a:r>
              <a:rPr lang="en-US" altLang="zh-CN" dirty="0"/>
              <a:t>)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181600" y="18473"/>
            <a:ext cx="7459471" cy="430887"/>
          </a:xfrm>
        </p:spPr>
        <p:txBody>
          <a:bodyPr/>
          <a:lstStyle/>
          <a:p>
            <a:r>
              <a:rPr lang="zh-CN" altLang="en-US" dirty="0" smtClean="0"/>
              <a:t>爬虫程序的源码 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6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8640" y="520700"/>
            <a:ext cx="4079240" cy="4445"/>
          </a:xfrm>
          <a:custGeom>
            <a:avLst/>
            <a:gdLst/>
            <a:ahLst/>
            <a:cxnLst/>
            <a:rect l="l" t="t" r="r" b="b"/>
            <a:pathLst>
              <a:path w="4079240" h="4445">
                <a:moveTo>
                  <a:pt x="0" y="4445"/>
                </a:moveTo>
                <a:lnTo>
                  <a:pt x="4079240" y="0"/>
                </a:lnTo>
              </a:path>
            </a:pathLst>
          </a:custGeom>
          <a:ln w="28575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2019" y="713740"/>
            <a:ext cx="1029335" cy="678815"/>
          </a:xfrm>
          <a:custGeom>
            <a:avLst/>
            <a:gdLst/>
            <a:ahLst/>
            <a:cxnLst/>
            <a:rect l="l" t="t" r="r" b="b"/>
            <a:pathLst>
              <a:path w="1029335" h="678815">
                <a:moveTo>
                  <a:pt x="916051" y="0"/>
                </a:moveTo>
                <a:lnTo>
                  <a:pt x="104300" y="339"/>
                </a:lnTo>
                <a:lnTo>
                  <a:pt x="63384" y="11499"/>
                </a:lnTo>
                <a:lnTo>
                  <a:pt x="30266" y="36121"/>
                </a:lnTo>
                <a:lnTo>
                  <a:pt x="8090" y="71056"/>
                </a:lnTo>
                <a:lnTo>
                  <a:pt x="0" y="113157"/>
                </a:lnTo>
                <a:lnTo>
                  <a:pt x="339" y="574489"/>
                </a:lnTo>
                <a:lnTo>
                  <a:pt x="11494" y="615409"/>
                </a:lnTo>
                <a:lnTo>
                  <a:pt x="36107" y="648536"/>
                </a:lnTo>
                <a:lnTo>
                  <a:pt x="71034" y="670720"/>
                </a:lnTo>
                <a:lnTo>
                  <a:pt x="113131" y="678814"/>
                </a:lnTo>
                <a:lnTo>
                  <a:pt x="924901" y="678473"/>
                </a:lnTo>
                <a:lnTo>
                  <a:pt x="965815" y="667308"/>
                </a:lnTo>
                <a:lnTo>
                  <a:pt x="998935" y="642686"/>
                </a:lnTo>
                <a:lnTo>
                  <a:pt x="1021115" y="607754"/>
                </a:lnTo>
                <a:lnTo>
                  <a:pt x="1029207" y="565658"/>
                </a:lnTo>
                <a:lnTo>
                  <a:pt x="1028866" y="104306"/>
                </a:lnTo>
                <a:lnTo>
                  <a:pt x="1017701" y="63392"/>
                </a:lnTo>
                <a:lnTo>
                  <a:pt x="993079" y="30272"/>
                </a:lnTo>
                <a:lnTo>
                  <a:pt x="958147" y="8092"/>
                </a:lnTo>
                <a:lnTo>
                  <a:pt x="916051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7939" y="906007"/>
            <a:ext cx="2768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FFFFFF"/>
                </a:solidFill>
                <a:latin typeface="微软雅黑"/>
                <a:cs typeface="微软雅黑"/>
              </a:rPr>
              <a:t>6.</a:t>
            </a:r>
            <a:endParaRPr sz="2400">
              <a:solidFill>
                <a:prstClr val="black"/>
              </a:solidFill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953000" y="15240"/>
            <a:ext cx="30480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宋体"/>
                <a:cs typeface="宋体"/>
              </a:rPr>
              <a:t>安装</a:t>
            </a:r>
            <a:r>
              <a:rPr spc="-110" dirty="0"/>
              <a:t>Sel</a:t>
            </a:r>
            <a:r>
              <a:rPr spc="-95" dirty="0"/>
              <a:t>en</a:t>
            </a:r>
            <a:r>
              <a:rPr spc="-60" dirty="0"/>
              <a:t>i</a:t>
            </a:r>
            <a:r>
              <a:rPr spc="-120" dirty="0"/>
              <a:t>u</a:t>
            </a:r>
            <a:r>
              <a:rPr spc="-190" dirty="0"/>
              <a:t>m</a:t>
            </a:r>
            <a:r>
              <a:rPr spc="-10" dirty="0">
                <a:latin typeface="宋体"/>
                <a:cs typeface="宋体"/>
              </a:rPr>
              <a:t>框架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00096" y="1859549"/>
            <a:ext cx="6843903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58850">
              <a:lnSpc>
                <a:spcPts val="2130"/>
              </a:lnSpc>
            </a:pPr>
            <a:r>
              <a:rPr sz="2400" spc="-25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1</a:t>
            </a:r>
            <a:r>
              <a:rPr sz="2400" dirty="0">
                <a:solidFill>
                  <a:prstClr val="black"/>
                </a:solidFill>
                <a:cs typeface="Calibri"/>
              </a:rPr>
              <a:t>)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 </a:t>
            </a:r>
            <a:r>
              <a:rPr sz="2400" dirty="0" err="1">
                <a:solidFill>
                  <a:prstClr val="black"/>
                </a:solidFill>
                <a:latin typeface="宋体"/>
                <a:cs typeface="宋体"/>
              </a:rPr>
              <a:t>安装</a:t>
            </a:r>
            <a:r>
              <a:rPr sz="2400" spc="-55" dirty="0" err="1">
                <a:solidFill>
                  <a:prstClr val="black"/>
                </a:solidFill>
                <a:cs typeface="Calibri"/>
              </a:rPr>
              <a:t>se</a:t>
            </a:r>
            <a:r>
              <a:rPr sz="2400" spc="-30" dirty="0" err="1">
                <a:solidFill>
                  <a:prstClr val="black"/>
                </a:solidFill>
                <a:cs typeface="Calibri"/>
              </a:rPr>
              <a:t>l</a:t>
            </a:r>
            <a:r>
              <a:rPr sz="2400" spc="-60" dirty="0" err="1">
                <a:solidFill>
                  <a:prstClr val="black"/>
                </a:solidFill>
                <a:cs typeface="Calibri"/>
              </a:rPr>
              <a:t>en</a:t>
            </a:r>
            <a:r>
              <a:rPr sz="2400" spc="-30" dirty="0" err="1">
                <a:solidFill>
                  <a:prstClr val="black"/>
                </a:solidFill>
                <a:cs typeface="Calibri"/>
              </a:rPr>
              <a:t>i</a:t>
            </a:r>
            <a:r>
              <a:rPr sz="2400" spc="-100" dirty="0" err="1">
                <a:solidFill>
                  <a:prstClr val="black"/>
                </a:solidFill>
                <a:cs typeface="Calibri"/>
              </a:rPr>
              <a:t>um</a:t>
            </a:r>
            <a:r>
              <a:rPr sz="2400" spc="-45" dirty="0">
                <a:solidFill>
                  <a:prstClr val="black"/>
                </a:solidFill>
                <a:cs typeface="Calibri"/>
              </a:rPr>
              <a:t> </a:t>
            </a:r>
            <a:endParaRPr lang="en-US" sz="2400" spc="-45" dirty="0" smtClean="0">
              <a:solidFill>
                <a:prstClr val="black"/>
              </a:solidFill>
              <a:cs typeface="Calibri"/>
            </a:endParaRPr>
          </a:p>
          <a:p>
            <a:pPr marL="12700" marR="958850">
              <a:lnSpc>
                <a:spcPts val="2130"/>
              </a:lnSpc>
            </a:pPr>
            <a:endParaRPr lang="en-US" sz="2400" spc="-45" dirty="0">
              <a:solidFill>
                <a:prstClr val="black"/>
              </a:solidFill>
              <a:cs typeface="Calibri"/>
            </a:endParaRPr>
          </a:p>
          <a:p>
            <a:pPr marL="12700" marR="958850">
              <a:lnSpc>
                <a:spcPts val="2130"/>
              </a:lnSpc>
            </a:pPr>
            <a:r>
              <a:rPr sz="2400" spc="-80" dirty="0" smtClean="0">
                <a:solidFill>
                  <a:prstClr val="black"/>
                </a:solidFill>
                <a:cs typeface="Calibri"/>
              </a:rPr>
              <a:t>pi</a:t>
            </a:r>
            <a:r>
              <a:rPr sz="2400" spc="-105" dirty="0" smtClean="0">
                <a:solidFill>
                  <a:prstClr val="black"/>
                </a:solidFill>
                <a:cs typeface="Calibri"/>
              </a:rPr>
              <a:t>p</a:t>
            </a:r>
            <a:r>
              <a:rPr sz="2400" spc="-75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n</a:t>
            </a:r>
            <a:r>
              <a:rPr sz="2400" spc="-80" dirty="0">
                <a:solidFill>
                  <a:prstClr val="black"/>
                </a:solidFill>
                <a:cs typeface="Calibri"/>
              </a:rPr>
              <a:t>s</a:t>
            </a:r>
            <a:r>
              <a:rPr sz="2400" spc="-40" dirty="0">
                <a:solidFill>
                  <a:prstClr val="black"/>
                </a:solidFill>
                <a:cs typeface="Calibri"/>
              </a:rPr>
              <a:t>t</a:t>
            </a:r>
            <a:r>
              <a:rPr sz="2400" spc="-35" dirty="0">
                <a:solidFill>
                  <a:prstClr val="black"/>
                </a:solidFill>
                <a:cs typeface="Calibri"/>
              </a:rPr>
              <a:t>all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 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se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l</a:t>
            </a:r>
            <a:r>
              <a:rPr sz="2400" spc="-60" dirty="0">
                <a:solidFill>
                  <a:prstClr val="black"/>
                </a:solidFill>
                <a:cs typeface="Calibri"/>
              </a:rPr>
              <a:t>en</a:t>
            </a:r>
            <a:r>
              <a:rPr sz="2400" spc="-30" dirty="0">
                <a:solidFill>
                  <a:prstClr val="black"/>
                </a:solidFill>
                <a:cs typeface="Calibri"/>
              </a:rPr>
              <a:t>i</a:t>
            </a:r>
            <a:r>
              <a:rPr sz="2400" spc="-100" dirty="0">
                <a:solidFill>
                  <a:prstClr val="black"/>
                </a:solidFill>
                <a:cs typeface="Calibri"/>
              </a:rPr>
              <a:t>um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2700">
              <a:lnSpc>
                <a:spcPts val="2125"/>
              </a:lnSpc>
            </a:pPr>
            <a:r>
              <a:rPr sz="2400" dirty="0">
                <a:solidFill>
                  <a:prstClr val="black"/>
                </a:solidFill>
                <a:latin typeface="宋体"/>
                <a:cs typeface="宋体"/>
              </a:rPr>
              <a:t>执行该命令即可完成安装</a:t>
            </a:r>
            <a:r>
              <a:rPr sz="2400" dirty="0">
                <a:solidFill>
                  <a:prstClr val="black"/>
                </a:solidFill>
                <a:latin typeface="宋体"/>
                <a:cs typeface="宋体"/>
              </a:rPr>
              <a:t>。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57400" y="3506104"/>
            <a:ext cx="982980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940" marR="110489"/>
            <a:r>
              <a:rPr sz="2400" spc="-25" dirty="0">
                <a:solidFill>
                  <a:prstClr val="black"/>
                </a:solidFill>
                <a:cs typeface="Calibri"/>
              </a:rPr>
              <a:t>(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2</a:t>
            </a:r>
            <a:r>
              <a:rPr sz="2400" dirty="0">
                <a:solidFill>
                  <a:prstClr val="black"/>
                </a:solidFill>
                <a:cs typeface="Calibri"/>
              </a:rPr>
              <a:t>)</a:t>
            </a:r>
            <a:r>
              <a:rPr sz="2400" spc="-70" dirty="0">
                <a:solidFill>
                  <a:prstClr val="black"/>
                </a:solidFill>
                <a:cs typeface="Calibri"/>
              </a:rPr>
              <a:t> </a:t>
            </a:r>
            <a:r>
              <a:rPr sz="2400" dirty="0">
                <a:solidFill>
                  <a:prstClr val="black"/>
                </a:solidFill>
                <a:latin typeface="宋体"/>
                <a:cs typeface="宋体"/>
              </a:rPr>
              <a:t>安装</a:t>
            </a:r>
            <a:r>
              <a:rPr sz="2400" spc="-85" dirty="0">
                <a:solidFill>
                  <a:prstClr val="black"/>
                </a:solidFill>
                <a:cs typeface="Calibri"/>
              </a:rPr>
              <a:t>c</a:t>
            </a:r>
            <a:r>
              <a:rPr sz="2400" spc="-50" dirty="0">
                <a:solidFill>
                  <a:prstClr val="black"/>
                </a:solidFill>
                <a:cs typeface="Calibri"/>
              </a:rPr>
              <a:t>h</a:t>
            </a:r>
            <a:r>
              <a:rPr sz="2400" spc="-55" dirty="0">
                <a:solidFill>
                  <a:prstClr val="black"/>
                </a:solidFill>
                <a:cs typeface="Calibri"/>
              </a:rPr>
              <a:t>r</a:t>
            </a:r>
            <a:r>
              <a:rPr sz="2400" spc="-105" dirty="0">
                <a:solidFill>
                  <a:prstClr val="black"/>
                </a:solidFill>
                <a:cs typeface="Calibri"/>
              </a:rPr>
              <a:t>om</a:t>
            </a:r>
            <a:r>
              <a:rPr sz="2400" spc="-65" dirty="0">
                <a:solidFill>
                  <a:prstClr val="black"/>
                </a:solidFill>
                <a:cs typeface="Calibri"/>
              </a:rPr>
              <a:t>e</a:t>
            </a:r>
            <a:r>
              <a:rPr sz="2400" dirty="0">
                <a:solidFill>
                  <a:prstClr val="black"/>
                </a:solidFill>
                <a:latin typeface="宋体"/>
                <a:cs typeface="宋体"/>
              </a:rPr>
              <a:t>驱动程序 </a:t>
            </a:r>
            <a:r>
              <a:rPr sz="2400" dirty="0" err="1">
                <a:solidFill>
                  <a:prstClr val="black"/>
                </a:solidFill>
                <a:latin typeface="宋体"/>
                <a:cs typeface="宋体"/>
              </a:rPr>
              <a:t>要</a:t>
            </a:r>
            <a:r>
              <a:rPr sz="2400" spc="-55" dirty="0" err="1">
                <a:solidFill>
                  <a:prstClr val="black"/>
                </a:solidFill>
                <a:cs typeface="Calibri"/>
              </a:rPr>
              <a:t>se</a:t>
            </a:r>
            <a:r>
              <a:rPr sz="2400" spc="-30" dirty="0" err="1">
                <a:solidFill>
                  <a:prstClr val="black"/>
                </a:solidFill>
                <a:cs typeface="Calibri"/>
              </a:rPr>
              <a:t>l</a:t>
            </a:r>
            <a:r>
              <a:rPr sz="2400" spc="-60" dirty="0" err="1">
                <a:solidFill>
                  <a:prstClr val="black"/>
                </a:solidFill>
                <a:cs typeface="Calibri"/>
              </a:rPr>
              <a:t>en</a:t>
            </a:r>
            <a:r>
              <a:rPr sz="2400" spc="-30" dirty="0" err="1">
                <a:solidFill>
                  <a:prstClr val="black"/>
                </a:solidFill>
                <a:cs typeface="Calibri"/>
              </a:rPr>
              <a:t>i</a:t>
            </a:r>
            <a:r>
              <a:rPr sz="2400" spc="-80" dirty="0" err="1">
                <a:solidFill>
                  <a:prstClr val="black"/>
                </a:solidFill>
                <a:cs typeface="Calibri"/>
              </a:rPr>
              <a:t>u</a:t>
            </a:r>
            <a:r>
              <a:rPr sz="2400" spc="-110" dirty="0" err="1">
                <a:solidFill>
                  <a:prstClr val="black"/>
                </a:solidFill>
                <a:cs typeface="Calibri"/>
              </a:rPr>
              <a:t>m</a:t>
            </a:r>
            <a:r>
              <a:rPr sz="2400" dirty="0" err="1" smtClean="0">
                <a:solidFill>
                  <a:prstClr val="black"/>
                </a:solidFill>
                <a:latin typeface="宋体"/>
                <a:cs typeface="宋体"/>
              </a:rPr>
              <a:t>与浏览器配合工作就必须安装浏览器对应的驱动程序</a:t>
            </a:r>
            <a:r>
              <a:rPr lang="zh-CN" altLang="en-US" sz="2400" dirty="0" smtClean="0">
                <a:solidFill>
                  <a:prstClr val="black"/>
                </a:solidFill>
                <a:latin typeface="宋体"/>
                <a:cs typeface="宋体"/>
              </a:rPr>
              <a:t>。</a:t>
            </a:r>
            <a:endParaRPr lang="en-US" altLang="zh-CN" sz="2400" dirty="0" smtClean="0">
              <a:solidFill>
                <a:prstClr val="black"/>
              </a:solidFill>
              <a:latin typeface="宋体"/>
              <a:cs typeface="宋体"/>
            </a:endParaRPr>
          </a:p>
          <a:p>
            <a:pPr marL="281940" marR="110489"/>
            <a:r>
              <a:rPr lang="en-US" altLang="zh-CN" sz="2400" dirty="0" smtClean="0">
                <a:solidFill>
                  <a:prstClr val="black"/>
                </a:solidFill>
                <a:latin typeface="宋体"/>
                <a:cs typeface="宋体"/>
              </a:rPr>
              <a:t>chrome</a:t>
            </a:r>
            <a:r>
              <a:rPr lang="zh-CN" altLang="en-US" sz="2400" dirty="0" smtClean="0">
                <a:solidFill>
                  <a:prstClr val="black"/>
                </a:solidFill>
                <a:latin typeface="宋体"/>
                <a:cs typeface="宋体"/>
              </a:rPr>
              <a:t>版本查看：</a:t>
            </a:r>
            <a:r>
              <a:rPr lang="en-US" altLang="zh-CN" sz="2400" dirty="0">
                <a:solidFill>
                  <a:prstClr val="black"/>
                </a:solidFill>
                <a:hlinkClick r:id="rId2"/>
              </a:rPr>
              <a:t> chrome://version/</a:t>
            </a:r>
            <a:endParaRPr lang="en-US" altLang="zh-CN" sz="2400" dirty="0" smtClean="0">
              <a:solidFill>
                <a:prstClr val="black"/>
              </a:solidFill>
              <a:latin typeface="宋体"/>
              <a:cs typeface="宋体"/>
            </a:endParaRPr>
          </a:p>
          <a:p>
            <a:pPr marL="281940" marR="110489"/>
            <a:r>
              <a:rPr lang="zh-CN" altLang="en-US" sz="2400" dirty="0" smtClean="0">
                <a:solidFill>
                  <a:prstClr val="black"/>
                </a:solidFill>
                <a:latin typeface="宋体"/>
                <a:cs typeface="宋体"/>
              </a:rPr>
              <a:t>下载地址：</a:t>
            </a:r>
            <a:r>
              <a:rPr lang="en-US" sz="2400" spc="-85" dirty="0" smtClean="0">
                <a:solidFill>
                  <a:prstClr val="black"/>
                </a:solidFill>
                <a:cs typeface="Calibri"/>
                <a:hlinkClick r:id="rId3"/>
              </a:rPr>
              <a:t>https</a:t>
            </a:r>
            <a:r>
              <a:rPr lang="en-US" sz="2400" spc="-85" dirty="0">
                <a:solidFill>
                  <a:prstClr val="black"/>
                </a:solidFill>
                <a:cs typeface="Calibri"/>
                <a:hlinkClick r:id="rId3"/>
              </a:rPr>
              <a:t>://</a:t>
            </a:r>
            <a:r>
              <a:rPr lang="en-US" sz="2400" spc="-85" dirty="0" smtClean="0">
                <a:solidFill>
                  <a:prstClr val="black"/>
                </a:solidFill>
                <a:cs typeface="Calibri"/>
                <a:hlinkClick r:id="rId3"/>
              </a:rPr>
              <a:t>npm.taobao.org/mirrors/chromedriver/</a:t>
            </a:r>
          </a:p>
          <a:p>
            <a:pPr marL="281940" marR="110489"/>
            <a:r>
              <a:rPr lang="zh-CN" altLang="en-US" sz="2400" spc="-85" dirty="0">
                <a:solidFill>
                  <a:prstClr val="black"/>
                </a:solidFill>
                <a:latin typeface="宋体"/>
                <a:cs typeface="Calibri"/>
                <a:hlinkClick r:id="rId3"/>
              </a:rPr>
              <a:t>下载</a:t>
            </a:r>
            <a:r>
              <a:rPr sz="2400" dirty="0" err="1" smtClean="0">
                <a:solidFill>
                  <a:prstClr val="black"/>
                </a:solidFill>
                <a:latin typeface="宋体"/>
                <a:cs typeface="宋体"/>
                <a:hlinkClick r:id="rId3"/>
              </a:rPr>
              <a:t>chromedrive.exe</a:t>
            </a:r>
            <a:r>
              <a:rPr sz="2400" dirty="0" err="1">
                <a:solidFill>
                  <a:prstClr val="black"/>
                </a:solidFill>
                <a:latin typeface="宋体"/>
                <a:cs typeface="宋体"/>
                <a:hlinkClick r:id="rId3"/>
              </a:rPr>
              <a:t>的驱</a:t>
            </a:r>
            <a:r>
              <a:rPr sz="2400" dirty="0" err="1">
                <a:solidFill>
                  <a:prstClr val="black"/>
                </a:solidFill>
                <a:latin typeface="宋体"/>
                <a:cs typeface="宋体"/>
              </a:rPr>
              <a:t>动程序，然后把它复制到python的scripts目录下</a:t>
            </a:r>
            <a:r>
              <a:rPr sz="2400" dirty="0">
                <a:solidFill>
                  <a:prstClr val="black"/>
                </a:solidFill>
                <a:latin typeface="宋体"/>
                <a:cs typeface="宋体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885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55" y="215443"/>
            <a:ext cx="12192000" cy="6678751"/>
          </a:xfrm>
        </p:spPr>
        <p:txBody>
          <a:bodyPr/>
          <a:lstStyle/>
          <a:p>
            <a:r>
              <a:rPr lang="en-US" altLang="zh-CN" sz="1400" dirty="0" smtClean="0"/>
              <a:t>   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</a:t>
            </a:r>
            <a:r>
              <a:rPr lang="en-US" altLang="zh-CN" sz="1400" b="1" dirty="0" err="1">
                <a:solidFill>
                  <a:srgbClr val="FF0000"/>
                </a:solidFill>
              </a:rPr>
              <a:t>processSpider</a:t>
            </a:r>
            <a:r>
              <a:rPr lang="en-US" altLang="zh-CN" sz="1400" dirty="0"/>
              <a:t>(self):</a:t>
            </a:r>
          </a:p>
          <a:p>
            <a:r>
              <a:rPr lang="en-US" altLang="zh-CN" sz="1400" dirty="0"/>
              <a:t>        try:</a:t>
            </a:r>
          </a:p>
          <a:p>
            <a:r>
              <a:rPr lang="en-US" altLang="zh-CN" sz="1400" dirty="0"/>
              <a:t>            print(</a:t>
            </a:r>
            <a:r>
              <a:rPr lang="en-US" altLang="zh-CN" sz="1400" dirty="0" err="1"/>
              <a:t>self.driver.current_url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divs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self.driver.find_elements_by_xpath</a:t>
            </a:r>
            <a:r>
              <a:rPr lang="en-US" altLang="zh-CN" sz="1400" dirty="0"/>
              <a:t>("//div[@class='phone']")</a:t>
            </a:r>
          </a:p>
          <a:p>
            <a:r>
              <a:rPr lang="en-US" altLang="zh-CN" sz="1400" dirty="0"/>
              <a:t>            for div in </a:t>
            </a:r>
            <a:r>
              <a:rPr lang="en-US" altLang="zh-CN" sz="1400" dirty="0" err="1"/>
              <a:t>divs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 =</a:t>
            </a:r>
            <a:r>
              <a:rPr lang="en-US" altLang="zh-CN" sz="1400" dirty="0" err="1"/>
              <a:t>div.find_element_by_xpath</a:t>
            </a:r>
            <a:r>
              <a:rPr lang="en-US" altLang="zh-CN" sz="1400" dirty="0"/>
              <a:t>(".//div[position()=2]//</a:t>
            </a:r>
            <a:r>
              <a:rPr lang="en-US" altLang="zh-CN" sz="1400" dirty="0" err="1"/>
              <a:t>img</a:t>
            </a:r>
            <a:r>
              <a:rPr lang="en-US" altLang="zh-CN" sz="1400" dirty="0"/>
              <a:t>").</a:t>
            </a:r>
            <a:r>
              <a:rPr lang="en-US" altLang="zh-CN" sz="1400" dirty="0" err="1"/>
              <a:t>get_attribute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")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urllib.request.urljoin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self.driver.current_url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        mark = </a:t>
            </a:r>
            <a:r>
              <a:rPr lang="en-US" altLang="zh-CN" sz="1400" dirty="0" err="1"/>
              <a:t>div.find_element_by_xpath</a:t>
            </a:r>
            <a:r>
              <a:rPr lang="en-US" altLang="zh-CN" sz="1400" dirty="0"/>
              <a:t>(".//div[position()=3]").text</a:t>
            </a:r>
          </a:p>
          <a:p>
            <a:r>
              <a:rPr lang="en-US" altLang="zh-CN" sz="1400" dirty="0"/>
              <a:t>                price = </a:t>
            </a:r>
            <a:r>
              <a:rPr lang="en-US" altLang="zh-CN" sz="1400" dirty="0" err="1"/>
              <a:t>div.find_element_by_xpath</a:t>
            </a:r>
            <a:r>
              <a:rPr lang="en-US" altLang="zh-CN" sz="1400" dirty="0"/>
              <a:t>(".//div[position()=4]").text</a:t>
            </a:r>
          </a:p>
          <a:p>
            <a:r>
              <a:rPr lang="en-US" altLang="zh-CN" sz="1400" dirty="0"/>
              <a:t>                note = </a:t>
            </a:r>
            <a:r>
              <a:rPr lang="en-US" altLang="zh-CN" sz="1400" dirty="0" err="1"/>
              <a:t>div.find_element_by_xpath</a:t>
            </a:r>
            <a:r>
              <a:rPr lang="en-US" altLang="zh-CN" sz="1400" dirty="0"/>
              <a:t>(".//div[position()=5]").text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        </a:t>
            </a:r>
            <a:r>
              <a:rPr lang="en-US" altLang="zh-CN" sz="1400" dirty="0" err="1"/>
              <a:t>self.No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self.No</a:t>
            </a:r>
            <a:r>
              <a:rPr lang="en-US" altLang="zh-CN" sz="1400" dirty="0"/>
              <a:t> + 1</a:t>
            </a:r>
          </a:p>
          <a:p>
            <a:r>
              <a:rPr lang="en-US" altLang="zh-CN" sz="1400" dirty="0"/>
              <a:t>                no = 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self.No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        while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(no) &lt; 6:</a:t>
            </a:r>
          </a:p>
          <a:p>
            <a:r>
              <a:rPr lang="en-US" altLang="zh-CN" sz="1400" dirty="0"/>
              <a:t>                    no = "0" + no</a:t>
            </a:r>
          </a:p>
          <a:p>
            <a:r>
              <a:rPr lang="en-US" altLang="zh-CN" sz="1400" dirty="0"/>
              <a:t>                p = </a:t>
            </a:r>
            <a:r>
              <a:rPr lang="en-US" altLang="zh-CN" sz="1400" dirty="0" err="1"/>
              <a:t>src.rfind</a:t>
            </a:r>
            <a:r>
              <a:rPr lang="en-US" altLang="zh-CN" sz="1400" dirty="0"/>
              <a:t>(".")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err="1"/>
              <a:t>mFile</a:t>
            </a:r>
            <a:r>
              <a:rPr lang="en-US" altLang="zh-CN" sz="1400" dirty="0"/>
              <a:t> = no +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[p:]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err="1"/>
              <a:t>self.insertDB</a:t>
            </a:r>
            <a:r>
              <a:rPr lang="en-US" altLang="zh-CN" sz="1400" dirty="0"/>
              <a:t>(no, mark, price, note, </a:t>
            </a:r>
            <a:r>
              <a:rPr lang="en-US" altLang="zh-CN" sz="1400" dirty="0" err="1"/>
              <a:t>mFile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        T = </a:t>
            </a:r>
            <a:r>
              <a:rPr lang="en-US" altLang="zh-CN" sz="1400" dirty="0" err="1"/>
              <a:t>threading.Thread</a:t>
            </a:r>
            <a:r>
              <a:rPr lang="en-US" altLang="zh-CN" sz="1400" dirty="0"/>
              <a:t>(target=</a:t>
            </a:r>
            <a:r>
              <a:rPr lang="en-US" altLang="zh-CN" sz="1400" dirty="0" err="1"/>
              <a:t>self.download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=[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mFile</a:t>
            </a:r>
            <a:r>
              <a:rPr lang="en-US" altLang="zh-CN" sz="1400" dirty="0"/>
              <a:t>])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err="1"/>
              <a:t>T.start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err="1"/>
              <a:t>self.threads.append</a:t>
            </a:r>
            <a:r>
              <a:rPr lang="en-US" altLang="zh-CN" sz="1400" dirty="0"/>
              <a:t>(T)</a:t>
            </a:r>
          </a:p>
          <a:p>
            <a:r>
              <a:rPr lang="en-US" altLang="zh-CN" sz="1400" dirty="0"/>
              <a:t>            try: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b="1" dirty="0">
                <a:solidFill>
                  <a:srgbClr val="FF0000"/>
                </a:solidFill>
              </a:rPr>
              <a:t>link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self.driver.find_elements_by_xpath</a:t>
            </a:r>
            <a:r>
              <a:rPr lang="en-US" altLang="zh-CN" sz="1400" b="1" dirty="0">
                <a:solidFill>
                  <a:srgbClr val="FF0000"/>
                </a:solidFill>
              </a:rPr>
              <a:t>("//div[@class='paging']//input[@type='button']")[-2]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                if </a:t>
            </a:r>
            <a:r>
              <a:rPr lang="en-US" altLang="zh-CN" sz="1400" b="1" dirty="0" err="1">
                <a:solidFill>
                  <a:srgbClr val="FF0000"/>
                </a:solidFill>
              </a:rPr>
              <a:t>link.is_enabled</a:t>
            </a:r>
            <a:r>
              <a:rPr lang="en-US" altLang="zh-CN" sz="1400" b="1" dirty="0">
                <a:solidFill>
                  <a:srgbClr val="FF0000"/>
                </a:solidFill>
              </a:rPr>
              <a:t>():</a:t>
            </a:r>
          </a:p>
          <a:p>
            <a:r>
              <a:rPr lang="en-US" altLang="zh-CN" sz="1400" dirty="0"/>
              <a:t>                    </a:t>
            </a:r>
            <a:r>
              <a:rPr lang="en-US" altLang="zh-CN" sz="1400" dirty="0" err="1"/>
              <a:t>link.click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                </a:t>
            </a:r>
            <a:r>
              <a:rPr lang="en-US" altLang="zh-CN" sz="1400" dirty="0" err="1"/>
              <a:t>time.sleep</a:t>
            </a:r>
            <a:r>
              <a:rPr lang="en-US" altLang="zh-CN" sz="1400" dirty="0"/>
              <a:t>(0.1)</a:t>
            </a:r>
          </a:p>
          <a:p>
            <a:r>
              <a:rPr lang="en-US" altLang="zh-CN" sz="1400" dirty="0"/>
              <a:t>                    </a:t>
            </a:r>
            <a:r>
              <a:rPr lang="en-US" altLang="zh-CN" sz="1400" dirty="0" err="1"/>
              <a:t>self.</a:t>
            </a:r>
            <a:r>
              <a:rPr lang="en-US" altLang="zh-CN" sz="1400" b="1" dirty="0" err="1">
                <a:solidFill>
                  <a:srgbClr val="FF0000"/>
                </a:solidFill>
              </a:rPr>
              <a:t>processSpider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        except Exception as err:</a:t>
            </a:r>
          </a:p>
          <a:p>
            <a:r>
              <a:rPr lang="en-US" altLang="zh-CN" sz="1400" dirty="0"/>
              <a:t>                    print(err)</a:t>
            </a:r>
          </a:p>
          <a:p>
            <a:r>
              <a:rPr lang="en-US" altLang="zh-CN" sz="1400" dirty="0"/>
              <a:t>        except Exception as err:</a:t>
            </a:r>
          </a:p>
          <a:p>
            <a:r>
              <a:rPr lang="en-US" altLang="zh-CN" sz="1400" dirty="0"/>
              <a:t>                print(err)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132945" y="0"/>
            <a:ext cx="7459471" cy="430887"/>
          </a:xfrm>
        </p:spPr>
        <p:txBody>
          <a:bodyPr/>
          <a:lstStyle/>
          <a:p>
            <a:r>
              <a:rPr lang="zh-CN" altLang="en-US" dirty="0" smtClean="0"/>
              <a:t>爬虫程序的源码 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0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3982" y="1295400"/>
            <a:ext cx="8794242" cy="4801314"/>
          </a:xfrm>
        </p:spPr>
        <p:txBody>
          <a:bodyPr/>
          <a:lstStyle/>
          <a:p>
            <a:r>
              <a:rPr lang="en-US" altLang="zh-CN" sz="2400" dirty="0"/>
              <a:t> </a:t>
            </a:r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executeSpider</a:t>
            </a:r>
            <a:r>
              <a:rPr lang="en-US" altLang="zh-CN" sz="2400" dirty="0"/>
              <a:t>(self, 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):</a:t>
            </a:r>
          </a:p>
          <a:p>
            <a:r>
              <a:rPr lang="en-US" altLang="zh-CN" sz="2400" dirty="0"/>
              <a:t>        print("Spider starting......")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self.startUp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        self.driver.get(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self.processSpider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        for T in </a:t>
            </a:r>
            <a:r>
              <a:rPr lang="en-US" altLang="zh-CN" sz="2400" dirty="0" err="1"/>
              <a:t>self.threads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            </a:t>
            </a:r>
            <a:r>
              <a:rPr lang="en-US" altLang="zh-CN" sz="2400" dirty="0" err="1"/>
              <a:t>T.join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        print("Spider completed......")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self.showDB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self.closeUp</a:t>
            </a:r>
            <a:r>
              <a:rPr lang="en-US" altLang="zh-CN" sz="2400" dirty="0"/>
              <a:t>()</a:t>
            </a:r>
          </a:p>
          <a:p>
            <a:endParaRPr lang="en-US" altLang="zh-CN" sz="2400" dirty="0"/>
          </a:p>
          <a:p>
            <a:r>
              <a:rPr lang="en-US" altLang="zh-CN" sz="2400" dirty="0"/>
              <a:t>spider = </a:t>
            </a:r>
            <a:r>
              <a:rPr lang="en-US" altLang="zh-CN" sz="2400" dirty="0" err="1"/>
              <a:t>MySpider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 err="1"/>
              <a:t>spider.executeSpider</a:t>
            </a:r>
            <a:r>
              <a:rPr lang="en-US" altLang="zh-CN" sz="2400" dirty="0"/>
              <a:t>("http://127.0.0.1:5000")</a:t>
            </a:r>
            <a:endParaRPr lang="zh-CN" altLang="en-US" sz="24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524000" y="362249"/>
            <a:ext cx="745947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r>
              <a:rPr lang="zh-CN" altLang="en-US" kern="0" dirty="0" smtClean="0">
                <a:solidFill>
                  <a:prstClr val="black"/>
                </a:solidFill>
              </a:rPr>
              <a:t>爬虫程序的源码 </a:t>
            </a:r>
            <a:r>
              <a:rPr lang="en-US" altLang="zh-CN" kern="0" dirty="0" smtClean="0">
                <a:solidFill>
                  <a:prstClr val="black"/>
                </a:solidFill>
              </a:rPr>
              <a:t>7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0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9175" cy="234950"/>
          </a:xfrm>
          <a:custGeom>
            <a:avLst/>
            <a:gdLst/>
            <a:ahLst/>
            <a:cxnLst/>
            <a:rect l="l" t="t" r="r" b="b"/>
            <a:pathLst>
              <a:path w="2289175" h="234950">
                <a:moveTo>
                  <a:pt x="0" y="234696"/>
                </a:moveTo>
                <a:lnTo>
                  <a:pt x="2289048" y="234696"/>
                </a:lnTo>
                <a:lnTo>
                  <a:pt x="2289048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68879" y="0"/>
            <a:ext cx="2292350" cy="234950"/>
          </a:xfrm>
          <a:custGeom>
            <a:avLst/>
            <a:gdLst/>
            <a:ahLst/>
            <a:cxnLst/>
            <a:rect l="l" t="t" r="r" b="b"/>
            <a:pathLst>
              <a:path w="2292350" h="234950">
                <a:moveTo>
                  <a:pt x="0" y="234696"/>
                </a:moveTo>
                <a:lnTo>
                  <a:pt x="2292096" y="234696"/>
                </a:lnTo>
                <a:lnTo>
                  <a:pt x="229209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65191" y="0"/>
            <a:ext cx="2261870" cy="234950"/>
          </a:xfrm>
          <a:custGeom>
            <a:avLst/>
            <a:gdLst/>
            <a:ahLst/>
            <a:cxnLst/>
            <a:rect l="l" t="t" r="r" b="b"/>
            <a:pathLst>
              <a:path w="2261870" h="234950">
                <a:moveTo>
                  <a:pt x="0" y="234696"/>
                </a:moveTo>
                <a:lnTo>
                  <a:pt x="2261616" y="234696"/>
                </a:lnTo>
                <a:lnTo>
                  <a:pt x="226161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31023" y="0"/>
            <a:ext cx="2292350" cy="234950"/>
          </a:xfrm>
          <a:custGeom>
            <a:avLst/>
            <a:gdLst/>
            <a:ahLst/>
            <a:cxnLst/>
            <a:rect l="l" t="t" r="r" b="b"/>
            <a:pathLst>
              <a:path w="2292350" h="234950">
                <a:moveTo>
                  <a:pt x="0" y="234696"/>
                </a:moveTo>
                <a:lnTo>
                  <a:pt x="2292096" y="234696"/>
                </a:lnTo>
                <a:lnTo>
                  <a:pt x="2292096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2952" y="0"/>
            <a:ext cx="2289175" cy="234950"/>
          </a:xfrm>
          <a:custGeom>
            <a:avLst/>
            <a:gdLst/>
            <a:ahLst/>
            <a:cxnLst/>
            <a:rect l="l" t="t" r="r" b="b"/>
            <a:pathLst>
              <a:path w="2289175" h="234950">
                <a:moveTo>
                  <a:pt x="0" y="234696"/>
                </a:moveTo>
                <a:lnTo>
                  <a:pt x="2289048" y="234696"/>
                </a:lnTo>
                <a:lnTo>
                  <a:pt x="2289048" y="0"/>
                </a:lnTo>
                <a:lnTo>
                  <a:pt x="0" y="0"/>
                </a:lnTo>
                <a:lnTo>
                  <a:pt x="0" y="234696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2952" y="6227064"/>
            <a:ext cx="2289175" cy="631190"/>
          </a:xfrm>
          <a:custGeom>
            <a:avLst/>
            <a:gdLst/>
            <a:ahLst/>
            <a:cxnLst/>
            <a:rect l="l" t="t" r="r" b="b"/>
            <a:pathLst>
              <a:path w="2289175" h="631190">
                <a:moveTo>
                  <a:pt x="0" y="630936"/>
                </a:moveTo>
                <a:lnTo>
                  <a:pt x="2289048" y="630936"/>
                </a:lnTo>
                <a:lnTo>
                  <a:pt x="2289048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31023" y="6227064"/>
            <a:ext cx="2292350" cy="631190"/>
          </a:xfrm>
          <a:custGeom>
            <a:avLst/>
            <a:gdLst/>
            <a:ahLst/>
            <a:cxnLst/>
            <a:rect l="l" t="t" r="r" b="b"/>
            <a:pathLst>
              <a:path w="2292350" h="631190">
                <a:moveTo>
                  <a:pt x="0" y="630936"/>
                </a:moveTo>
                <a:lnTo>
                  <a:pt x="2292096" y="630936"/>
                </a:lnTo>
                <a:lnTo>
                  <a:pt x="229209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65191" y="6227064"/>
            <a:ext cx="2261870" cy="631190"/>
          </a:xfrm>
          <a:custGeom>
            <a:avLst/>
            <a:gdLst/>
            <a:ahLst/>
            <a:cxnLst/>
            <a:rect l="l" t="t" r="r" b="b"/>
            <a:pathLst>
              <a:path w="2261870" h="631190">
                <a:moveTo>
                  <a:pt x="0" y="630936"/>
                </a:moveTo>
                <a:lnTo>
                  <a:pt x="2261616" y="630936"/>
                </a:lnTo>
                <a:lnTo>
                  <a:pt x="226161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68879" y="6227064"/>
            <a:ext cx="2292350" cy="631190"/>
          </a:xfrm>
          <a:custGeom>
            <a:avLst/>
            <a:gdLst/>
            <a:ahLst/>
            <a:cxnLst/>
            <a:rect l="l" t="t" r="r" b="b"/>
            <a:pathLst>
              <a:path w="2292350" h="631190">
                <a:moveTo>
                  <a:pt x="0" y="630936"/>
                </a:moveTo>
                <a:lnTo>
                  <a:pt x="2292096" y="630936"/>
                </a:lnTo>
                <a:lnTo>
                  <a:pt x="229209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227064"/>
            <a:ext cx="2289175" cy="631190"/>
          </a:xfrm>
          <a:custGeom>
            <a:avLst/>
            <a:gdLst/>
            <a:ahLst/>
            <a:cxnLst/>
            <a:rect l="l" t="t" r="r" b="b"/>
            <a:pathLst>
              <a:path w="2289175" h="631190">
                <a:moveTo>
                  <a:pt x="0" y="630936"/>
                </a:moveTo>
                <a:lnTo>
                  <a:pt x="2289048" y="630936"/>
                </a:lnTo>
                <a:lnTo>
                  <a:pt x="2289048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03576" y="2607627"/>
            <a:ext cx="1493520" cy="1642745"/>
          </a:xfrm>
          <a:custGeom>
            <a:avLst/>
            <a:gdLst/>
            <a:ahLst/>
            <a:cxnLst/>
            <a:rect l="l" t="t" r="r" b="b"/>
            <a:pathLst>
              <a:path w="1493520" h="1642745">
                <a:moveTo>
                  <a:pt x="758189" y="0"/>
                </a:moveTo>
                <a:lnTo>
                  <a:pt x="712892" y="2074"/>
                </a:lnTo>
                <a:lnTo>
                  <a:pt x="667390" y="8298"/>
                </a:lnTo>
                <a:lnTo>
                  <a:pt x="623533" y="18670"/>
                </a:lnTo>
                <a:lnTo>
                  <a:pt x="152400" y="299402"/>
                </a:lnTo>
                <a:lnTo>
                  <a:pt x="113412" y="328984"/>
                </a:lnTo>
                <a:lnTo>
                  <a:pt x="79156" y="362107"/>
                </a:lnTo>
                <a:lnTo>
                  <a:pt x="50250" y="398143"/>
                </a:lnTo>
                <a:lnTo>
                  <a:pt x="27310" y="436467"/>
                </a:lnTo>
                <a:lnTo>
                  <a:pt x="10953" y="476453"/>
                </a:lnTo>
                <a:lnTo>
                  <a:pt x="1798" y="517475"/>
                </a:lnTo>
                <a:lnTo>
                  <a:pt x="0" y="1097724"/>
                </a:lnTo>
                <a:lnTo>
                  <a:pt x="453" y="1111532"/>
                </a:lnTo>
                <a:lnTo>
                  <a:pt x="7071" y="1152737"/>
                </a:lnTo>
                <a:lnTo>
                  <a:pt x="21098" y="1193122"/>
                </a:lnTo>
                <a:lnTo>
                  <a:pt x="41917" y="1232063"/>
                </a:lnTo>
                <a:lnTo>
                  <a:pt x="68911" y="1268931"/>
                </a:lnTo>
                <a:lnTo>
                  <a:pt x="101466" y="1303100"/>
                </a:lnTo>
                <a:lnTo>
                  <a:pt x="138965" y="1333943"/>
                </a:lnTo>
                <a:lnTo>
                  <a:pt x="609600" y="1619694"/>
                </a:lnTo>
                <a:lnTo>
                  <a:pt x="652496" y="1631450"/>
                </a:lnTo>
                <a:lnTo>
                  <a:pt x="697658" y="1639055"/>
                </a:lnTo>
                <a:lnTo>
                  <a:pt x="743233" y="1642511"/>
                </a:lnTo>
                <a:lnTo>
                  <a:pt x="758197" y="1642740"/>
                </a:lnTo>
                <a:lnTo>
                  <a:pt x="772933" y="1642508"/>
                </a:lnTo>
                <a:lnTo>
                  <a:pt x="815086" y="1639045"/>
                </a:lnTo>
                <a:lnTo>
                  <a:pt x="852719" y="1631429"/>
                </a:lnTo>
                <a:lnTo>
                  <a:pt x="1371600" y="1343342"/>
                </a:lnTo>
                <a:lnTo>
                  <a:pt x="1398826" y="1313760"/>
                </a:lnTo>
                <a:lnTo>
                  <a:pt x="1424818" y="1280637"/>
                </a:lnTo>
                <a:lnTo>
                  <a:pt x="1448341" y="1244601"/>
                </a:lnTo>
                <a:lnTo>
                  <a:pt x="1468160" y="1206277"/>
                </a:lnTo>
                <a:lnTo>
                  <a:pt x="1483042" y="1166291"/>
                </a:lnTo>
                <a:lnTo>
                  <a:pt x="1491752" y="1125269"/>
                </a:lnTo>
                <a:lnTo>
                  <a:pt x="1493520" y="545020"/>
                </a:lnTo>
                <a:lnTo>
                  <a:pt x="1493070" y="531212"/>
                </a:lnTo>
                <a:lnTo>
                  <a:pt x="1486691" y="490007"/>
                </a:lnTo>
                <a:lnTo>
                  <a:pt x="1473728" y="449622"/>
                </a:lnTo>
                <a:lnTo>
                  <a:pt x="1455412" y="410681"/>
                </a:lnTo>
                <a:lnTo>
                  <a:pt x="1432977" y="373813"/>
                </a:lnTo>
                <a:lnTo>
                  <a:pt x="1407657" y="339644"/>
                </a:lnTo>
                <a:lnTo>
                  <a:pt x="1380684" y="308801"/>
                </a:lnTo>
                <a:lnTo>
                  <a:pt x="883920" y="23050"/>
                </a:lnTo>
                <a:lnTo>
                  <a:pt x="840760" y="8298"/>
                </a:lnTo>
                <a:lnTo>
                  <a:pt x="801429" y="2074"/>
                </a:lnTo>
                <a:lnTo>
                  <a:pt x="758189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05327" y="2983992"/>
            <a:ext cx="893444" cy="890269"/>
          </a:xfrm>
          <a:custGeom>
            <a:avLst/>
            <a:gdLst/>
            <a:ahLst/>
            <a:cxnLst/>
            <a:rect l="l" t="t" r="r" b="b"/>
            <a:pathLst>
              <a:path w="893445" h="890270">
                <a:moveTo>
                  <a:pt x="893063" y="0"/>
                </a:moveTo>
                <a:lnTo>
                  <a:pt x="0" y="0"/>
                </a:lnTo>
                <a:lnTo>
                  <a:pt x="0" y="890016"/>
                </a:lnTo>
                <a:lnTo>
                  <a:pt x="132461" y="757682"/>
                </a:lnTo>
                <a:lnTo>
                  <a:pt x="132461" y="478790"/>
                </a:lnTo>
                <a:lnTo>
                  <a:pt x="413766" y="478790"/>
                </a:lnTo>
                <a:lnTo>
                  <a:pt x="545464" y="346456"/>
                </a:lnTo>
                <a:lnTo>
                  <a:pt x="132461" y="346456"/>
                </a:lnTo>
                <a:lnTo>
                  <a:pt x="132461" y="132334"/>
                </a:lnTo>
                <a:lnTo>
                  <a:pt x="760222" y="132334"/>
                </a:lnTo>
                <a:lnTo>
                  <a:pt x="8930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03165" y="2865229"/>
            <a:ext cx="4548505" cy="78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>
                <a:latin typeface="微软雅黑"/>
                <a:cs typeface="微软雅黑"/>
              </a:rPr>
              <a:t>THAN</a:t>
            </a:r>
            <a:r>
              <a:rPr sz="6000" dirty="0">
                <a:latin typeface="微软雅黑"/>
                <a:cs typeface="微软雅黑"/>
              </a:rPr>
              <a:t>K</a:t>
            </a:r>
            <a:r>
              <a:rPr sz="6000" spc="-10" dirty="0">
                <a:latin typeface="微软雅黑"/>
                <a:cs typeface="微软雅黑"/>
              </a:rPr>
              <a:t> </a:t>
            </a:r>
            <a:r>
              <a:rPr sz="6000" spc="-150" dirty="0">
                <a:solidFill>
                  <a:srgbClr val="364554"/>
                </a:solidFill>
                <a:latin typeface="微软雅黑"/>
                <a:cs typeface="微软雅黑"/>
              </a:rPr>
              <a:t>Y</a:t>
            </a:r>
            <a:r>
              <a:rPr sz="6000" dirty="0">
                <a:solidFill>
                  <a:srgbClr val="364554"/>
                </a:solidFill>
                <a:latin typeface="微软雅黑"/>
                <a:cs typeface="微软雅黑"/>
              </a:rPr>
              <a:t>OU</a:t>
            </a:r>
            <a:endParaRPr sz="600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229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08" y="1342734"/>
            <a:ext cx="10269383" cy="41725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3000" y="609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检查自己</a:t>
            </a:r>
            <a:r>
              <a:rPr lang="en-US" altLang="zh-CN" dirty="0" smtClean="0">
                <a:solidFill>
                  <a:prstClr val="black"/>
                </a:solidFill>
              </a:rPr>
              <a:t>chrome</a:t>
            </a:r>
            <a:r>
              <a:rPr lang="zh-CN" altLang="en-US" dirty="0" smtClean="0">
                <a:solidFill>
                  <a:prstClr val="black"/>
                </a:solidFill>
              </a:rPr>
              <a:t>的版本，并下载对应的</a:t>
            </a:r>
            <a:r>
              <a:rPr lang="en-US" altLang="zh-CN" dirty="0" smtClean="0">
                <a:solidFill>
                  <a:prstClr val="black"/>
                </a:solidFill>
              </a:rPr>
              <a:t>driver</a:t>
            </a:r>
            <a:r>
              <a:rPr lang="zh-CN" altLang="en-US" dirty="0" smtClean="0">
                <a:solidFill>
                  <a:prstClr val="black"/>
                </a:solidFill>
              </a:rPr>
              <a:t>才能起作用。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3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30" y="2390630"/>
            <a:ext cx="9421540" cy="20767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7800" y="1447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prstClr val="black"/>
                </a:solidFill>
              </a:rPr>
              <a:t>cmd</a:t>
            </a:r>
            <a:r>
              <a:rPr lang="zh-CN" altLang="en-US" dirty="0" smtClean="0">
                <a:solidFill>
                  <a:prstClr val="black"/>
                </a:solidFill>
              </a:rPr>
              <a:t>命令打开命令行界面，输入“</a:t>
            </a:r>
            <a:r>
              <a:rPr lang="en-US" altLang="zh-CN" dirty="0" err="1" smtClean="0">
                <a:solidFill>
                  <a:prstClr val="black"/>
                </a:solidFill>
              </a:rPr>
              <a:t>chromedriver</a:t>
            </a:r>
            <a:r>
              <a:rPr lang="zh-CN" altLang="en-US" dirty="0" smtClean="0">
                <a:solidFill>
                  <a:prstClr val="black"/>
                </a:solidFill>
              </a:rPr>
              <a:t>”启动该驱动程序，查看是否配置成功。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1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2785</TotalTime>
  <Words>4168</Words>
  <Application>Microsoft Office PowerPoint</Application>
  <PresentationFormat>宽屏</PresentationFormat>
  <Paragraphs>810</Paragraphs>
  <Slides>72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72</vt:i4>
      </vt:variant>
    </vt:vector>
  </HeadingPairs>
  <TitlesOfParts>
    <vt:vector size="85" baseType="lpstr">
      <vt:lpstr>΢</vt:lpstr>
      <vt:lpstr>-apple-system</vt:lpstr>
      <vt:lpstr>Microsoft JhengHei</vt:lpstr>
      <vt:lpstr>宋体</vt:lpstr>
      <vt:lpstr>微软雅黑</vt:lpstr>
      <vt:lpstr>Arial</vt:lpstr>
      <vt:lpstr>Calibri</vt:lpstr>
      <vt:lpstr>Times New Roman</vt:lpstr>
      <vt:lpstr>Wingdings</vt:lpstr>
      <vt:lpstr>Office Theme</vt:lpstr>
      <vt:lpstr>1_Office Theme</vt:lpstr>
      <vt:lpstr>2_Office Theme</vt:lpstr>
      <vt:lpstr>3_Office Theme</vt:lpstr>
      <vt:lpstr>5. Selenium框架爬虫程序</vt:lpstr>
      <vt:lpstr>5.1    Selenium  框架介绍</vt:lpstr>
      <vt:lpstr>Selenium- WebDriver工作原理 </vt:lpstr>
      <vt:lpstr>PowerPoint 演示文稿</vt:lpstr>
      <vt:lpstr>Selenium- WebDriver原理 理解</vt:lpstr>
      <vt:lpstr>1. Selenium  安装与环境配置 2.常用指令 </vt:lpstr>
      <vt:lpstr>安装Selenium框架</vt:lpstr>
      <vt:lpstr>PowerPoint 演示文稿</vt:lpstr>
      <vt:lpstr>PowerPoint 演示文稿</vt:lpstr>
      <vt:lpstr>编写Selenium爬虫程序</vt:lpstr>
      <vt:lpstr>编写Selenium爬虫程序</vt:lpstr>
      <vt:lpstr>编写Selenium爬虫程序</vt:lpstr>
      <vt:lpstr>编写Selenium爬虫程序</vt:lpstr>
      <vt:lpstr>5.3 Selenium查找HTML元素</vt:lpstr>
      <vt:lpstr>PowerPoint 演示文稿</vt:lpstr>
      <vt:lpstr>PowerPoint 演示文稿</vt:lpstr>
      <vt:lpstr>5.4 Selenium实现用户登录</vt:lpstr>
      <vt:lpstr>PowerPoint 演示文稿</vt:lpstr>
      <vt:lpstr>创建模拟网站</vt:lpstr>
      <vt:lpstr>创建模拟网站</vt:lpstr>
      <vt:lpstr>创建服务器程序</vt:lpstr>
      <vt:lpstr>键盘输入动作</vt:lpstr>
      <vt:lpstr>鼠标点击动作</vt:lpstr>
      <vt:lpstr>编写爬虫程序</vt:lpstr>
      <vt:lpstr>5.5 Selenium爬取Ajax网页数据</vt:lpstr>
      <vt:lpstr>什么是Ajax网页数据？ 后台与服务器进行少量数据交换， 异步更新部分网页.</vt:lpstr>
      <vt:lpstr>普通爬虫程序</vt:lpstr>
      <vt:lpstr>编写爬虫程序</vt:lpstr>
      <vt:lpstr>编写爬虫程序</vt:lpstr>
      <vt:lpstr>编写爬虫程序</vt:lpstr>
      <vt:lpstr>爬虫程序</vt:lpstr>
      <vt:lpstr>创建Ajax网站</vt:lpstr>
      <vt:lpstr>创建Ajax网站</vt:lpstr>
      <vt:lpstr>创建Ajax网站</vt:lpstr>
      <vt:lpstr>PowerPoint 演示文稿</vt:lpstr>
      <vt:lpstr>创建服务器程序</vt:lpstr>
      <vt:lpstr>执行程序</vt:lpstr>
      <vt:lpstr>5.6 Selenium等待HTML元素</vt:lpstr>
      <vt:lpstr>模拟网站</vt:lpstr>
      <vt:lpstr>等待HTML元素</vt:lpstr>
      <vt:lpstr>4. Selenium显示等待</vt:lpstr>
      <vt:lpstr>PowerPoint 演示文稿</vt:lpstr>
      <vt:lpstr>等待方法</vt:lpstr>
      <vt:lpstr>PowerPoint 演示文稿</vt:lpstr>
      <vt:lpstr>等待方法</vt:lpstr>
      <vt:lpstr>PowerPoint 演示文稿</vt:lpstr>
      <vt:lpstr>创建Ajax网站</vt:lpstr>
      <vt:lpstr>创建Ajax网站</vt:lpstr>
      <vt:lpstr>创建服务器程序</vt:lpstr>
      <vt:lpstr>模拟网站</vt:lpstr>
      <vt:lpstr>5.7 爬取模拟商城网站数据</vt:lpstr>
      <vt:lpstr>爬虫案例分析</vt:lpstr>
      <vt:lpstr>PowerPoint 演示文稿</vt:lpstr>
      <vt:lpstr>创建网站</vt:lpstr>
      <vt:lpstr>创建网站</vt:lpstr>
      <vt:lpstr>创建网站</vt:lpstr>
      <vt:lpstr>创建网站</vt:lpstr>
      <vt:lpstr>创建网站</vt:lpstr>
      <vt:lpstr>创建服务器程序</vt:lpstr>
      <vt:lpstr>创建服务器程序</vt:lpstr>
      <vt:lpstr>创建服务器程序</vt:lpstr>
      <vt:lpstr>模拟网站</vt:lpstr>
      <vt:lpstr>爬取数据</vt:lpstr>
      <vt:lpstr>实现网站翻页</vt:lpstr>
      <vt:lpstr>mallSpider.py爬虫程序的源码 1</vt:lpstr>
      <vt:lpstr>爬虫程序的源码 2</vt:lpstr>
      <vt:lpstr>爬虫程序的源码 3</vt:lpstr>
      <vt:lpstr>爬虫程序的源码 4</vt:lpstr>
      <vt:lpstr>爬虫程序的源码 5</vt:lpstr>
      <vt:lpstr>爬虫程序的源码 6</vt:lpstr>
      <vt:lpstr>PowerPoint 演示文稿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Beautiful</cp:lastModifiedBy>
  <cp:revision>177</cp:revision>
  <dcterms:created xsi:type="dcterms:W3CDTF">2020-10-16T00:02:44Z</dcterms:created>
  <dcterms:modified xsi:type="dcterms:W3CDTF">2020-11-10T21:57:21Z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2020-10-15T00:00:00Z</vt:filetime>
  </property>
</Properties>
</file>