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2" r:id="rId2"/>
  </p:sldMasterIdLst>
  <p:notesMasterIdLst>
    <p:notesMasterId r:id="rId42"/>
  </p:notesMasterIdLst>
  <p:handoutMasterIdLst>
    <p:handoutMasterId r:id="rId43"/>
  </p:handoutMasterIdLst>
  <p:sldIdLst>
    <p:sldId id="349" r:id="rId3"/>
    <p:sldId id="395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69" r:id="rId22"/>
    <p:sldId id="370" r:id="rId23"/>
    <p:sldId id="371" r:id="rId24"/>
    <p:sldId id="372" r:id="rId25"/>
    <p:sldId id="373" r:id="rId26"/>
    <p:sldId id="396" r:id="rId27"/>
    <p:sldId id="376" r:id="rId28"/>
    <p:sldId id="377" r:id="rId29"/>
    <p:sldId id="382" r:id="rId30"/>
    <p:sldId id="383" r:id="rId31"/>
    <p:sldId id="384" r:id="rId32"/>
    <p:sldId id="385" r:id="rId33"/>
    <p:sldId id="386" r:id="rId34"/>
    <p:sldId id="387" r:id="rId35"/>
    <p:sldId id="388" r:id="rId36"/>
    <p:sldId id="389" r:id="rId37"/>
    <p:sldId id="390" r:id="rId38"/>
    <p:sldId id="391" r:id="rId39"/>
    <p:sldId id="392" r:id="rId40"/>
    <p:sldId id="393" r:id="rId41"/>
  </p:sldIdLst>
  <p:sldSz cx="9144000" cy="5143500" type="screen16x9"/>
  <p:notesSz cx="6888163" cy="100187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6" userDrawn="1">
          <p15:clr>
            <a:srgbClr val="A4A3A4"/>
          </p15:clr>
        </p15:guide>
        <p15:guide id="2" pos="217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2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41" autoAdjust="0"/>
  </p:normalViewPr>
  <p:slideViewPr>
    <p:cSldViewPr>
      <p:cViewPr varScale="1">
        <p:scale>
          <a:sx n="145" d="100"/>
          <a:sy n="145" d="100"/>
        </p:scale>
        <p:origin x="636" y="1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180" y="-78"/>
      </p:cViewPr>
      <p:guideLst>
        <p:guide orient="horz" pos="3156"/>
        <p:guide pos="217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093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093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r">
              <a:defRPr sz="1300"/>
            </a:lvl1pPr>
          </a:lstStyle>
          <a:p>
            <a:fld id="{59BD802B-C96F-4609-91B9-2D2ACAFC1260}" type="datetimeFigureOut">
              <a:rPr lang="zh-CN" altLang="en-US" smtClean="0"/>
              <a:pPr/>
              <a:t>2020/10/9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516038"/>
            <a:ext cx="2984871" cy="500936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01698" y="9516038"/>
            <a:ext cx="2984871" cy="500936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r">
              <a:defRPr sz="1300"/>
            </a:lvl1pPr>
          </a:lstStyle>
          <a:p>
            <a:fld id="{8F990201-A7D3-470E-92EF-58DA7B275B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7032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67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67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r">
              <a:defRPr sz="1300"/>
            </a:lvl1pPr>
          </a:lstStyle>
          <a:p>
            <a:fld id="{1194F805-972A-4DF6-9FFC-FBB7316ED14D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06" tIns="48303" rIns="96606" bIns="48303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8817" y="4821506"/>
            <a:ext cx="5510530" cy="3944868"/>
          </a:xfrm>
          <a:prstGeom prst="rect">
            <a:avLst/>
          </a:prstGeom>
        </p:spPr>
        <p:txBody>
          <a:bodyPr vert="horz" lIns="96606" tIns="48303" rIns="96606" bIns="48303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516039"/>
            <a:ext cx="2984871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01698" y="9516039"/>
            <a:ext cx="2984871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r">
              <a:defRPr sz="1300"/>
            </a:lvl1pPr>
          </a:lstStyle>
          <a:p>
            <a:fld id="{2E056E6E-C8FC-44B6-BFDA-18BC0CF845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826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56E6E-C8FC-44B6-BFDA-18BC0CF845F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495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142844" y="107139"/>
            <a:ext cx="5929354" cy="321471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32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142844" y="535767"/>
            <a:ext cx="8786874" cy="4500594"/>
          </a:xfrm>
        </p:spPr>
        <p:txBody>
          <a:bodyPr lIns="0" rIns="18288">
            <a:normAutofit/>
          </a:bodyPr>
          <a:lstStyle>
            <a:lvl1pPr marL="0" marR="4572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dirty="0" smtClean="0"/>
              <a:t>单击此处编辑母版副标题样式</a:t>
            </a:r>
            <a:endParaRPr kumimoji="0"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8204320" y="0"/>
            <a:ext cx="93968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28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sziit</a:t>
            </a:r>
            <a:endParaRPr lang="zh-CN" altLang="en-US" sz="2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831058"/>
            <a:ext cx="5257800" cy="30861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4019827"/>
            <a:ext cx="155448" cy="116586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882747"/>
            <a:ext cx="2212848" cy="1186966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121589"/>
            <a:ext cx="2209800" cy="163449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02E6-1BD4-49EF-A21B-CB6443CFFA71}" type="datetimeFigureOut">
              <a:rPr lang="zh-CN" altLang="en-US" smtClean="0"/>
              <a:pPr/>
              <a:t>2020/10/9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4767263"/>
            <a:ext cx="609600" cy="273844"/>
          </a:xfrm>
        </p:spPr>
        <p:txBody>
          <a:bodyPr/>
          <a:lstStyle/>
          <a:p>
            <a:fld id="{1B898AF5-1482-4BA4-B137-DBE335F82EA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899638"/>
            <a:ext cx="4617720" cy="294894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4362450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4664869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02E6-1BD4-49EF-A21B-CB6443CFFA71}" type="datetimeFigureOut">
              <a:rPr lang="zh-CN" altLang="en-US" smtClean="0"/>
              <a:pPr/>
              <a:t>2020/10/9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8AF5-1482-4BA4-B137-DBE335F82E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85801"/>
            <a:ext cx="2057400" cy="390882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85801"/>
            <a:ext cx="6019800" cy="390882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02E6-1BD4-49EF-A21B-CB6443CFFA71}" type="datetimeFigureOut">
              <a:rPr lang="zh-CN" altLang="en-US" smtClean="0"/>
              <a:pPr/>
              <a:t>2020/10/9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8AF5-1482-4BA4-B137-DBE335F82E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EBEEF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bk object 17"/>
          <p:cNvSpPr/>
          <p:nvPr/>
        </p:nvSpPr>
        <p:spPr>
          <a:xfrm>
            <a:off x="920600" y="1159669"/>
            <a:ext cx="123825" cy="126683"/>
          </a:xfrm>
          <a:custGeom>
            <a:avLst/>
            <a:gdLst/>
            <a:ahLst/>
            <a:cxnLst/>
            <a:rect l="l" t="t" r="r" b="b"/>
            <a:pathLst>
              <a:path w="165100" h="168910">
                <a:moveTo>
                  <a:pt x="71107" y="0"/>
                </a:moveTo>
                <a:lnTo>
                  <a:pt x="0" y="168401"/>
                </a:lnTo>
                <a:lnTo>
                  <a:pt x="164579" y="93599"/>
                </a:lnTo>
                <a:lnTo>
                  <a:pt x="71107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bk object 18"/>
          <p:cNvSpPr/>
          <p:nvPr/>
        </p:nvSpPr>
        <p:spPr>
          <a:xfrm>
            <a:off x="1044035" y="1231227"/>
            <a:ext cx="2858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742" y="0"/>
                </a:lnTo>
              </a:path>
            </a:pathLst>
          </a:custGeom>
          <a:ln w="3742">
            <a:solidFill>
              <a:srgbClr val="36455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bk object 19"/>
          <p:cNvSpPr/>
          <p:nvPr/>
        </p:nvSpPr>
        <p:spPr>
          <a:xfrm>
            <a:off x="993552" y="859441"/>
            <a:ext cx="311468" cy="311468"/>
          </a:xfrm>
          <a:custGeom>
            <a:avLst/>
            <a:gdLst/>
            <a:ahLst/>
            <a:cxnLst/>
            <a:rect l="l" t="t" r="r" b="b"/>
            <a:pathLst>
              <a:path w="415289" h="415290">
                <a:moveTo>
                  <a:pt x="377825" y="0"/>
                </a:moveTo>
                <a:lnTo>
                  <a:pt x="0" y="377951"/>
                </a:lnTo>
                <a:lnTo>
                  <a:pt x="37465" y="415289"/>
                </a:lnTo>
                <a:lnTo>
                  <a:pt x="415289" y="37464"/>
                </a:lnTo>
                <a:lnTo>
                  <a:pt x="377825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bk object 20"/>
          <p:cNvSpPr/>
          <p:nvPr/>
        </p:nvSpPr>
        <p:spPr>
          <a:xfrm>
            <a:off x="1035653" y="901541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381634" y="0"/>
                </a:moveTo>
                <a:lnTo>
                  <a:pt x="0" y="381635"/>
                </a:lnTo>
                <a:lnTo>
                  <a:pt x="37337" y="419100"/>
                </a:lnTo>
                <a:lnTo>
                  <a:pt x="418972" y="44958"/>
                </a:lnTo>
                <a:lnTo>
                  <a:pt x="381634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bk object 21"/>
          <p:cNvSpPr/>
          <p:nvPr/>
        </p:nvSpPr>
        <p:spPr>
          <a:xfrm>
            <a:off x="1293781" y="832834"/>
            <a:ext cx="81439" cy="77153"/>
          </a:xfrm>
          <a:custGeom>
            <a:avLst/>
            <a:gdLst/>
            <a:ahLst/>
            <a:cxnLst/>
            <a:rect l="l" t="t" r="r" b="b"/>
            <a:pathLst>
              <a:path w="108585" h="102869">
                <a:moveTo>
                  <a:pt x="48050" y="0"/>
                </a:moveTo>
                <a:lnTo>
                  <a:pt x="6727" y="12155"/>
                </a:lnTo>
                <a:lnTo>
                  <a:pt x="0" y="16425"/>
                </a:lnTo>
                <a:lnTo>
                  <a:pt x="93371" y="102819"/>
                </a:lnTo>
                <a:lnTo>
                  <a:pt x="108405" y="63633"/>
                </a:lnTo>
                <a:lnTo>
                  <a:pt x="106690" y="50939"/>
                </a:lnTo>
                <a:lnTo>
                  <a:pt x="87248" y="16425"/>
                </a:lnTo>
                <a:lnTo>
                  <a:pt x="48050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bk object 22"/>
          <p:cNvSpPr/>
          <p:nvPr/>
        </p:nvSpPr>
        <p:spPr>
          <a:xfrm>
            <a:off x="701735" y="831437"/>
            <a:ext cx="578168" cy="575310"/>
          </a:xfrm>
          <a:custGeom>
            <a:avLst/>
            <a:gdLst/>
            <a:ahLst/>
            <a:cxnLst/>
            <a:rect l="l" t="t" r="r" b="b"/>
            <a:pathLst>
              <a:path w="770889" h="767080">
                <a:moveTo>
                  <a:pt x="740752" y="0"/>
                </a:moveTo>
                <a:lnTo>
                  <a:pt x="0" y="0"/>
                </a:lnTo>
                <a:lnTo>
                  <a:pt x="0" y="766952"/>
                </a:lnTo>
                <a:lnTo>
                  <a:pt x="770724" y="766952"/>
                </a:lnTo>
                <a:lnTo>
                  <a:pt x="770724" y="673353"/>
                </a:lnTo>
                <a:lnTo>
                  <a:pt x="93535" y="673353"/>
                </a:lnTo>
                <a:lnTo>
                  <a:pt x="93535" y="93471"/>
                </a:lnTo>
                <a:lnTo>
                  <a:pt x="643470" y="93471"/>
                </a:lnTo>
                <a:lnTo>
                  <a:pt x="740752" y="0"/>
                </a:lnTo>
                <a:close/>
              </a:path>
              <a:path w="770889" h="767080">
                <a:moveTo>
                  <a:pt x="770724" y="284352"/>
                </a:moveTo>
                <a:lnTo>
                  <a:pt x="680935" y="377825"/>
                </a:lnTo>
                <a:lnTo>
                  <a:pt x="680935" y="673353"/>
                </a:lnTo>
                <a:lnTo>
                  <a:pt x="770724" y="673353"/>
                </a:lnTo>
                <a:lnTo>
                  <a:pt x="770724" y="284352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5247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6"/>
            <a:ext cx="77724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1" y="2880360"/>
            <a:ext cx="640079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577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88964" y="2047287"/>
            <a:ext cx="4366070" cy="553998"/>
          </a:xfrm>
        </p:spPr>
        <p:txBody>
          <a:bodyPr lIns="0" tIns="0" rIns="0" bIns="0"/>
          <a:lstStyle>
            <a:lvl1pPr>
              <a:defRPr sz="3600" b="0" i="0">
                <a:solidFill>
                  <a:srgbClr val="33C3AB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0429" y="1209532"/>
            <a:ext cx="8363141" cy="276999"/>
          </a:xfrm>
        </p:spPr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32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88964" y="2047287"/>
            <a:ext cx="4366070" cy="553998"/>
          </a:xfrm>
        </p:spPr>
        <p:txBody>
          <a:bodyPr lIns="0" tIns="0" rIns="0" bIns="0"/>
          <a:lstStyle>
            <a:lvl1pPr>
              <a:defRPr sz="3600" b="0" i="0">
                <a:solidFill>
                  <a:srgbClr val="33C3AB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548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88964" y="2047287"/>
            <a:ext cx="4366070" cy="553998"/>
          </a:xfrm>
        </p:spPr>
        <p:txBody>
          <a:bodyPr lIns="0" tIns="0" rIns="0" bIns="0"/>
          <a:lstStyle>
            <a:lvl1pPr>
              <a:defRPr sz="3600" b="0" i="0">
                <a:solidFill>
                  <a:srgbClr val="33C3AB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0464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EBEEF0"/>
          </a:solidFill>
        </p:spPr>
        <p:txBody>
          <a:bodyPr wrap="square" lIns="0" tIns="0" rIns="0" bIns="0" rtlCol="0"/>
          <a:lstStyle/>
          <a:p>
            <a:endParaRPr sz="1350" smtClean="0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920600" y="1159669"/>
            <a:ext cx="123825" cy="126683"/>
          </a:xfrm>
          <a:custGeom>
            <a:avLst/>
            <a:gdLst/>
            <a:ahLst/>
            <a:cxnLst/>
            <a:rect l="l" t="t" r="r" b="b"/>
            <a:pathLst>
              <a:path w="165100" h="168910">
                <a:moveTo>
                  <a:pt x="71107" y="0"/>
                </a:moveTo>
                <a:lnTo>
                  <a:pt x="0" y="168401"/>
                </a:lnTo>
                <a:lnTo>
                  <a:pt x="164579" y="93599"/>
                </a:lnTo>
                <a:lnTo>
                  <a:pt x="71107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 smtClean="0"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1044035" y="1231227"/>
            <a:ext cx="2858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742" y="0"/>
                </a:lnTo>
              </a:path>
            </a:pathLst>
          </a:custGeom>
          <a:ln w="3742">
            <a:solidFill>
              <a:srgbClr val="364554"/>
            </a:solidFill>
          </a:ln>
        </p:spPr>
        <p:txBody>
          <a:bodyPr wrap="square" lIns="0" tIns="0" rIns="0" bIns="0" rtlCol="0"/>
          <a:lstStyle/>
          <a:p>
            <a:endParaRPr sz="1350" smtClean="0">
              <a:solidFill>
                <a:prstClr val="black"/>
              </a:solidFill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993552" y="859441"/>
            <a:ext cx="311468" cy="311468"/>
          </a:xfrm>
          <a:custGeom>
            <a:avLst/>
            <a:gdLst/>
            <a:ahLst/>
            <a:cxnLst/>
            <a:rect l="l" t="t" r="r" b="b"/>
            <a:pathLst>
              <a:path w="415289" h="415290">
                <a:moveTo>
                  <a:pt x="377825" y="0"/>
                </a:moveTo>
                <a:lnTo>
                  <a:pt x="0" y="377951"/>
                </a:lnTo>
                <a:lnTo>
                  <a:pt x="37465" y="415289"/>
                </a:lnTo>
                <a:lnTo>
                  <a:pt x="415289" y="37464"/>
                </a:lnTo>
                <a:lnTo>
                  <a:pt x="377825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 smtClean="0">
              <a:solidFill>
                <a:prstClr val="black"/>
              </a:solidFill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1035653" y="901541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381634" y="0"/>
                </a:moveTo>
                <a:lnTo>
                  <a:pt x="0" y="381635"/>
                </a:lnTo>
                <a:lnTo>
                  <a:pt x="37337" y="419100"/>
                </a:lnTo>
                <a:lnTo>
                  <a:pt x="418972" y="44958"/>
                </a:lnTo>
                <a:lnTo>
                  <a:pt x="381634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 smtClean="0">
              <a:solidFill>
                <a:prstClr val="black"/>
              </a:solidFill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1293781" y="832834"/>
            <a:ext cx="81439" cy="77153"/>
          </a:xfrm>
          <a:custGeom>
            <a:avLst/>
            <a:gdLst/>
            <a:ahLst/>
            <a:cxnLst/>
            <a:rect l="l" t="t" r="r" b="b"/>
            <a:pathLst>
              <a:path w="108585" h="102869">
                <a:moveTo>
                  <a:pt x="48050" y="0"/>
                </a:moveTo>
                <a:lnTo>
                  <a:pt x="6727" y="12155"/>
                </a:lnTo>
                <a:lnTo>
                  <a:pt x="0" y="16425"/>
                </a:lnTo>
                <a:lnTo>
                  <a:pt x="93371" y="102819"/>
                </a:lnTo>
                <a:lnTo>
                  <a:pt x="108405" y="63633"/>
                </a:lnTo>
                <a:lnTo>
                  <a:pt x="106690" y="50939"/>
                </a:lnTo>
                <a:lnTo>
                  <a:pt x="87248" y="16425"/>
                </a:lnTo>
                <a:lnTo>
                  <a:pt x="48050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 smtClean="0">
              <a:solidFill>
                <a:prstClr val="black"/>
              </a:solidFill>
            </a:endParaRPr>
          </a:p>
        </p:txBody>
      </p:sp>
      <p:sp>
        <p:nvSpPr>
          <p:cNvPr id="22" name="bk object 22"/>
          <p:cNvSpPr/>
          <p:nvPr/>
        </p:nvSpPr>
        <p:spPr>
          <a:xfrm>
            <a:off x="701735" y="831437"/>
            <a:ext cx="578168" cy="575310"/>
          </a:xfrm>
          <a:custGeom>
            <a:avLst/>
            <a:gdLst/>
            <a:ahLst/>
            <a:cxnLst/>
            <a:rect l="l" t="t" r="r" b="b"/>
            <a:pathLst>
              <a:path w="770889" h="767080">
                <a:moveTo>
                  <a:pt x="740752" y="0"/>
                </a:moveTo>
                <a:lnTo>
                  <a:pt x="0" y="0"/>
                </a:lnTo>
                <a:lnTo>
                  <a:pt x="0" y="766952"/>
                </a:lnTo>
                <a:lnTo>
                  <a:pt x="770724" y="766952"/>
                </a:lnTo>
                <a:lnTo>
                  <a:pt x="770724" y="673353"/>
                </a:lnTo>
                <a:lnTo>
                  <a:pt x="93535" y="673353"/>
                </a:lnTo>
                <a:lnTo>
                  <a:pt x="93535" y="93471"/>
                </a:lnTo>
                <a:lnTo>
                  <a:pt x="643470" y="93471"/>
                </a:lnTo>
                <a:lnTo>
                  <a:pt x="740752" y="0"/>
                </a:lnTo>
                <a:close/>
              </a:path>
              <a:path w="770889" h="767080">
                <a:moveTo>
                  <a:pt x="770724" y="284352"/>
                </a:moveTo>
                <a:lnTo>
                  <a:pt x="680935" y="377825"/>
                </a:lnTo>
                <a:lnTo>
                  <a:pt x="680935" y="673353"/>
                </a:lnTo>
                <a:lnTo>
                  <a:pt x="770724" y="673353"/>
                </a:lnTo>
                <a:lnTo>
                  <a:pt x="770724" y="284352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 smtClean="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40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142844" y="107139"/>
            <a:ext cx="5929354" cy="321471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32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142844" y="535767"/>
            <a:ext cx="8786874" cy="4500594"/>
          </a:xfrm>
        </p:spPr>
        <p:txBody>
          <a:bodyPr lIns="0" rIns="18288">
            <a:normAutofit/>
          </a:bodyPr>
          <a:lstStyle>
            <a:lvl1pPr marL="0" marR="4572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dirty="0" smtClean="0"/>
              <a:t>单击此处编辑母版副标题样式</a:t>
            </a:r>
            <a:endParaRPr kumimoji="0"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8204320" y="0"/>
            <a:ext cx="93968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28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sziit</a:t>
            </a:r>
            <a:endParaRPr lang="zh-CN" altLang="en-US" sz="2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987552"/>
            <a:ext cx="7772400" cy="1021842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028498"/>
            <a:ext cx="7772400" cy="1132284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02E6-1BD4-49EF-A21B-CB6443CFFA71}" type="datetimeFigureOut">
              <a:rPr lang="zh-CN" altLang="en-US" smtClean="0"/>
              <a:pPr/>
              <a:t>2020/10/9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8AF5-1482-4BA4-B137-DBE335F82E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02E6-1BD4-49EF-A21B-CB6443CFFA71}" type="datetimeFigureOut">
              <a:rPr lang="zh-CN" altLang="en-US" smtClean="0"/>
              <a:pPr/>
              <a:t>2020/10/9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8AF5-1482-4BA4-B137-DBE335F82E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91436"/>
            <a:ext cx="4040188" cy="494514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1394818"/>
            <a:ext cx="4041775" cy="491132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885950"/>
            <a:ext cx="4040188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85950"/>
            <a:ext cx="4041775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02E6-1BD4-49EF-A21B-CB6443CFFA71}" type="datetimeFigureOut">
              <a:rPr lang="zh-CN" altLang="en-US" smtClean="0"/>
              <a:pPr/>
              <a:t>2020/10/9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8AF5-1482-4BA4-B137-DBE335F82E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305800" cy="85725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02E6-1BD4-49EF-A21B-CB6443CFFA71}" type="datetimeFigureOut">
              <a:rPr lang="zh-CN" altLang="en-US" smtClean="0"/>
              <a:pPr/>
              <a:t>2020/10/9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8AF5-1482-4BA4-B137-DBE335F82E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02E6-1BD4-49EF-A21B-CB6443CFFA71}" type="datetimeFigureOut">
              <a:rPr lang="zh-CN" altLang="en-US" smtClean="0"/>
              <a:pPr/>
              <a:t>2020/10/9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8AF5-1482-4BA4-B137-DBE335F82E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85764"/>
            <a:ext cx="2743200" cy="87153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257300"/>
            <a:ext cx="2743200" cy="3429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257300"/>
            <a:ext cx="5111750" cy="3429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02E6-1BD4-49EF-A21B-CB6443CFFA71}" type="datetimeFigureOut">
              <a:rPr lang="zh-CN" altLang="en-US" smtClean="0"/>
              <a:pPr/>
              <a:t>2020/10/9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8AF5-1482-4BA4-B137-DBE335F82E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5358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5358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51610"/>
            <a:ext cx="8229600" cy="32918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10/9/2020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19017" y="151806"/>
            <a:ext cx="9180548" cy="486918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20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1" r:id="rId13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EBEEF0"/>
          </a:solidFill>
        </p:spPr>
        <p:txBody>
          <a:bodyPr wrap="square" lIns="0" tIns="0" rIns="0" bIns="0" rtlCol="0"/>
          <a:lstStyle/>
          <a:p>
            <a:endParaRPr sz="1350" smtClean="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88964" y="2047287"/>
            <a:ext cx="436607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33C3AB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0429" y="1209532"/>
            <a:ext cx="8363141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1" y="4783455"/>
            <a:ext cx="292607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327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42900">
        <a:defRPr>
          <a:latin typeface="+mn-lt"/>
          <a:ea typeface="+mn-ea"/>
          <a:cs typeface="+mn-cs"/>
        </a:defRPr>
      </a:lvl2pPr>
      <a:lvl3pPr marL="685800">
        <a:defRPr>
          <a:latin typeface="+mn-lt"/>
          <a:ea typeface="+mn-ea"/>
          <a:cs typeface="+mn-cs"/>
        </a:defRPr>
      </a:lvl3pPr>
      <a:lvl4pPr marL="1028700">
        <a:defRPr>
          <a:latin typeface="+mn-lt"/>
          <a:ea typeface="+mn-ea"/>
          <a:cs typeface="+mn-cs"/>
        </a:defRPr>
      </a:lvl4pPr>
      <a:lvl5pPr marL="1371600">
        <a:defRPr>
          <a:latin typeface="+mn-lt"/>
          <a:ea typeface="+mn-ea"/>
          <a:cs typeface="+mn-cs"/>
        </a:defRPr>
      </a:lvl5pPr>
      <a:lvl6pPr marL="1714500">
        <a:defRPr>
          <a:latin typeface="+mn-lt"/>
          <a:ea typeface="+mn-ea"/>
          <a:cs typeface="+mn-cs"/>
        </a:defRPr>
      </a:lvl6pPr>
      <a:lvl7pPr marL="2057400">
        <a:defRPr>
          <a:latin typeface="+mn-lt"/>
          <a:ea typeface="+mn-ea"/>
          <a:cs typeface="+mn-cs"/>
        </a:defRPr>
      </a:lvl7pPr>
      <a:lvl8pPr marL="2400300">
        <a:defRPr>
          <a:latin typeface="+mn-lt"/>
          <a:ea typeface="+mn-ea"/>
          <a:cs typeface="+mn-cs"/>
        </a:defRPr>
      </a:lvl8pPr>
      <a:lvl9pPr marL="27432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42900">
        <a:defRPr>
          <a:latin typeface="+mn-lt"/>
          <a:ea typeface="+mn-ea"/>
          <a:cs typeface="+mn-cs"/>
        </a:defRPr>
      </a:lvl2pPr>
      <a:lvl3pPr marL="685800">
        <a:defRPr>
          <a:latin typeface="+mn-lt"/>
          <a:ea typeface="+mn-ea"/>
          <a:cs typeface="+mn-cs"/>
        </a:defRPr>
      </a:lvl3pPr>
      <a:lvl4pPr marL="1028700">
        <a:defRPr>
          <a:latin typeface="+mn-lt"/>
          <a:ea typeface="+mn-ea"/>
          <a:cs typeface="+mn-cs"/>
        </a:defRPr>
      </a:lvl4pPr>
      <a:lvl5pPr marL="1371600">
        <a:defRPr>
          <a:latin typeface="+mn-lt"/>
          <a:ea typeface="+mn-ea"/>
          <a:cs typeface="+mn-cs"/>
        </a:defRPr>
      </a:lvl5pPr>
      <a:lvl6pPr marL="1714500">
        <a:defRPr>
          <a:latin typeface="+mn-lt"/>
          <a:ea typeface="+mn-ea"/>
          <a:cs typeface="+mn-cs"/>
        </a:defRPr>
      </a:lvl6pPr>
      <a:lvl7pPr marL="2057400">
        <a:defRPr>
          <a:latin typeface="+mn-lt"/>
          <a:ea typeface="+mn-ea"/>
          <a:cs typeface="+mn-cs"/>
        </a:defRPr>
      </a:lvl7pPr>
      <a:lvl8pPr marL="2400300">
        <a:defRPr>
          <a:latin typeface="+mn-lt"/>
          <a:ea typeface="+mn-ea"/>
          <a:cs typeface="+mn-cs"/>
        </a:defRPr>
      </a:lvl8pPr>
      <a:lvl9pPr marL="27432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eather.com.cn/weather/101280601.shtml" TargetMode="Externa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eather.com.cn/weather/101280601.shtml" TargetMode="Externa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596313"/>
            <a:ext cx="7772400" cy="1021842"/>
          </a:xfrm>
        </p:spPr>
        <p:txBody>
          <a:bodyPr/>
          <a:lstStyle/>
          <a:p>
            <a:pPr algn="ctr"/>
            <a:r>
              <a:rPr lang="en-US" altLang="zh-CN" dirty="0"/>
              <a:t>8.2 </a:t>
            </a:r>
            <a:r>
              <a:rPr lang="zh-CN" altLang="en-US" dirty="0"/>
              <a:t>第三章 网站树的爬取路径（</a:t>
            </a:r>
            <a:r>
              <a:rPr lang="en-US" altLang="zh-CN" dirty="0"/>
              <a:t>3.4-3.5</a:t>
            </a:r>
            <a:r>
              <a:rPr lang="zh-CN" altLang="en-US" dirty="0"/>
              <a:t>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5616" y="3287668"/>
            <a:ext cx="688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Fuzhou University  </a:t>
            </a:r>
            <a:r>
              <a:rPr lang="en-US" altLang="zh-CN" dirty="0"/>
              <a:t>College of Mathematics and Computer </a:t>
            </a:r>
            <a:r>
              <a:rPr lang="en-US" altLang="zh-CN" dirty="0" smtClean="0"/>
              <a:t>Science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34692" y="3930610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教师：吴  伶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67744" y="2912619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福州大学 数学与计算机科学学院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612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87055" y="500444"/>
            <a:ext cx="3124200" cy="4334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1494" marR="532924" indent="51435">
              <a:lnSpc>
                <a:spcPct val="130100"/>
              </a:lnSpc>
            </a:pPr>
            <a:r>
              <a:rPr spc="-45" dirty="0">
                <a:latin typeface="Calibri"/>
                <a:cs typeface="Calibri"/>
              </a:rPr>
              <a:t>lin</a:t>
            </a:r>
            <a:r>
              <a:rPr spc="-86" dirty="0">
                <a:latin typeface="Calibri"/>
                <a:cs typeface="Calibri"/>
              </a:rPr>
              <a:t>k</a:t>
            </a:r>
            <a:r>
              <a:rPr spc="-158" dirty="0">
                <a:latin typeface="Calibri"/>
                <a:cs typeface="Calibri"/>
              </a:rPr>
              <a:t>s</a:t>
            </a:r>
            <a:r>
              <a:rPr spc="-244" dirty="0">
                <a:latin typeface="Calibri"/>
                <a:cs typeface="Calibri"/>
              </a:rPr>
              <a:t>=</a:t>
            </a:r>
            <a:r>
              <a:rPr spc="-71" dirty="0">
                <a:latin typeface="Calibri"/>
                <a:cs typeface="Calibri"/>
              </a:rPr>
              <a:t>soup</a:t>
            </a:r>
            <a:r>
              <a:rPr spc="-38" dirty="0">
                <a:latin typeface="Calibri"/>
                <a:cs typeface="Calibri"/>
              </a:rPr>
              <a:t>.</a:t>
            </a:r>
            <a:r>
              <a:rPr spc="-45" dirty="0">
                <a:latin typeface="Calibri"/>
                <a:cs typeface="Calibri"/>
              </a:rPr>
              <a:t>sel</a:t>
            </a:r>
            <a:r>
              <a:rPr spc="-53"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c</a:t>
            </a:r>
            <a:r>
              <a:rPr spc="-30" dirty="0">
                <a:latin typeface="Calibri"/>
                <a:cs typeface="Calibri"/>
              </a:rPr>
              <a:t>t</a:t>
            </a:r>
            <a:r>
              <a:rPr spc="-8" dirty="0">
                <a:latin typeface="Calibri"/>
                <a:cs typeface="Calibri"/>
              </a:rPr>
              <a:t>("a") </a:t>
            </a:r>
            <a:r>
              <a:rPr spc="-53" dirty="0">
                <a:latin typeface="Calibri"/>
                <a:cs typeface="Calibri"/>
              </a:rPr>
              <a:t>f</a:t>
            </a:r>
            <a:r>
              <a:rPr spc="-71" dirty="0">
                <a:latin typeface="Calibri"/>
                <a:cs typeface="Calibri"/>
              </a:rPr>
              <a:t>o</a:t>
            </a:r>
            <a:r>
              <a:rPr spc="-41" dirty="0">
                <a:latin typeface="Calibri"/>
                <a:cs typeface="Calibri"/>
              </a:rPr>
              <a:t>r</a:t>
            </a:r>
            <a:r>
              <a:rPr spc="-86" dirty="0">
                <a:latin typeface="Calibri"/>
                <a:cs typeface="Calibri"/>
              </a:rPr>
              <a:t> </a:t>
            </a:r>
            <a:r>
              <a:rPr spc="-49" dirty="0">
                <a:latin typeface="Calibri"/>
                <a:cs typeface="Calibri"/>
              </a:rPr>
              <a:t>link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-49" dirty="0">
                <a:latin typeface="Calibri"/>
                <a:cs typeface="Calibri"/>
              </a:rPr>
              <a:t>in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lin</a:t>
            </a:r>
            <a:r>
              <a:rPr spc="-86" dirty="0">
                <a:latin typeface="Calibri"/>
                <a:cs typeface="Calibri"/>
              </a:rPr>
              <a:t>k</a:t>
            </a:r>
            <a:r>
              <a:rPr spc="11" dirty="0">
                <a:latin typeface="Calibri"/>
                <a:cs typeface="Calibri"/>
              </a:rPr>
              <a:t>s:</a:t>
            </a:r>
            <a:endParaRPr dirty="0">
              <a:latin typeface="Calibri"/>
              <a:cs typeface="Calibri"/>
            </a:endParaRPr>
          </a:p>
          <a:p>
            <a:pPr marL="829151" marR="249079">
              <a:lnSpc>
                <a:spcPct val="130000"/>
              </a:lnSpc>
            </a:pPr>
            <a:r>
              <a:rPr spc="-49" dirty="0">
                <a:latin typeface="Calibri"/>
                <a:cs typeface="Calibri"/>
              </a:rPr>
              <a:t>h</a:t>
            </a:r>
            <a:r>
              <a:rPr spc="-56" dirty="0">
                <a:latin typeface="Calibri"/>
                <a:cs typeface="Calibri"/>
              </a:rPr>
              <a:t>r</a:t>
            </a:r>
            <a:r>
              <a:rPr spc="-64" dirty="0">
                <a:latin typeface="Calibri"/>
                <a:cs typeface="Calibri"/>
              </a:rPr>
              <a:t>e</a:t>
            </a:r>
            <a:r>
              <a:rPr spc="-19" dirty="0">
                <a:latin typeface="Calibri"/>
                <a:cs typeface="Calibri"/>
              </a:rPr>
              <a:t>f</a:t>
            </a:r>
            <a:r>
              <a:rPr spc="-79" dirty="0">
                <a:latin typeface="Calibri"/>
                <a:cs typeface="Calibri"/>
              </a:rPr>
              <a:t>=link[</a:t>
            </a:r>
            <a:r>
              <a:rPr spc="-71" dirty="0">
                <a:latin typeface="Calibri"/>
                <a:cs typeface="Calibri"/>
              </a:rPr>
              <a:t>"</a:t>
            </a:r>
            <a:r>
              <a:rPr spc="-49" dirty="0">
                <a:latin typeface="Calibri"/>
                <a:cs typeface="Calibri"/>
              </a:rPr>
              <a:t>h</a:t>
            </a:r>
            <a:r>
              <a:rPr spc="-56" dirty="0">
                <a:latin typeface="Calibri"/>
                <a:cs typeface="Calibri"/>
              </a:rPr>
              <a:t>r</a:t>
            </a:r>
            <a:r>
              <a:rPr spc="-64" dirty="0">
                <a:latin typeface="Calibri"/>
                <a:cs typeface="Calibri"/>
              </a:rPr>
              <a:t>e</a:t>
            </a:r>
            <a:r>
              <a:rPr spc="-19" dirty="0">
                <a:latin typeface="Calibri"/>
                <a:cs typeface="Calibri"/>
              </a:rPr>
              <a:t>f</a:t>
            </a:r>
            <a:r>
              <a:rPr spc="8" dirty="0">
                <a:latin typeface="Calibri"/>
                <a:cs typeface="Calibri"/>
              </a:rPr>
              <a:t>"]</a:t>
            </a:r>
            <a:r>
              <a:rPr spc="4" dirty="0">
                <a:latin typeface="Calibri"/>
                <a:cs typeface="Calibri"/>
              </a:rPr>
              <a:t> </a:t>
            </a:r>
            <a:r>
              <a:rPr spc="-41" dirty="0">
                <a:latin typeface="Calibri"/>
                <a:cs typeface="Calibri"/>
              </a:rPr>
              <a:t>ur</a:t>
            </a:r>
            <a:r>
              <a:rPr spc="-19" dirty="0">
                <a:latin typeface="Calibri"/>
                <a:cs typeface="Calibri"/>
              </a:rPr>
              <a:t>l</a:t>
            </a:r>
            <a:r>
              <a:rPr spc="-338" dirty="0">
                <a:latin typeface="Calibri"/>
                <a:cs typeface="Calibri"/>
              </a:rPr>
              <a:t>=</a:t>
            </a:r>
            <a:r>
              <a:rPr spc="-83" dirty="0">
                <a:latin typeface="Calibri"/>
                <a:cs typeface="Calibri"/>
              </a:rPr>
              <a:t>s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19" dirty="0">
                <a:latin typeface="Calibri"/>
                <a:cs typeface="Calibri"/>
              </a:rPr>
              <a:t>art</a:t>
            </a:r>
            <a:r>
              <a:rPr spc="26" dirty="0">
                <a:latin typeface="Calibri"/>
                <a:cs typeface="Calibri"/>
              </a:rPr>
              <a:t>_</a:t>
            </a:r>
            <a:r>
              <a:rPr spc="-41" dirty="0">
                <a:latin typeface="Calibri"/>
                <a:cs typeface="Calibri"/>
              </a:rPr>
              <a:t>ur</a:t>
            </a:r>
            <a:r>
              <a:rPr spc="-19" dirty="0">
                <a:latin typeface="Calibri"/>
                <a:cs typeface="Calibri"/>
              </a:rPr>
              <a:t>l</a:t>
            </a:r>
            <a:r>
              <a:rPr spc="-124" dirty="0">
                <a:latin typeface="Calibri"/>
                <a:cs typeface="Calibri"/>
              </a:rPr>
              <a:t>+"/"</a:t>
            </a:r>
            <a:r>
              <a:rPr spc="-176" dirty="0">
                <a:latin typeface="Calibri"/>
                <a:cs typeface="Calibri"/>
              </a:rPr>
              <a:t>+</a:t>
            </a:r>
            <a:r>
              <a:rPr spc="-49" dirty="0">
                <a:latin typeface="Calibri"/>
                <a:cs typeface="Calibri"/>
              </a:rPr>
              <a:t>h</a:t>
            </a:r>
            <a:r>
              <a:rPr spc="-56" dirty="0">
                <a:latin typeface="Calibri"/>
                <a:cs typeface="Calibri"/>
              </a:rPr>
              <a:t>r</a:t>
            </a:r>
            <a:r>
              <a:rPr spc="-64"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f </a:t>
            </a:r>
            <a:r>
              <a:rPr spc="-56" dirty="0">
                <a:solidFill>
                  <a:srgbClr val="C00000"/>
                </a:solidFill>
                <a:latin typeface="Calibri"/>
                <a:cs typeface="Calibri"/>
              </a:rPr>
              <a:t>spider</a:t>
            </a:r>
            <a:r>
              <a:rPr spc="-34" dirty="0">
                <a:solidFill>
                  <a:srgbClr val="C00000"/>
                </a:solidFill>
                <a:latin typeface="Calibri"/>
                <a:cs typeface="Calibri"/>
              </a:rPr>
              <a:t>(</a:t>
            </a:r>
            <a:r>
              <a:rPr spc="-41" dirty="0">
                <a:solidFill>
                  <a:srgbClr val="C00000"/>
                </a:solidFill>
                <a:latin typeface="Calibri"/>
                <a:cs typeface="Calibri"/>
              </a:rPr>
              <a:t>ur</a:t>
            </a:r>
            <a:r>
              <a:rPr spc="-23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)</a:t>
            </a:r>
          </a:p>
          <a:p>
            <a:pPr marL="623411" marR="496729" indent="-204788">
              <a:lnSpc>
                <a:spcPct val="130000"/>
              </a:lnSpc>
            </a:pPr>
            <a:r>
              <a:rPr spc="-75" dirty="0">
                <a:latin typeface="Calibri"/>
                <a:cs typeface="Calibri"/>
              </a:rPr>
              <a:t>e</a:t>
            </a:r>
            <a:r>
              <a:rPr spc="-83" dirty="0">
                <a:latin typeface="Calibri"/>
                <a:cs typeface="Calibri"/>
              </a:rPr>
              <a:t>x</a:t>
            </a:r>
            <a:r>
              <a:rPr spc="-56" dirty="0">
                <a:latin typeface="Calibri"/>
                <a:cs typeface="Calibri"/>
              </a:rPr>
              <a:t>c</a:t>
            </a:r>
            <a:r>
              <a:rPr spc="-60" dirty="0">
                <a:latin typeface="Calibri"/>
                <a:cs typeface="Calibri"/>
              </a:rPr>
              <a:t>e</a:t>
            </a:r>
            <a:r>
              <a:rPr spc="-127" dirty="0">
                <a:latin typeface="Calibri"/>
                <a:cs typeface="Calibri"/>
              </a:rPr>
              <a:t>p</a:t>
            </a:r>
            <a:r>
              <a:rPr spc="-8" dirty="0">
                <a:latin typeface="Calibri"/>
                <a:cs typeface="Calibri"/>
              </a:rPr>
              <a:t>t</a:t>
            </a:r>
            <a:r>
              <a:rPr spc="-109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E</a:t>
            </a:r>
            <a:r>
              <a:rPr spc="-68" dirty="0">
                <a:latin typeface="Calibri"/>
                <a:cs typeface="Calibri"/>
              </a:rPr>
              <a:t>x</a:t>
            </a:r>
            <a:r>
              <a:rPr spc="-56" dirty="0">
                <a:latin typeface="Calibri"/>
                <a:cs typeface="Calibri"/>
              </a:rPr>
              <a:t>c</a:t>
            </a:r>
            <a:r>
              <a:rPr spc="-60" dirty="0">
                <a:latin typeface="Calibri"/>
                <a:cs typeface="Calibri"/>
              </a:rPr>
              <a:t>e</a:t>
            </a:r>
            <a:r>
              <a:rPr spc="-127" dirty="0">
                <a:latin typeface="Calibri"/>
                <a:cs typeface="Calibri"/>
              </a:rPr>
              <a:t>p</a:t>
            </a:r>
            <a:r>
              <a:rPr spc="-53" dirty="0">
                <a:latin typeface="Calibri"/>
                <a:cs typeface="Calibri"/>
              </a:rPr>
              <a:t>tion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-60" dirty="0">
                <a:latin typeface="Calibri"/>
                <a:cs typeface="Calibri"/>
              </a:rPr>
              <a:t>as</a:t>
            </a:r>
            <a:r>
              <a:rPr spc="-98" dirty="0">
                <a:latin typeface="Calibri"/>
                <a:cs typeface="Calibri"/>
              </a:rPr>
              <a:t> </a:t>
            </a:r>
            <a:r>
              <a:rPr spc="-19" dirty="0">
                <a:latin typeface="Calibri"/>
                <a:cs typeface="Calibri"/>
              </a:rPr>
              <a:t>er</a:t>
            </a:r>
            <a:r>
              <a:rPr spc="-11" dirty="0">
                <a:latin typeface="Calibri"/>
                <a:cs typeface="Calibri"/>
              </a:rPr>
              <a:t>r</a:t>
            </a:r>
            <a:r>
              <a:rPr spc="90" dirty="0">
                <a:latin typeface="Calibri"/>
                <a:cs typeface="Calibri"/>
              </a:rPr>
              <a:t>:</a:t>
            </a:r>
            <a:r>
              <a:rPr spc="113" dirty="0">
                <a:latin typeface="Calibri"/>
                <a:cs typeface="Calibri"/>
              </a:rPr>
              <a:t> </a:t>
            </a:r>
            <a:r>
              <a:rPr spc="-53" dirty="0">
                <a:latin typeface="Calibri"/>
                <a:cs typeface="Calibri"/>
              </a:rPr>
              <a:t>pri</a:t>
            </a:r>
            <a:r>
              <a:rPr spc="-83" dirty="0">
                <a:latin typeface="Calibri"/>
                <a:cs typeface="Calibri"/>
              </a:rPr>
              <a:t>n</a:t>
            </a:r>
            <a:r>
              <a:rPr spc="-15" dirty="0">
                <a:latin typeface="Calibri"/>
                <a:cs typeface="Calibri"/>
              </a:rPr>
              <a:t>t(</a:t>
            </a:r>
            <a:r>
              <a:rPr spc="-23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rr)</a:t>
            </a:r>
          </a:p>
          <a:p>
            <a:pPr>
              <a:lnSpc>
                <a:spcPct val="100000"/>
              </a:lnSpc>
            </a:pPr>
            <a:endParaRPr dirty="0">
              <a:latin typeface="Times New Roman"/>
              <a:cs typeface="Times New Roman"/>
            </a:endParaRPr>
          </a:p>
          <a:p>
            <a:pPr marL="9525">
              <a:spcBef>
                <a:spcPts val="1388"/>
              </a:spcBef>
            </a:pPr>
            <a:r>
              <a:rPr spc="-83" dirty="0">
                <a:latin typeface="Calibri"/>
                <a:cs typeface="Calibri"/>
              </a:rPr>
              <a:t>s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19" dirty="0">
                <a:latin typeface="Calibri"/>
                <a:cs typeface="Calibri"/>
              </a:rPr>
              <a:t>art</a:t>
            </a:r>
            <a:r>
              <a:rPr spc="26" dirty="0">
                <a:latin typeface="Calibri"/>
                <a:cs typeface="Calibri"/>
              </a:rPr>
              <a:t>_</a:t>
            </a:r>
            <a:r>
              <a:rPr spc="-41" dirty="0">
                <a:latin typeface="Calibri"/>
                <a:cs typeface="Calibri"/>
              </a:rPr>
              <a:t>ur</a:t>
            </a:r>
            <a:r>
              <a:rPr spc="-19" dirty="0">
                <a:latin typeface="Calibri"/>
                <a:cs typeface="Calibri"/>
              </a:rPr>
              <a:t>l</a:t>
            </a:r>
            <a:r>
              <a:rPr spc="-135" dirty="0">
                <a:latin typeface="Calibri"/>
                <a:cs typeface="Calibri"/>
              </a:rPr>
              <a:t>="</a:t>
            </a:r>
            <a:r>
              <a:rPr spc="-153" dirty="0">
                <a:latin typeface="Calibri"/>
                <a:cs typeface="Calibri"/>
              </a:rPr>
              <a:t>h</a:t>
            </a:r>
            <a:r>
              <a:rPr spc="-38" dirty="0">
                <a:latin typeface="Calibri"/>
                <a:cs typeface="Calibri"/>
              </a:rPr>
              <a:t>t</a:t>
            </a:r>
            <a:r>
              <a:rPr spc="-23" dirty="0">
                <a:latin typeface="Calibri"/>
                <a:cs typeface="Calibri"/>
              </a:rPr>
              <a:t>tp://1</a:t>
            </a:r>
            <a:r>
              <a:rPr spc="-41" dirty="0">
                <a:latin typeface="Calibri"/>
                <a:cs typeface="Calibri"/>
              </a:rPr>
              <a:t>2</a:t>
            </a:r>
            <a:r>
              <a:rPr spc="4" dirty="0">
                <a:latin typeface="Calibri"/>
                <a:cs typeface="Calibri"/>
              </a:rPr>
              <a:t>7</a:t>
            </a:r>
            <a:r>
              <a:rPr spc="-11" dirty="0">
                <a:latin typeface="Calibri"/>
                <a:cs typeface="Calibri"/>
              </a:rPr>
              <a:t>.</a:t>
            </a:r>
            <a:r>
              <a:rPr spc="4" dirty="0">
                <a:latin typeface="Calibri"/>
                <a:cs typeface="Calibri"/>
              </a:rPr>
              <a:t>0</a:t>
            </a:r>
            <a:r>
              <a:rPr spc="-11" dirty="0">
                <a:latin typeface="Calibri"/>
                <a:cs typeface="Calibri"/>
              </a:rPr>
              <a:t>.</a:t>
            </a:r>
            <a:r>
              <a:rPr spc="4" dirty="0">
                <a:latin typeface="Calibri"/>
                <a:cs typeface="Calibri"/>
              </a:rPr>
              <a:t>0</a:t>
            </a:r>
            <a:r>
              <a:rPr spc="-11" dirty="0">
                <a:latin typeface="Calibri"/>
                <a:cs typeface="Calibri"/>
              </a:rPr>
              <a:t>.</a:t>
            </a:r>
            <a:r>
              <a:rPr spc="-23" dirty="0">
                <a:latin typeface="Calibri"/>
                <a:cs typeface="Calibri"/>
              </a:rPr>
              <a:t>1:5</a:t>
            </a:r>
            <a:r>
              <a:rPr spc="-34" dirty="0">
                <a:latin typeface="Calibri"/>
                <a:cs typeface="Calibri"/>
              </a:rPr>
              <a:t>0</a:t>
            </a:r>
            <a:r>
              <a:rPr spc="-60" dirty="0">
                <a:latin typeface="Calibri"/>
                <a:cs typeface="Calibri"/>
              </a:rPr>
              <a:t>0</a:t>
            </a:r>
            <a:r>
              <a:rPr spc="-68" dirty="0">
                <a:latin typeface="Calibri"/>
                <a:cs typeface="Calibri"/>
              </a:rPr>
              <a:t>0</a:t>
            </a:r>
            <a:r>
              <a:rPr spc="15" dirty="0">
                <a:latin typeface="Calibri"/>
                <a:cs typeface="Calibri"/>
              </a:rPr>
              <a:t>"</a:t>
            </a:r>
            <a:endParaRPr dirty="0">
              <a:latin typeface="Calibri"/>
              <a:cs typeface="Calibri"/>
            </a:endParaRPr>
          </a:p>
          <a:p>
            <a:pPr marL="9525" marR="1591151">
              <a:lnSpc>
                <a:spcPct val="130000"/>
              </a:lnSpc>
            </a:pPr>
            <a:r>
              <a:rPr spc="-41" dirty="0">
                <a:latin typeface="Calibri"/>
                <a:cs typeface="Calibri"/>
              </a:rPr>
              <a:t>urls</a:t>
            </a:r>
            <a:r>
              <a:rPr spc="-113" dirty="0">
                <a:latin typeface="Calibri"/>
                <a:cs typeface="Calibri"/>
              </a:rPr>
              <a:t>=[]</a:t>
            </a:r>
            <a:r>
              <a:rPr spc="-71" dirty="0">
                <a:latin typeface="Calibri"/>
                <a:cs typeface="Calibri"/>
              </a:rPr>
              <a:t> </a:t>
            </a:r>
            <a:r>
              <a:rPr spc="-60" dirty="0">
                <a:latin typeface="Calibri"/>
                <a:cs typeface="Calibri"/>
              </a:rPr>
              <a:t>spider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83" dirty="0">
                <a:latin typeface="Calibri"/>
                <a:cs typeface="Calibri"/>
              </a:rPr>
              <a:t>s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19" dirty="0">
                <a:latin typeface="Calibri"/>
                <a:cs typeface="Calibri"/>
              </a:rPr>
              <a:t>art</a:t>
            </a:r>
            <a:r>
              <a:rPr spc="26" dirty="0">
                <a:latin typeface="Calibri"/>
                <a:cs typeface="Calibri"/>
              </a:rPr>
              <a:t>_</a:t>
            </a:r>
            <a:r>
              <a:rPr spc="-41" dirty="0">
                <a:latin typeface="Calibri"/>
                <a:cs typeface="Calibri"/>
              </a:rPr>
              <a:t>ur</a:t>
            </a:r>
            <a:r>
              <a:rPr spc="-19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) </a:t>
            </a:r>
            <a:r>
              <a:rPr spc="-53" dirty="0">
                <a:latin typeface="Calibri"/>
                <a:cs typeface="Calibri"/>
              </a:rPr>
              <a:t>pri</a:t>
            </a:r>
            <a:r>
              <a:rPr spc="-83" dirty="0">
                <a:latin typeface="Calibri"/>
                <a:cs typeface="Calibri"/>
              </a:rPr>
              <a:t>n</a:t>
            </a:r>
            <a:r>
              <a:rPr spc="-30" dirty="0">
                <a:latin typeface="Calibri"/>
                <a:cs typeface="Calibri"/>
              </a:rPr>
              <a:t>t("The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End")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2458" y="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9002458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9002458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9002458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1"/>
                </a:moveTo>
                <a:lnTo>
                  <a:pt x="188722" y="1284731"/>
                </a:lnTo>
                <a:lnTo>
                  <a:pt x="188722" y="0"/>
                </a:lnTo>
                <a:lnTo>
                  <a:pt x="0" y="0"/>
                </a:lnTo>
                <a:lnTo>
                  <a:pt x="0" y="1284731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9002458" y="4181379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2827"/>
                </a:moveTo>
                <a:lnTo>
                  <a:pt x="188722" y="1282827"/>
                </a:lnTo>
                <a:lnTo>
                  <a:pt x="188722" y="0"/>
                </a:lnTo>
                <a:lnTo>
                  <a:pt x="0" y="0"/>
                </a:lnTo>
                <a:lnTo>
                  <a:pt x="0" y="12828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0" y="417995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0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1"/>
                </a:moveTo>
                <a:lnTo>
                  <a:pt x="188747" y="1284731"/>
                </a:lnTo>
                <a:lnTo>
                  <a:pt x="188747" y="0"/>
                </a:lnTo>
                <a:lnTo>
                  <a:pt x="0" y="0"/>
                </a:lnTo>
                <a:lnTo>
                  <a:pt x="0" y="1284731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0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0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0" y="1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2827"/>
                </a:moveTo>
                <a:lnTo>
                  <a:pt x="188747" y="1282827"/>
                </a:lnTo>
                <a:lnTo>
                  <a:pt x="188747" y="0"/>
                </a:lnTo>
                <a:lnTo>
                  <a:pt x="0" y="0"/>
                </a:lnTo>
                <a:lnTo>
                  <a:pt x="0" y="1282827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2932835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1934" y="578531"/>
            <a:ext cx="6176010" cy="42255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5041106">
              <a:lnSpc>
                <a:spcPct val="130000"/>
              </a:lnSpc>
            </a:pPr>
            <a:r>
              <a:rPr sz="1500" dirty="0">
                <a:latin typeface="宋体"/>
                <a:cs typeface="宋体"/>
              </a:rPr>
              <a:t>程序结果： </a:t>
            </a:r>
            <a:r>
              <a:rPr sz="1500" dirty="0" err="1">
                <a:latin typeface="宋体"/>
                <a:cs typeface="宋体"/>
              </a:rPr>
              <a:t>计算机</a:t>
            </a:r>
            <a:r>
              <a:rPr sz="1500" dirty="0">
                <a:latin typeface="宋体"/>
                <a:cs typeface="宋体"/>
              </a:rPr>
              <a:t> </a:t>
            </a:r>
            <a:endParaRPr lang="en-US" sz="1500" dirty="0" smtClean="0">
              <a:latin typeface="宋体"/>
              <a:cs typeface="宋体"/>
            </a:endParaRPr>
          </a:p>
          <a:p>
            <a:pPr marL="9525" marR="5041106">
              <a:lnSpc>
                <a:spcPct val="130000"/>
              </a:lnSpc>
            </a:pPr>
            <a:r>
              <a:rPr sz="1500" dirty="0" err="1" smtClean="0">
                <a:latin typeface="宋体"/>
                <a:cs typeface="宋体"/>
              </a:rPr>
              <a:t>数据库</a:t>
            </a:r>
            <a:r>
              <a:rPr sz="1500" dirty="0" smtClean="0">
                <a:latin typeface="宋体"/>
                <a:cs typeface="宋体"/>
              </a:rPr>
              <a:t> </a:t>
            </a:r>
            <a:r>
              <a:rPr sz="1500" spc="-56" dirty="0">
                <a:latin typeface="Calibri"/>
                <a:cs typeface="Calibri"/>
              </a:rPr>
              <a:t>My</a:t>
            </a:r>
            <a:r>
              <a:rPr sz="1500" spc="-116" dirty="0">
                <a:latin typeface="Calibri"/>
                <a:cs typeface="Calibri"/>
              </a:rPr>
              <a:t>SQ</a:t>
            </a:r>
            <a:r>
              <a:rPr sz="1500" spc="-83" dirty="0">
                <a:latin typeface="Calibri"/>
                <a:cs typeface="Calibri"/>
              </a:rPr>
              <a:t>L</a:t>
            </a:r>
            <a:r>
              <a:rPr sz="1500" dirty="0">
                <a:latin typeface="宋体"/>
                <a:cs typeface="宋体"/>
              </a:rPr>
              <a:t>数据库</a:t>
            </a:r>
          </a:p>
          <a:p>
            <a:pPr>
              <a:spcBef>
                <a:spcPts val="14"/>
              </a:spcBef>
            </a:pPr>
            <a:endParaRPr sz="2025" dirty="0">
              <a:latin typeface="Times New Roman"/>
              <a:cs typeface="Times New Roman"/>
            </a:endParaRPr>
          </a:p>
          <a:p>
            <a:pPr marL="9525" marR="3810">
              <a:lnSpc>
                <a:spcPct val="130000"/>
              </a:lnSpc>
            </a:pPr>
            <a:r>
              <a:rPr sz="1500" spc="-56" dirty="0">
                <a:latin typeface="Calibri"/>
                <a:cs typeface="Calibri"/>
              </a:rPr>
              <a:t>My</a:t>
            </a:r>
            <a:r>
              <a:rPr sz="1500" spc="-116" dirty="0">
                <a:latin typeface="Calibri"/>
                <a:cs typeface="Calibri"/>
              </a:rPr>
              <a:t>SQ</a:t>
            </a:r>
            <a:r>
              <a:rPr sz="1500" spc="-83" dirty="0">
                <a:latin typeface="Calibri"/>
                <a:cs typeface="Calibri"/>
              </a:rPr>
              <a:t>L</a:t>
            </a:r>
            <a:r>
              <a:rPr sz="1500" dirty="0">
                <a:latin typeface="宋体"/>
                <a:cs typeface="宋体"/>
              </a:rPr>
              <a:t>是一个关系型数</a:t>
            </a:r>
            <a:r>
              <a:rPr sz="1500" spc="-11" dirty="0">
                <a:latin typeface="宋体"/>
                <a:cs typeface="宋体"/>
              </a:rPr>
              <a:t>据</a:t>
            </a:r>
            <a:r>
              <a:rPr sz="1500" dirty="0">
                <a:latin typeface="宋体"/>
                <a:cs typeface="宋体"/>
              </a:rPr>
              <a:t>库管</a:t>
            </a:r>
            <a:r>
              <a:rPr sz="1500" spc="-11" dirty="0">
                <a:latin typeface="宋体"/>
                <a:cs typeface="宋体"/>
              </a:rPr>
              <a:t>理</a:t>
            </a:r>
            <a:r>
              <a:rPr sz="1500" dirty="0">
                <a:latin typeface="宋体"/>
                <a:cs typeface="宋体"/>
              </a:rPr>
              <a:t>系统</a:t>
            </a:r>
            <a:r>
              <a:rPr sz="1500" spc="-11" dirty="0">
                <a:latin typeface="宋体"/>
                <a:cs typeface="宋体"/>
              </a:rPr>
              <a:t>，</a:t>
            </a:r>
            <a:r>
              <a:rPr sz="1500" dirty="0">
                <a:latin typeface="宋体"/>
                <a:cs typeface="宋体"/>
              </a:rPr>
              <a:t>由瑞</a:t>
            </a:r>
            <a:r>
              <a:rPr sz="1500" spc="-8" dirty="0">
                <a:latin typeface="宋体"/>
                <a:cs typeface="宋体"/>
              </a:rPr>
              <a:t>典</a:t>
            </a:r>
            <a:r>
              <a:rPr sz="1500" spc="-83" dirty="0">
                <a:latin typeface="Calibri"/>
                <a:cs typeface="Calibri"/>
              </a:rPr>
              <a:t>MySQL</a:t>
            </a:r>
            <a:r>
              <a:rPr sz="1500" spc="-105" dirty="0">
                <a:latin typeface="Calibri"/>
                <a:cs typeface="Calibri"/>
              </a:rPr>
              <a:t> </a:t>
            </a:r>
            <a:r>
              <a:rPr sz="1500" spc="-71" dirty="0">
                <a:latin typeface="Calibri"/>
                <a:cs typeface="Calibri"/>
              </a:rPr>
              <a:t>AB</a:t>
            </a:r>
            <a:r>
              <a:rPr sz="1500" spc="-75" dirty="0">
                <a:latin typeface="Calibri"/>
                <a:cs typeface="Calibri"/>
              </a:rPr>
              <a:t> </a:t>
            </a:r>
            <a:r>
              <a:rPr sz="1500" dirty="0">
                <a:latin typeface="宋体"/>
                <a:cs typeface="宋体"/>
              </a:rPr>
              <a:t>公司开发，目前属 于</a:t>
            </a:r>
            <a:r>
              <a:rPr sz="1500" spc="-420" dirty="0">
                <a:latin typeface="宋体"/>
                <a:cs typeface="宋体"/>
              </a:rPr>
              <a:t> </a:t>
            </a:r>
            <a:r>
              <a:rPr sz="1500" spc="-98" dirty="0">
                <a:latin typeface="Calibri"/>
                <a:cs typeface="Calibri"/>
              </a:rPr>
              <a:t>O</a:t>
            </a:r>
            <a:r>
              <a:rPr sz="1500" spc="-71" dirty="0">
                <a:latin typeface="Calibri"/>
                <a:cs typeface="Calibri"/>
              </a:rPr>
              <a:t>r</a:t>
            </a:r>
            <a:r>
              <a:rPr sz="1500" spc="-41" dirty="0">
                <a:latin typeface="Calibri"/>
                <a:cs typeface="Calibri"/>
              </a:rPr>
              <a:t>acle</a:t>
            </a:r>
            <a:r>
              <a:rPr sz="1500" spc="-71" dirty="0">
                <a:latin typeface="Calibri"/>
                <a:cs typeface="Calibri"/>
              </a:rPr>
              <a:t> </a:t>
            </a:r>
            <a:r>
              <a:rPr sz="1500" dirty="0">
                <a:latin typeface="宋体"/>
                <a:cs typeface="宋体"/>
              </a:rPr>
              <a:t>旗下产品。</a:t>
            </a:r>
            <a:r>
              <a:rPr sz="1500" spc="-56" dirty="0">
                <a:latin typeface="Calibri"/>
                <a:cs typeface="Calibri"/>
              </a:rPr>
              <a:t>My</a:t>
            </a:r>
            <a:r>
              <a:rPr sz="1500" spc="-116" dirty="0">
                <a:latin typeface="Calibri"/>
                <a:cs typeface="Calibri"/>
              </a:rPr>
              <a:t>SQ</a:t>
            </a:r>
            <a:r>
              <a:rPr sz="1500" spc="-83" dirty="0">
                <a:latin typeface="Calibri"/>
                <a:cs typeface="Calibri"/>
              </a:rPr>
              <a:t>L</a:t>
            </a:r>
            <a:r>
              <a:rPr sz="1500" spc="-98" dirty="0">
                <a:latin typeface="Calibri"/>
                <a:cs typeface="Calibri"/>
              </a:rPr>
              <a:t> </a:t>
            </a:r>
            <a:r>
              <a:rPr sz="1500" dirty="0">
                <a:latin typeface="宋体"/>
                <a:cs typeface="宋体"/>
              </a:rPr>
              <a:t>是最流行的关系型数据</a:t>
            </a:r>
            <a:r>
              <a:rPr sz="1500" spc="-11" dirty="0">
                <a:latin typeface="宋体"/>
                <a:cs typeface="宋体"/>
              </a:rPr>
              <a:t>库</a:t>
            </a:r>
            <a:r>
              <a:rPr sz="1500" dirty="0">
                <a:latin typeface="宋体"/>
                <a:cs typeface="宋体"/>
              </a:rPr>
              <a:t>管理</a:t>
            </a:r>
            <a:r>
              <a:rPr sz="1500" spc="-11" dirty="0">
                <a:latin typeface="宋体"/>
                <a:cs typeface="宋体"/>
              </a:rPr>
              <a:t>系</a:t>
            </a:r>
            <a:r>
              <a:rPr sz="1500" dirty="0">
                <a:latin typeface="宋体"/>
                <a:cs typeface="宋体"/>
              </a:rPr>
              <a:t>统之</a:t>
            </a:r>
            <a:r>
              <a:rPr sz="1500" spc="-11" dirty="0">
                <a:latin typeface="宋体"/>
                <a:cs typeface="宋体"/>
              </a:rPr>
              <a:t>一</a:t>
            </a:r>
            <a:r>
              <a:rPr sz="1500" dirty="0">
                <a:latin typeface="宋体"/>
                <a:cs typeface="宋体"/>
              </a:rPr>
              <a:t>，在 </a:t>
            </a:r>
            <a:r>
              <a:rPr sz="1500" spc="-56" dirty="0">
                <a:latin typeface="Calibri"/>
                <a:cs typeface="Calibri"/>
              </a:rPr>
              <a:t>W</a:t>
            </a:r>
            <a:r>
              <a:rPr sz="1500" spc="-30" dirty="0">
                <a:latin typeface="Calibri"/>
                <a:cs typeface="Calibri"/>
              </a:rPr>
              <a:t>E</a:t>
            </a:r>
            <a:r>
              <a:rPr sz="1500" spc="-41" dirty="0">
                <a:latin typeface="Calibri"/>
                <a:cs typeface="Calibri"/>
              </a:rPr>
              <a:t>B</a:t>
            </a:r>
            <a:r>
              <a:rPr sz="1500" spc="-98" dirty="0">
                <a:latin typeface="Calibri"/>
                <a:cs typeface="Calibri"/>
              </a:rPr>
              <a:t> </a:t>
            </a:r>
            <a:r>
              <a:rPr sz="1500" dirty="0">
                <a:latin typeface="宋体"/>
                <a:cs typeface="宋体"/>
              </a:rPr>
              <a:t>应用方面，</a:t>
            </a:r>
            <a:r>
              <a:rPr sz="1500" spc="-71" dirty="0">
                <a:latin typeface="Calibri"/>
                <a:cs typeface="Calibri"/>
              </a:rPr>
              <a:t>MyS</a:t>
            </a:r>
            <a:r>
              <a:rPr sz="1500" spc="-127" dirty="0">
                <a:latin typeface="Calibri"/>
                <a:cs typeface="Calibri"/>
              </a:rPr>
              <a:t>Q</a:t>
            </a:r>
            <a:r>
              <a:rPr sz="1500" spc="-79" dirty="0">
                <a:latin typeface="Calibri"/>
                <a:cs typeface="Calibri"/>
              </a:rPr>
              <a:t>L</a:t>
            </a:r>
            <a:r>
              <a:rPr sz="1500" dirty="0">
                <a:latin typeface="宋体"/>
                <a:cs typeface="宋体"/>
              </a:rPr>
              <a:t>是最好</a:t>
            </a:r>
            <a:r>
              <a:rPr sz="1500" spc="4" dirty="0">
                <a:latin typeface="宋体"/>
                <a:cs typeface="宋体"/>
              </a:rPr>
              <a:t>的</a:t>
            </a:r>
            <a:r>
              <a:rPr sz="1500" spc="-446" dirty="0">
                <a:latin typeface="宋体"/>
                <a:cs typeface="宋体"/>
              </a:rPr>
              <a:t> </a:t>
            </a:r>
            <a:r>
              <a:rPr sz="1500" spc="-83" dirty="0">
                <a:latin typeface="Calibri"/>
                <a:cs typeface="Calibri"/>
              </a:rPr>
              <a:t>RDBMS</a:t>
            </a:r>
            <a:r>
              <a:rPr sz="1500" spc="-86" dirty="0">
                <a:latin typeface="Calibri"/>
                <a:cs typeface="Calibri"/>
              </a:rPr>
              <a:t> </a:t>
            </a:r>
            <a:r>
              <a:rPr sz="1500" spc="-30" dirty="0">
                <a:latin typeface="Calibri"/>
                <a:cs typeface="Calibri"/>
              </a:rPr>
              <a:t>(</a:t>
            </a:r>
            <a:r>
              <a:rPr sz="1500" spc="-75" dirty="0">
                <a:latin typeface="Calibri"/>
                <a:cs typeface="Calibri"/>
              </a:rPr>
              <a:t>R</a:t>
            </a:r>
            <a:r>
              <a:rPr sz="1500" spc="-38" dirty="0">
                <a:latin typeface="Calibri"/>
                <a:cs typeface="Calibri"/>
              </a:rPr>
              <a:t>e</a:t>
            </a:r>
            <a:r>
              <a:rPr sz="1500" spc="-26" dirty="0">
                <a:latin typeface="Calibri"/>
                <a:cs typeface="Calibri"/>
              </a:rPr>
              <a:t>l</a:t>
            </a:r>
            <a:r>
              <a:rPr sz="1500" spc="-64" dirty="0">
                <a:latin typeface="Calibri"/>
                <a:cs typeface="Calibri"/>
              </a:rPr>
              <a:t>a</a:t>
            </a:r>
            <a:r>
              <a:rPr sz="1500" spc="-30" dirty="0">
                <a:latin typeface="Calibri"/>
                <a:cs typeface="Calibri"/>
              </a:rPr>
              <a:t>ti</a:t>
            </a:r>
            <a:r>
              <a:rPr sz="1500" spc="-64" dirty="0">
                <a:latin typeface="Calibri"/>
                <a:cs typeface="Calibri"/>
              </a:rPr>
              <a:t>o</a:t>
            </a:r>
            <a:r>
              <a:rPr sz="1500" spc="-53" dirty="0">
                <a:latin typeface="Calibri"/>
                <a:cs typeface="Calibri"/>
              </a:rPr>
              <a:t>na</a:t>
            </a:r>
            <a:r>
              <a:rPr sz="1500" spc="-23" dirty="0">
                <a:latin typeface="Calibri"/>
                <a:cs typeface="Calibri"/>
              </a:rPr>
              <a:t>l</a:t>
            </a:r>
            <a:r>
              <a:rPr sz="1500" spc="-64" dirty="0">
                <a:latin typeface="Calibri"/>
                <a:cs typeface="Calibri"/>
              </a:rPr>
              <a:t> </a:t>
            </a:r>
            <a:r>
              <a:rPr sz="1500" spc="-101" dirty="0">
                <a:latin typeface="Calibri"/>
                <a:cs typeface="Calibri"/>
              </a:rPr>
              <a:t>D</a:t>
            </a:r>
            <a:r>
              <a:rPr sz="1500" spc="-90" dirty="0">
                <a:latin typeface="Calibri"/>
                <a:cs typeface="Calibri"/>
              </a:rPr>
              <a:t>a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53" dirty="0">
                <a:latin typeface="Calibri"/>
                <a:cs typeface="Calibri"/>
              </a:rPr>
              <a:t>abase</a:t>
            </a:r>
            <a:r>
              <a:rPr sz="1500" spc="-79" dirty="0">
                <a:latin typeface="Calibri"/>
                <a:cs typeface="Calibri"/>
              </a:rPr>
              <a:t> </a:t>
            </a:r>
            <a:r>
              <a:rPr sz="1500" spc="-71" dirty="0">
                <a:latin typeface="Calibri"/>
                <a:cs typeface="Calibri"/>
              </a:rPr>
              <a:t>Manage</a:t>
            </a:r>
            <a:r>
              <a:rPr sz="1500" spc="-98" dirty="0">
                <a:latin typeface="Calibri"/>
                <a:cs typeface="Calibri"/>
              </a:rPr>
              <a:t>m</a:t>
            </a:r>
            <a:r>
              <a:rPr sz="1500" spc="-49" dirty="0">
                <a:latin typeface="Calibri"/>
                <a:cs typeface="Calibri"/>
              </a:rPr>
              <a:t>e</a:t>
            </a:r>
            <a:r>
              <a:rPr sz="1500" spc="-71" dirty="0">
                <a:latin typeface="Calibri"/>
                <a:cs typeface="Calibri"/>
              </a:rPr>
              <a:t>n</a:t>
            </a:r>
            <a:r>
              <a:rPr sz="1500" spc="-8" dirty="0">
                <a:latin typeface="Calibri"/>
                <a:cs typeface="Calibri"/>
              </a:rPr>
              <a:t>t</a:t>
            </a:r>
            <a:r>
              <a:rPr sz="1500" spc="-4" dirty="0">
                <a:latin typeface="Calibri"/>
                <a:cs typeface="Calibri"/>
              </a:rPr>
              <a:t> </a:t>
            </a:r>
            <a:r>
              <a:rPr sz="1500" spc="-127" dirty="0">
                <a:latin typeface="Calibri"/>
                <a:cs typeface="Calibri"/>
              </a:rPr>
              <a:t>S</a:t>
            </a:r>
            <a:r>
              <a:rPr sz="1500" spc="-64" dirty="0">
                <a:latin typeface="Calibri"/>
                <a:cs typeface="Calibri"/>
              </a:rPr>
              <a:t>y</a:t>
            </a:r>
            <a:r>
              <a:rPr sz="1500" spc="-71" dirty="0">
                <a:latin typeface="Calibri"/>
                <a:cs typeface="Calibri"/>
              </a:rPr>
              <a:t>s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49" dirty="0">
                <a:latin typeface="Calibri"/>
                <a:cs typeface="Calibri"/>
              </a:rPr>
              <a:t>e</a:t>
            </a:r>
            <a:r>
              <a:rPr sz="1500" spc="-90" dirty="0">
                <a:latin typeface="Calibri"/>
                <a:cs typeface="Calibri"/>
              </a:rPr>
              <a:t>m</a:t>
            </a:r>
            <a:r>
              <a:rPr sz="1500" dirty="0">
                <a:latin typeface="宋体"/>
                <a:cs typeface="宋体"/>
              </a:rPr>
              <a:t>，关系数据库管理系统</a:t>
            </a:r>
            <a:r>
              <a:rPr sz="1500" dirty="0">
                <a:latin typeface="Calibri"/>
                <a:cs typeface="Calibri"/>
              </a:rPr>
              <a:t>)</a:t>
            </a:r>
            <a:r>
              <a:rPr sz="1500" spc="-86" dirty="0">
                <a:latin typeface="Calibri"/>
                <a:cs typeface="Calibri"/>
              </a:rPr>
              <a:t> </a:t>
            </a:r>
            <a:r>
              <a:rPr sz="1500" dirty="0">
                <a:latin typeface="宋体"/>
                <a:cs typeface="宋体"/>
              </a:rPr>
              <a:t>应用软件。</a:t>
            </a:r>
          </a:p>
          <a:p>
            <a:pPr>
              <a:lnSpc>
                <a:spcPct val="100000"/>
              </a:lnSpc>
            </a:pPr>
            <a:endParaRPr sz="1650" dirty="0">
              <a:latin typeface="Times New Roman"/>
              <a:cs typeface="Times New Roman"/>
            </a:endParaRPr>
          </a:p>
          <a:p>
            <a:pPr marL="9525">
              <a:spcBef>
                <a:spcPts val="982"/>
              </a:spcBef>
            </a:pPr>
            <a:r>
              <a:rPr sz="1500" spc="-94" dirty="0">
                <a:latin typeface="Calibri"/>
                <a:cs typeface="Calibri"/>
              </a:rPr>
              <a:t>d</a:t>
            </a:r>
            <a:r>
              <a:rPr sz="1500" spc="-101" dirty="0">
                <a:latin typeface="Calibri"/>
                <a:cs typeface="Calibri"/>
              </a:rPr>
              <a:t>o</a:t>
            </a:r>
            <a:r>
              <a:rPr sz="1500" spc="-19" dirty="0">
                <a:latin typeface="Calibri"/>
                <a:cs typeface="Calibri"/>
              </a:rPr>
              <a:t>w</a:t>
            </a:r>
            <a:r>
              <a:rPr sz="1500" spc="-64" dirty="0">
                <a:latin typeface="Calibri"/>
                <a:cs typeface="Calibri"/>
              </a:rPr>
              <a:t>nloade</a:t>
            </a:r>
            <a:r>
              <a:rPr sz="1500" spc="-71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53" dirty="0">
                <a:latin typeface="Calibri"/>
                <a:cs typeface="Calibri"/>
              </a:rPr>
              <a:t> </a:t>
            </a:r>
            <a:r>
              <a:rPr sz="1500" spc="-120" dirty="0" smtClean="0">
                <a:latin typeface="Calibri"/>
                <a:cs typeface="Calibri"/>
              </a:rPr>
              <a:t>m</a:t>
            </a:r>
            <a:r>
              <a:rPr sz="1500" spc="-60" dirty="0" smtClean="0">
                <a:latin typeface="Calibri"/>
                <a:cs typeface="Calibri"/>
              </a:rPr>
              <a:t>y</a:t>
            </a:r>
            <a:r>
              <a:rPr sz="1500" spc="-68" dirty="0" smtClean="0">
                <a:latin typeface="Calibri"/>
                <a:cs typeface="Calibri"/>
              </a:rPr>
              <a:t>sq</a:t>
            </a:r>
            <a:r>
              <a:rPr sz="1500" spc="-41" dirty="0" smtClean="0">
                <a:latin typeface="Calibri"/>
                <a:cs typeface="Calibri"/>
              </a:rPr>
              <a:t>l</a:t>
            </a:r>
            <a:r>
              <a:rPr sz="1500" spc="-60" dirty="0" smtClean="0">
                <a:latin typeface="Calibri"/>
                <a:cs typeface="Calibri"/>
              </a:rPr>
              <a:t>.jpg</a:t>
            </a:r>
            <a:endParaRPr lang="en-US" sz="1500" spc="-60" dirty="0" smtClean="0">
              <a:latin typeface="Calibri"/>
              <a:cs typeface="Calibri"/>
            </a:endParaRPr>
          </a:p>
          <a:p>
            <a:pPr marL="9525" marR="4843463">
              <a:lnSpc>
                <a:spcPct val="130000"/>
              </a:lnSpc>
            </a:pPr>
            <a:r>
              <a:rPr sz="1500" dirty="0" err="1" smtClean="0">
                <a:latin typeface="宋体"/>
                <a:cs typeface="宋体"/>
              </a:rPr>
              <a:t>计算机</a:t>
            </a:r>
            <a:r>
              <a:rPr sz="1500" dirty="0" smtClean="0">
                <a:latin typeface="宋体"/>
                <a:cs typeface="宋体"/>
              </a:rPr>
              <a:t> </a:t>
            </a:r>
            <a:endParaRPr lang="en-US" sz="1500" dirty="0" smtClean="0">
              <a:latin typeface="宋体"/>
              <a:cs typeface="宋体"/>
            </a:endParaRPr>
          </a:p>
          <a:p>
            <a:pPr marL="9525" marR="4843463">
              <a:lnSpc>
                <a:spcPct val="130000"/>
              </a:lnSpc>
            </a:pPr>
            <a:r>
              <a:rPr sz="1500" dirty="0" err="1" smtClean="0">
                <a:latin typeface="宋体"/>
                <a:cs typeface="宋体"/>
              </a:rPr>
              <a:t>程序设计</a:t>
            </a:r>
            <a:r>
              <a:rPr sz="1500" dirty="0" smtClean="0">
                <a:latin typeface="宋体"/>
                <a:cs typeface="宋体"/>
              </a:rPr>
              <a:t> </a:t>
            </a:r>
            <a:r>
              <a:rPr sz="1500" spc="-64" dirty="0">
                <a:latin typeface="Calibri"/>
                <a:cs typeface="Calibri"/>
              </a:rPr>
              <a:t>P</a:t>
            </a:r>
            <a:r>
              <a:rPr sz="1500" spc="-38" dirty="0">
                <a:latin typeface="Calibri"/>
                <a:cs typeface="Calibri"/>
              </a:rPr>
              <a:t>y</a:t>
            </a:r>
            <a:r>
              <a:rPr sz="1500" spc="-53" dirty="0">
                <a:latin typeface="Calibri"/>
                <a:cs typeface="Calibri"/>
              </a:rPr>
              <a:t>tho</a:t>
            </a:r>
            <a:r>
              <a:rPr sz="1500" spc="-56" dirty="0">
                <a:latin typeface="Calibri"/>
                <a:cs typeface="Calibri"/>
              </a:rPr>
              <a:t>n</a:t>
            </a:r>
            <a:r>
              <a:rPr sz="1500" dirty="0">
                <a:latin typeface="宋体"/>
                <a:cs typeface="宋体"/>
              </a:rPr>
              <a:t>程序设计</a:t>
            </a:r>
          </a:p>
        </p:txBody>
      </p:sp>
      <p:sp>
        <p:nvSpPr>
          <p:cNvPr id="3" name="object 3"/>
          <p:cNvSpPr/>
          <p:nvPr/>
        </p:nvSpPr>
        <p:spPr>
          <a:xfrm>
            <a:off x="9002458" y="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9002458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9002458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9002458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1"/>
                </a:moveTo>
                <a:lnTo>
                  <a:pt x="188722" y="1284731"/>
                </a:lnTo>
                <a:lnTo>
                  <a:pt x="188722" y="0"/>
                </a:lnTo>
                <a:lnTo>
                  <a:pt x="0" y="0"/>
                </a:lnTo>
                <a:lnTo>
                  <a:pt x="0" y="1284731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9002458" y="4181379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2827"/>
                </a:moveTo>
                <a:lnTo>
                  <a:pt x="188722" y="1282827"/>
                </a:lnTo>
                <a:lnTo>
                  <a:pt x="188722" y="0"/>
                </a:lnTo>
                <a:lnTo>
                  <a:pt x="0" y="0"/>
                </a:lnTo>
                <a:lnTo>
                  <a:pt x="0" y="12828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0" y="417995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0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1"/>
                </a:moveTo>
                <a:lnTo>
                  <a:pt x="188747" y="1284731"/>
                </a:lnTo>
                <a:lnTo>
                  <a:pt x="188747" y="0"/>
                </a:lnTo>
                <a:lnTo>
                  <a:pt x="0" y="0"/>
                </a:lnTo>
                <a:lnTo>
                  <a:pt x="0" y="1284731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0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0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0" y="1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2827"/>
                </a:moveTo>
                <a:lnTo>
                  <a:pt x="188747" y="1282827"/>
                </a:lnTo>
                <a:lnTo>
                  <a:pt x="188747" y="0"/>
                </a:lnTo>
                <a:lnTo>
                  <a:pt x="0" y="0"/>
                </a:lnTo>
                <a:lnTo>
                  <a:pt x="0" y="1282827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279005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936" y="478614"/>
            <a:ext cx="6217444" cy="42178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indent="213360">
              <a:lnSpc>
                <a:spcPct val="130000"/>
              </a:lnSpc>
            </a:pPr>
            <a:r>
              <a:rPr sz="1500" spc="-60" dirty="0">
                <a:latin typeface="Calibri"/>
                <a:cs typeface="Calibri"/>
              </a:rPr>
              <a:t>P</a:t>
            </a:r>
            <a:r>
              <a:rPr sz="1500" spc="-41" dirty="0">
                <a:latin typeface="Calibri"/>
                <a:cs typeface="Calibri"/>
              </a:rPr>
              <a:t>y</a:t>
            </a:r>
            <a:r>
              <a:rPr sz="1500" spc="-53" dirty="0">
                <a:latin typeface="Calibri"/>
                <a:cs typeface="Calibri"/>
              </a:rPr>
              <a:t>thon</a:t>
            </a:r>
            <a:r>
              <a:rPr sz="1500" spc="-79" dirty="0">
                <a:latin typeface="Calibri"/>
                <a:cs typeface="Calibri"/>
              </a:rPr>
              <a:t> </a:t>
            </a:r>
            <a:r>
              <a:rPr sz="1500" dirty="0">
                <a:latin typeface="宋体"/>
                <a:cs typeface="宋体"/>
              </a:rPr>
              <a:t>（英国发音：</a:t>
            </a:r>
            <a:r>
              <a:rPr sz="1500" spc="-34" dirty="0">
                <a:latin typeface="Calibri"/>
                <a:cs typeface="Calibri"/>
              </a:rPr>
              <a:t>/</a:t>
            </a:r>
            <a:r>
              <a:rPr sz="1500" spc="-41" dirty="0">
                <a:latin typeface="Calibri"/>
                <a:cs typeface="Calibri"/>
              </a:rPr>
              <a:t>ˈ</a:t>
            </a:r>
            <a:r>
              <a:rPr sz="1500" spc="-75" dirty="0">
                <a:latin typeface="Calibri"/>
                <a:cs typeface="Calibri"/>
              </a:rPr>
              <a:t>paɪθən</a:t>
            </a:r>
            <a:r>
              <a:rPr sz="1500" spc="-8" dirty="0">
                <a:latin typeface="Calibri"/>
                <a:cs typeface="Calibri"/>
              </a:rPr>
              <a:t>/</a:t>
            </a:r>
            <a:r>
              <a:rPr sz="1500" spc="-101" dirty="0">
                <a:latin typeface="Calibri"/>
                <a:cs typeface="Calibri"/>
              </a:rPr>
              <a:t> </a:t>
            </a:r>
            <a:r>
              <a:rPr sz="1500" dirty="0">
                <a:latin typeface="宋体"/>
                <a:cs typeface="宋体"/>
              </a:rPr>
              <a:t>美国发音：</a:t>
            </a:r>
            <a:r>
              <a:rPr sz="1500" spc="-34" dirty="0">
                <a:latin typeface="Calibri"/>
                <a:cs typeface="Calibri"/>
              </a:rPr>
              <a:t>/</a:t>
            </a:r>
            <a:r>
              <a:rPr sz="1500" spc="-41" dirty="0">
                <a:latin typeface="Calibri"/>
                <a:cs typeface="Calibri"/>
              </a:rPr>
              <a:t>ˈ</a:t>
            </a:r>
            <a:r>
              <a:rPr sz="1500" spc="-90" dirty="0">
                <a:latin typeface="Calibri"/>
                <a:cs typeface="Calibri"/>
              </a:rPr>
              <a:t>paɪθ</a:t>
            </a:r>
            <a:r>
              <a:rPr sz="1500" spc="-94" dirty="0">
                <a:latin typeface="Calibri"/>
                <a:cs typeface="Calibri"/>
              </a:rPr>
              <a:t>ɑ</a:t>
            </a:r>
            <a:r>
              <a:rPr sz="1500" spc="-23" dirty="0">
                <a:latin typeface="Calibri"/>
                <a:cs typeface="Calibri"/>
              </a:rPr>
              <a:t>ːn</a:t>
            </a:r>
            <a:r>
              <a:rPr sz="1500" spc="-30" dirty="0">
                <a:latin typeface="Calibri"/>
                <a:cs typeface="Calibri"/>
              </a:rPr>
              <a:t>/</a:t>
            </a:r>
            <a:r>
              <a:rPr sz="1500" dirty="0">
                <a:latin typeface="宋体"/>
                <a:cs typeface="宋体"/>
              </a:rPr>
              <a:t>）</a:t>
            </a:r>
            <a:r>
              <a:rPr sz="1500" spc="49" dirty="0">
                <a:latin typeface="Calibri"/>
                <a:cs typeface="Calibri"/>
              </a:rPr>
              <a:t>,</a:t>
            </a:r>
            <a:r>
              <a:rPr sz="1500" spc="-105" dirty="0">
                <a:latin typeface="Calibri"/>
                <a:cs typeface="Calibri"/>
              </a:rPr>
              <a:t> </a:t>
            </a:r>
            <a:r>
              <a:rPr sz="1500" dirty="0">
                <a:latin typeface="宋体"/>
                <a:cs typeface="宋体"/>
              </a:rPr>
              <a:t>是一种面向对象 的解释型计算机程序设</a:t>
            </a:r>
            <a:r>
              <a:rPr sz="1500" spc="-11" dirty="0">
                <a:latin typeface="宋体"/>
                <a:cs typeface="宋体"/>
              </a:rPr>
              <a:t>计</a:t>
            </a:r>
            <a:r>
              <a:rPr sz="1500" dirty="0">
                <a:latin typeface="宋体"/>
                <a:cs typeface="宋体"/>
              </a:rPr>
              <a:t>语言</a:t>
            </a:r>
            <a:r>
              <a:rPr sz="1500" spc="-11" dirty="0">
                <a:latin typeface="宋体"/>
                <a:cs typeface="宋体"/>
              </a:rPr>
              <a:t>，</a:t>
            </a:r>
            <a:r>
              <a:rPr sz="1500" dirty="0">
                <a:latin typeface="宋体"/>
                <a:cs typeface="宋体"/>
              </a:rPr>
              <a:t>由荷</a:t>
            </a:r>
            <a:r>
              <a:rPr sz="1500" spc="-11" dirty="0">
                <a:latin typeface="宋体"/>
                <a:cs typeface="宋体"/>
              </a:rPr>
              <a:t>兰</a:t>
            </a:r>
            <a:r>
              <a:rPr sz="1500" dirty="0">
                <a:latin typeface="宋体"/>
                <a:cs typeface="宋体"/>
              </a:rPr>
              <a:t>人</a:t>
            </a:r>
            <a:r>
              <a:rPr sz="1500" spc="-71" dirty="0">
                <a:latin typeface="Calibri"/>
                <a:cs typeface="Calibri"/>
              </a:rPr>
              <a:t>Guido</a:t>
            </a:r>
            <a:r>
              <a:rPr sz="1500" spc="-109" dirty="0">
                <a:latin typeface="Calibri"/>
                <a:cs typeface="Calibri"/>
              </a:rPr>
              <a:t> </a:t>
            </a:r>
            <a:r>
              <a:rPr sz="1500" spc="-64" dirty="0">
                <a:latin typeface="Calibri"/>
                <a:cs typeface="Calibri"/>
              </a:rPr>
              <a:t>v</a:t>
            </a:r>
            <a:r>
              <a:rPr sz="1500" spc="-53" dirty="0">
                <a:latin typeface="Calibri"/>
                <a:cs typeface="Calibri"/>
              </a:rPr>
              <a:t>an</a:t>
            </a:r>
            <a:r>
              <a:rPr sz="1500" spc="-75" dirty="0">
                <a:latin typeface="Calibri"/>
                <a:cs typeface="Calibri"/>
              </a:rPr>
              <a:t> </a:t>
            </a:r>
            <a:r>
              <a:rPr sz="1500" spc="-109" dirty="0">
                <a:latin typeface="Calibri"/>
                <a:cs typeface="Calibri"/>
              </a:rPr>
              <a:t>R</a:t>
            </a:r>
            <a:r>
              <a:rPr sz="1500" spc="-71" dirty="0">
                <a:latin typeface="Calibri"/>
                <a:cs typeface="Calibri"/>
              </a:rPr>
              <a:t>os</a:t>
            </a:r>
            <a:r>
              <a:rPr sz="1500" spc="-64" dirty="0">
                <a:latin typeface="Calibri"/>
                <a:cs typeface="Calibri"/>
              </a:rPr>
              <a:t>s</a:t>
            </a:r>
            <a:r>
              <a:rPr sz="1500" spc="-83" dirty="0">
                <a:latin typeface="Calibri"/>
                <a:cs typeface="Calibri"/>
              </a:rPr>
              <a:t>um</a:t>
            </a:r>
            <a:r>
              <a:rPr sz="1500" dirty="0">
                <a:latin typeface="宋体"/>
                <a:cs typeface="宋体"/>
              </a:rPr>
              <a:t>于</a:t>
            </a:r>
            <a:r>
              <a:rPr sz="1500" spc="-49" dirty="0">
                <a:latin typeface="Calibri"/>
                <a:cs typeface="Calibri"/>
              </a:rPr>
              <a:t>198</a:t>
            </a:r>
            <a:r>
              <a:rPr sz="1500" spc="-56" dirty="0">
                <a:latin typeface="Calibri"/>
                <a:cs typeface="Calibri"/>
              </a:rPr>
              <a:t>9</a:t>
            </a:r>
            <a:r>
              <a:rPr sz="1500" dirty="0">
                <a:latin typeface="宋体"/>
                <a:cs typeface="宋体"/>
              </a:rPr>
              <a:t>年发</a:t>
            </a:r>
            <a:r>
              <a:rPr sz="1500" spc="-11" dirty="0">
                <a:latin typeface="宋体"/>
                <a:cs typeface="宋体"/>
              </a:rPr>
              <a:t>明</a:t>
            </a:r>
            <a:r>
              <a:rPr sz="1500" dirty="0">
                <a:latin typeface="宋体"/>
                <a:cs typeface="宋体"/>
              </a:rPr>
              <a:t>， 第一个公开发行版发行</a:t>
            </a:r>
            <a:r>
              <a:rPr sz="1500" spc="-8" dirty="0">
                <a:latin typeface="宋体"/>
                <a:cs typeface="宋体"/>
              </a:rPr>
              <a:t>于</a:t>
            </a:r>
            <a:r>
              <a:rPr sz="1500" spc="-49" dirty="0">
                <a:latin typeface="Calibri"/>
                <a:cs typeface="Calibri"/>
              </a:rPr>
              <a:t>19</a:t>
            </a:r>
            <a:r>
              <a:rPr sz="1500" spc="-60" dirty="0">
                <a:latin typeface="Calibri"/>
                <a:cs typeface="Calibri"/>
              </a:rPr>
              <a:t>9</a:t>
            </a:r>
            <a:r>
              <a:rPr sz="1500" spc="-45" dirty="0">
                <a:latin typeface="Calibri"/>
                <a:cs typeface="Calibri"/>
              </a:rPr>
              <a:t>1</a:t>
            </a:r>
            <a:r>
              <a:rPr sz="1500" dirty="0">
                <a:latin typeface="宋体"/>
                <a:cs typeface="宋体"/>
              </a:rPr>
              <a:t>年</a:t>
            </a:r>
            <a:r>
              <a:rPr sz="1500" dirty="0" smtClean="0">
                <a:latin typeface="宋体"/>
                <a:cs typeface="宋体"/>
              </a:rPr>
              <a:t>。</a:t>
            </a:r>
            <a:endParaRPr sz="2025" dirty="0">
              <a:latin typeface="Times New Roman"/>
              <a:cs typeface="Times New Roman"/>
            </a:endParaRPr>
          </a:p>
          <a:p>
            <a:pPr marL="9525" marR="4313873">
              <a:lnSpc>
                <a:spcPct val="130000"/>
              </a:lnSpc>
            </a:pPr>
            <a:r>
              <a:rPr sz="1500" spc="-98" dirty="0">
                <a:latin typeface="Calibri"/>
                <a:cs typeface="Calibri"/>
              </a:rPr>
              <a:t>do</a:t>
            </a:r>
            <a:r>
              <a:rPr sz="1500" spc="-56" dirty="0">
                <a:latin typeface="Calibri"/>
                <a:cs typeface="Calibri"/>
              </a:rPr>
              <a:t>wnloaded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65" dirty="0">
                <a:latin typeface="Calibri"/>
                <a:cs typeface="Calibri"/>
              </a:rPr>
              <a:t> </a:t>
            </a:r>
            <a:r>
              <a:rPr sz="1500" spc="-83" dirty="0">
                <a:latin typeface="Calibri"/>
                <a:cs typeface="Calibri"/>
              </a:rPr>
              <a:t>p</a:t>
            </a:r>
            <a:r>
              <a:rPr sz="1500" spc="-56" dirty="0">
                <a:latin typeface="Calibri"/>
                <a:cs typeface="Calibri"/>
              </a:rPr>
              <a:t>y</a:t>
            </a:r>
            <a:r>
              <a:rPr sz="1500" spc="-38" dirty="0">
                <a:latin typeface="Calibri"/>
                <a:cs typeface="Calibri"/>
              </a:rPr>
              <a:t>thon.j</a:t>
            </a:r>
            <a:r>
              <a:rPr sz="1500" spc="-64" dirty="0">
                <a:latin typeface="Calibri"/>
                <a:cs typeface="Calibri"/>
              </a:rPr>
              <a:t>p</a:t>
            </a:r>
            <a:r>
              <a:rPr sz="1500" spc="-176" dirty="0">
                <a:latin typeface="Calibri"/>
                <a:cs typeface="Calibri"/>
              </a:rPr>
              <a:t>g</a:t>
            </a:r>
            <a:r>
              <a:rPr sz="1500" spc="-83" dirty="0">
                <a:latin typeface="Calibri"/>
                <a:cs typeface="Calibri"/>
              </a:rPr>
              <a:t> </a:t>
            </a:r>
            <a:r>
              <a:rPr sz="1500" spc="-41" dirty="0">
                <a:latin typeface="Calibri"/>
                <a:cs typeface="Calibri"/>
              </a:rPr>
              <a:t>J</a:t>
            </a:r>
            <a:r>
              <a:rPr sz="1500" spc="-90" dirty="0">
                <a:latin typeface="Calibri"/>
                <a:cs typeface="Calibri"/>
              </a:rPr>
              <a:t>a</a:t>
            </a:r>
            <a:r>
              <a:rPr sz="1500" spc="-64" dirty="0">
                <a:latin typeface="Calibri"/>
                <a:cs typeface="Calibri"/>
              </a:rPr>
              <a:t>v</a:t>
            </a:r>
            <a:r>
              <a:rPr sz="1500" spc="-45" dirty="0">
                <a:latin typeface="Calibri"/>
                <a:cs typeface="Calibri"/>
              </a:rPr>
              <a:t>a</a:t>
            </a:r>
            <a:r>
              <a:rPr sz="1500" dirty="0">
                <a:latin typeface="宋体"/>
                <a:cs typeface="宋体"/>
              </a:rPr>
              <a:t>程序设计</a:t>
            </a:r>
          </a:p>
          <a:p>
            <a:pPr>
              <a:spcBef>
                <a:spcPts val="13"/>
              </a:spcBef>
            </a:pPr>
            <a:endParaRPr sz="2025" dirty="0">
              <a:latin typeface="Times New Roman"/>
              <a:cs typeface="Times New Roman"/>
            </a:endParaRPr>
          </a:p>
          <a:p>
            <a:pPr marL="9525" marR="56674" indent="171450">
              <a:lnSpc>
                <a:spcPct val="130000"/>
              </a:lnSpc>
            </a:pPr>
            <a:r>
              <a:rPr sz="1500" spc="-41" dirty="0">
                <a:latin typeface="Calibri"/>
                <a:cs typeface="Calibri"/>
              </a:rPr>
              <a:t>J</a:t>
            </a:r>
            <a:r>
              <a:rPr sz="1500" spc="-90" dirty="0">
                <a:latin typeface="Calibri"/>
                <a:cs typeface="Calibri"/>
              </a:rPr>
              <a:t>a</a:t>
            </a:r>
            <a:r>
              <a:rPr sz="1500" spc="-64" dirty="0">
                <a:latin typeface="Calibri"/>
                <a:cs typeface="Calibri"/>
              </a:rPr>
              <a:t>v</a:t>
            </a:r>
            <a:r>
              <a:rPr sz="1500" spc="-45" dirty="0">
                <a:latin typeface="Calibri"/>
                <a:cs typeface="Calibri"/>
              </a:rPr>
              <a:t>a</a:t>
            </a:r>
            <a:r>
              <a:rPr sz="1500" dirty="0">
                <a:latin typeface="宋体"/>
                <a:cs typeface="宋体"/>
              </a:rPr>
              <a:t>是一门面向对象编程语言</a:t>
            </a:r>
            <a:r>
              <a:rPr sz="1500" spc="-11" dirty="0">
                <a:latin typeface="宋体"/>
                <a:cs typeface="宋体"/>
              </a:rPr>
              <a:t>，</a:t>
            </a:r>
            <a:r>
              <a:rPr sz="1500" dirty="0">
                <a:latin typeface="宋体"/>
                <a:cs typeface="宋体"/>
              </a:rPr>
              <a:t>不仅</a:t>
            </a:r>
            <a:r>
              <a:rPr sz="1500" spc="-11" dirty="0">
                <a:latin typeface="宋体"/>
                <a:cs typeface="宋体"/>
              </a:rPr>
              <a:t>吸</a:t>
            </a:r>
            <a:r>
              <a:rPr sz="1500" dirty="0">
                <a:latin typeface="宋体"/>
                <a:cs typeface="宋体"/>
              </a:rPr>
              <a:t>收了</a:t>
            </a:r>
            <a:r>
              <a:rPr sz="1500" spc="-139" dirty="0">
                <a:latin typeface="Calibri"/>
                <a:cs typeface="Calibri"/>
              </a:rPr>
              <a:t>C</a:t>
            </a:r>
            <a:r>
              <a:rPr sz="1500" spc="-274" dirty="0">
                <a:latin typeface="Calibri"/>
                <a:cs typeface="Calibri"/>
              </a:rPr>
              <a:t>+</a:t>
            </a:r>
            <a:r>
              <a:rPr sz="1500" spc="-281" dirty="0">
                <a:latin typeface="Calibri"/>
                <a:cs typeface="Calibri"/>
              </a:rPr>
              <a:t>+</a:t>
            </a:r>
            <a:r>
              <a:rPr sz="1500" dirty="0">
                <a:latin typeface="宋体"/>
                <a:cs typeface="宋体"/>
              </a:rPr>
              <a:t>语言的各</a:t>
            </a:r>
            <a:r>
              <a:rPr sz="1500" spc="-11" dirty="0">
                <a:latin typeface="宋体"/>
                <a:cs typeface="宋体"/>
              </a:rPr>
              <a:t>种</a:t>
            </a:r>
            <a:r>
              <a:rPr sz="1500" dirty="0">
                <a:latin typeface="宋体"/>
                <a:cs typeface="宋体"/>
              </a:rPr>
              <a:t>优点</a:t>
            </a:r>
            <a:r>
              <a:rPr sz="1500" spc="-11" dirty="0">
                <a:latin typeface="宋体"/>
                <a:cs typeface="宋体"/>
              </a:rPr>
              <a:t>，</a:t>
            </a:r>
            <a:r>
              <a:rPr sz="1500" dirty="0">
                <a:latin typeface="宋体"/>
                <a:cs typeface="宋体"/>
              </a:rPr>
              <a:t>还摒弃 了</a:t>
            </a:r>
            <a:r>
              <a:rPr sz="1500" spc="-199" dirty="0">
                <a:latin typeface="Calibri"/>
                <a:cs typeface="Calibri"/>
              </a:rPr>
              <a:t>C</a:t>
            </a:r>
            <a:r>
              <a:rPr sz="1500" spc="-210" dirty="0">
                <a:latin typeface="Calibri"/>
                <a:cs typeface="Calibri"/>
              </a:rPr>
              <a:t>+</a:t>
            </a:r>
            <a:r>
              <a:rPr sz="1500" spc="-278" dirty="0">
                <a:latin typeface="Calibri"/>
                <a:cs typeface="Calibri"/>
              </a:rPr>
              <a:t>+</a:t>
            </a:r>
            <a:r>
              <a:rPr sz="1500" dirty="0">
                <a:latin typeface="宋体"/>
                <a:cs typeface="宋体"/>
              </a:rPr>
              <a:t>里难以理解的多继承、</a:t>
            </a:r>
            <a:r>
              <a:rPr sz="1500" spc="-11" dirty="0">
                <a:latin typeface="宋体"/>
                <a:cs typeface="宋体"/>
              </a:rPr>
              <a:t>指</a:t>
            </a:r>
            <a:r>
              <a:rPr sz="1500" dirty="0">
                <a:latin typeface="宋体"/>
                <a:cs typeface="宋体"/>
              </a:rPr>
              <a:t>针等</a:t>
            </a:r>
            <a:r>
              <a:rPr sz="1500" spc="-11" dirty="0">
                <a:latin typeface="宋体"/>
                <a:cs typeface="宋体"/>
              </a:rPr>
              <a:t>概</a:t>
            </a:r>
            <a:r>
              <a:rPr sz="1500" dirty="0">
                <a:latin typeface="宋体"/>
                <a:cs typeface="宋体"/>
              </a:rPr>
              <a:t>念，</a:t>
            </a:r>
            <a:r>
              <a:rPr sz="1500" spc="-11" dirty="0">
                <a:latin typeface="宋体"/>
                <a:cs typeface="宋体"/>
              </a:rPr>
              <a:t>因</a:t>
            </a:r>
            <a:r>
              <a:rPr sz="1500" dirty="0">
                <a:latin typeface="宋体"/>
                <a:cs typeface="宋体"/>
              </a:rPr>
              <a:t>此</a:t>
            </a:r>
            <a:r>
              <a:rPr sz="1500" spc="-41" dirty="0">
                <a:latin typeface="Calibri"/>
                <a:cs typeface="Calibri"/>
              </a:rPr>
              <a:t>J</a:t>
            </a:r>
            <a:r>
              <a:rPr sz="1500" spc="-90" dirty="0">
                <a:latin typeface="Calibri"/>
                <a:cs typeface="Calibri"/>
              </a:rPr>
              <a:t>a</a:t>
            </a:r>
            <a:r>
              <a:rPr sz="1500" spc="-64" dirty="0">
                <a:latin typeface="Calibri"/>
                <a:cs typeface="Calibri"/>
              </a:rPr>
              <a:t>v</a:t>
            </a:r>
            <a:r>
              <a:rPr sz="1500" spc="-45" dirty="0">
                <a:latin typeface="Calibri"/>
                <a:cs typeface="Calibri"/>
              </a:rPr>
              <a:t>a</a:t>
            </a:r>
            <a:r>
              <a:rPr sz="1500" dirty="0">
                <a:latin typeface="宋体"/>
                <a:cs typeface="宋体"/>
              </a:rPr>
              <a:t>语言</a:t>
            </a:r>
            <a:r>
              <a:rPr sz="1500" spc="-11" dirty="0">
                <a:latin typeface="宋体"/>
                <a:cs typeface="宋体"/>
              </a:rPr>
              <a:t>具</a:t>
            </a:r>
            <a:r>
              <a:rPr sz="1500" dirty="0">
                <a:latin typeface="宋体"/>
                <a:cs typeface="宋体"/>
              </a:rPr>
              <a:t>有功</a:t>
            </a:r>
            <a:r>
              <a:rPr sz="1500" spc="-11" dirty="0">
                <a:latin typeface="宋体"/>
                <a:cs typeface="宋体"/>
              </a:rPr>
              <a:t>能</a:t>
            </a:r>
            <a:r>
              <a:rPr sz="1500" dirty="0">
                <a:latin typeface="宋体"/>
                <a:cs typeface="宋体"/>
              </a:rPr>
              <a:t>强大</a:t>
            </a:r>
            <a:r>
              <a:rPr sz="1500" spc="-11" dirty="0">
                <a:latin typeface="宋体"/>
                <a:cs typeface="宋体"/>
              </a:rPr>
              <a:t>和</a:t>
            </a:r>
            <a:r>
              <a:rPr sz="1500" dirty="0">
                <a:latin typeface="宋体"/>
                <a:cs typeface="宋体"/>
              </a:rPr>
              <a:t>简 单易用两个特征。</a:t>
            </a:r>
            <a:r>
              <a:rPr sz="1500" spc="-41" dirty="0">
                <a:latin typeface="Calibri"/>
                <a:cs typeface="Calibri"/>
              </a:rPr>
              <a:t>J</a:t>
            </a:r>
            <a:r>
              <a:rPr sz="1500" spc="-94" dirty="0">
                <a:latin typeface="Calibri"/>
                <a:cs typeface="Calibri"/>
              </a:rPr>
              <a:t>a</a:t>
            </a:r>
            <a:r>
              <a:rPr sz="1500" spc="-64" dirty="0">
                <a:latin typeface="Calibri"/>
                <a:cs typeface="Calibri"/>
              </a:rPr>
              <a:t>v</a:t>
            </a:r>
            <a:r>
              <a:rPr sz="1500" spc="-49" dirty="0">
                <a:latin typeface="Calibri"/>
                <a:cs typeface="Calibri"/>
              </a:rPr>
              <a:t>a</a:t>
            </a:r>
            <a:r>
              <a:rPr sz="1500" spc="4" dirty="0">
                <a:latin typeface="宋体"/>
                <a:cs typeface="宋体"/>
              </a:rPr>
              <a:t>语言</a:t>
            </a:r>
            <a:r>
              <a:rPr sz="1500" spc="-4" dirty="0">
                <a:latin typeface="宋体"/>
                <a:cs typeface="宋体"/>
              </a:rPr>
              <a:t>作</a:t>
            </a:r>
            <a:r>
              <a:rPr sz="1500" spc="-8" dirty="0">
                <a:latin typeface="宋体"/>
                <a:cs typeface="宋体"/>
              </a:rPr>
              <a:t>为</a:t>
            </a:r>
            <a:r>
              <a:rPr sz="1500" spc="4" dirty="0">
                <a:latin typeface="宋体"/>
                <a:cs typeface="宋体"/>
              </a:rPr>
              <a:t>静态</a:t>
            </a:r>
            <a:r>
              <a:rPr sz="1500" spc="-11" dirty="0">
                <a:latin typeface="宋体"/>
                <a:cs typeface="宋体"/>
              </a:rPr>
              <a:t>面</a:t>
            </a:r>
            <a:r>
              <a:rPr sz="1500" spc="4" dirty="0">
                <a:latin typeface="宋体"/>
                <a:cs typeface="宋体"/>
              </a:rPr>
              <a:t>向对</a:t>
            </a:r>
            <a:r>
              <a:rPr sz="1500" spc="-11" dirty="0">
                <a:latin typeface="宋体"/>
                <a:cs typeface="宋体"/>
              </a:rPr>
              <a:t>象</a:t>
            </a:r>
            <a:r>
              <a:rPr sz="1500" spc="4" dirty="0">
                <a:latin typeface="宋体"/>
                <a:cs typeface="宋体"/>
              </a:rPr>
              <a:t>编程</a:t>
            </a:r>
            <a:r>
              <a:rPr sz="1500" spc="-11" dirty="0">
                <a:latin typeface="宋体"/>
                <a:cs typeface="宋体"/>
              </a:rPr>
              <a:t>语</a:t>
            </a:r>
            <a:r>
              <a:rPr sz="1500" spc="4" dirty="0">
                <a:latin typeface="宋体"/>
                <a:cs typeface="宋体"/>
              </a:rPr>
              <a:t>言的</a:t>
            </a:r>
            <a:r>
              <a:rPr sz="1500" spc="-11" dirty="0">
                <a:latin typeface="宋体"/>
                <a:cs typeface="宋体"/>
              </a:rPr>
              <a:t>代</a:t>
            </a:r>
            <a:r>
              <a:rPr sz="1500" spc="4" dirty="0">
                <a:latin typeface="宋体"/>
                <a:cs typeface="宋体"/>
              </a:rPr>
              <a:t>表，</a:t>
            </a:r>
            <a:r>
              <a:rPr sz="1500" spc="-11" dirty="0">
                <a:latin typeface="宋体"/>
                <a:cs typeface="宋体"/>
              </a:rPr>
              <a:t>极</a:t>
            </a:r>
            <a:r>
              <a:rPr sz="1500" spc="4" dirty="0">
                <a:latin typeface="宋体"/>
                <a:cs typeface="宋体"/>
              </a:rPr>
              <a:t>好地实</a:t>
            </a:r>
            <a:r>
              <a:rPr sz="1500" dirty="0">
                <a:latin typeface="宋体"/>
                <a:cs typeface="宋体"/>
              </a:rPr>
              <a:t> 现了面向对象理论，允</a:t>
            </a:r>
            <a:r>
              <a:rPr sz="1500" spc="-11" dirty="0">
                <a:latin typeface="宋体"/>
                <a:cs typeface="宋体"/>
              </a:rPr>
              <a:t>许</a:t>
            </a:r>
            <a:r>
              <a:rPr sz="1500" dirty="0">
                <a:latin typeface="宋体"/>
                <a:cs typeface="宋体"/>
              </a:rPr>
              <a:t>程序</a:t>
            </a:r>
            <a:r>
              <a:rPr sz="1500" spc="-11" dirty="0">
                <a:latin typeface="宋体"/>
                <a:cs typeface="宋体"/>
              </a:rPr>
              <a:t>员</a:t>
            </a:r>
            <a:r>
              <a:rPr sz="1500" dirty="0">
                <a:latin typeface="宋体"/>
                <a:cs typeface="宋体"/>
              </a:rPr>
              <a:t>以优</a:t>
            </a:r>
            <a:r>
              <a:rPr sz="1500" spc="-11" dirty="0">
                <a:latin typeface="宋体"/>
                <a:cs typeface="宋体"/>
              </a:rPr>
              <a:t>雅</a:t>
            </a:r>
            <a:r>
              <a:rPr sz="1500" dirty="0">
                <a:latin typeface="宋体"/>
                <a:cs typeface="宋体"/>
              </a:rPr>
              <a:t>的思</a:t>
            </a:r>
            <a:r>
              <a:rPr sz="1500" spc="-11" dirty="0">
                <a:latin typeface="宋体"/>
                <a:cs typeface="宋体"/>
              </a:rPr>
              <a:t>维</a:t>
            </a:r>
            <a:r>
              <a:rPr sz="1500" dirty="0">
                <a:latin typeface="宋体"/>
                <a:cs typeface="宋体"/>
              </a:rPr>
              <a:t>方式</a:t>
            </a:r>
            <a:r>
              <a:rPr sz="1500" spc="-11" dirty="0">
                <a:latin typeface="宋体"/>
                <a:cs typeface="宋体"/>
              </a:rPr>
              <a:t>进</a:t>
            </a:r>
            <a:r>
              <a:rPr sz="1500" dirty="0">
                <a:latin typeface="宋体"/>
                <a:cs typeface="宋体"/>
              </a:rPr>
              <a:t>行复</a:t>
            </a:r>
            <a:r>
              <a:rPr sz="1500" spc="-11" dirty="0">
                <a:latin typeface="宋体"/>
                <a:cs typeface="宋体"/>
              </a:rPr>
              <a:t>杂</a:t>
            </a:r>
            <a:r>
              <a:rPr sz="1500" dirty="0">
                <a:latin typeface="宋体"/>
                <a:cs typeface="宋体"/>
              </a:rPr>
              <a:t>的编程</a:t>
            </a: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 marL="9525">
              <a:spcBef>
                <a:spcPts val="1155"/>
              </a:spcBef>
            </a:pPr>
            <a:r>
              <a:rPr sz="1500" spc="-94" dirty="0">
                <a:latin typeface="Calibri"/>
                <a:cs typeface="Calibri"/>
              </a:rPr>
              <a:t>d</a:t>
            </a:r>
            <a:r>
              <a:rPr sz="1500" spc="-101" dirty="0">
                <a:latin typeface="Calibri"/>
                <a:cs typeface="Calibri"/>
              </a:rPr>
              <a:t>o</a:t>
            </a:r>
            <a:r>
              <a:rPr sz="1500" spc="-19" dirty="0">
                <a:latin typeface="Calibri"/>
                <a:cs typeface="Calibri"/>
              </a:rPr>
              <a:t>w</a:t>
            </a:r>
            <a:r>
              <a:rPr sz="1500" spc="-64" dirty="0">
                <a:latin typeface="Calibri"/>
                <a:cs typeface="Calibri"/>
              </a:rPr>
              <a:t>nloade</a:t>
            </a:r>
            <a:r>
              <a:rPr sz="1500" spc="-71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53" dirty="0">
                <a:latin typeface="Calibri"/>
                <a:cs typeface="Calibri"/>
              </a:rPr>
              <a:t> </a:t>
            </a:r>
            <a:r>
              <a:rPr sz="1500" spc="-19" dirty="0">
                <a:latin typeface="Calibri"/>
                <a:cs typeface="Calibri"/>
              </a:rPr>
              <a:t>j</a:t>
            </a:r>
            <a:r>
              <a:rPr sz="1500" spc="-60" dirty="0">
                <a:latin typeface="Calibri"/>
                <a:cs typeface="Calibri"/>
              </a:rPr>
              <a:t>a</a:t>
            </a:r>
            <a:r>
              <a:rPr sz="1500" spc="-64" dirty="0">
                <a:latin typeface="Calibri"/>
                <a:cs typeface="Calibri"/>
              </a:rPr>
              <a:t>v</a:t>
            </a:r>
            <a:r>
              <a:rPr sz="1500" spc="-53" dirty="0">
                <a:latin typeface="Calibri"/>
                <a:cs typeface="Calibri"/>
              </a:rPr>
              <a:t>a.jpg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dirty="0">
                <a:latin typeface="宋体"/>
                <a:cs typeface="宋体"/>
              </a:rPr>
              <a:t>计算机网络</a:t>
            </a:r>
          </a:p>
          <a:p>
            <a:pPr marL="9525">
              <a:spcBef>
                <a:spcPts val="540"/>
              </a:spcBef>
            </a:pPr>
            <a:r>
              <a:rPr sz="1500" spc="-56" dirty="0">
                <a:latin typeface="Calibri"/>
                <a:cs typeface="Calibri"/>
              </a:rPr>
              <a:t>Th</a:t>
            </a:r>
            <a:r>
              <a:rPr sz="1500" spc="-49" dirty="0">
                <a:latin typeface="Calibri"/>
                <a:cs typeface="Calibri"/>
              </a:rPr>
              <a:t>e</a:t>
            </a:r>
            <a:r>
              <a:rPr sz="1500" spc="-71" dirty="0">
                <a:latin typeface="Calibri"/>
                <a:cs typeface="Calibri"/>
              </a:rPr>
              <a:t> </a:t>
            </a:r>
            <a:r>
              <a:rPr sz="1500" spc="-23" dirty="0">
                <a:latin typeface="Calibri"/>
                <a:cs typeface="Calibri"/>
              </a:rPr>
              <a:t>E</a:t>
            </a:r>
            <a:r>
              <a:rPr sz="1500" spc="-83" dirty="0">
                <a:latin typeface="Calibri"/>
                <a:cs typeface="Calibri"/>
              </a:rPr>
              <a:t>nd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2458" y="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9002458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9002458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9002458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1"/>
                </a:moveTo>
                <a:lnTo>
                  <a:pt x="188722" y="1284731"/>
                </a:lnTo>
                <a:lnTo>
                  <a:pt x="188722" y="0"/>
                </a:lnTo>
                <a:lnTo>
                  <a:pt x="0" y="0"/>
                </a:lnTo>
                <a:lnTo>
                  <a:pt x="0" y="1284731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9002458" y="4181379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2827"/>
                </a:moveTo>
                <a:lnTo>
                  <a:pt x="188722" y="1282827"/>
                </a:lnTo>
                <a:lnTo>
                  <a:pt x="188722" y="0"/>
                </a:lnTo>
                <a:lnTo>
                  <a:pt x="0" y="0"/>
                </a:lnTo>
                <a:lnTo>
                  <a:pt x="0" y="12828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0" y="417995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0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1"/>
                </a:moveTo>
                <a:lnTo>
                  <a:pt x="188747" y="1284731"/>
                </a:lnTo>
                <a:lnTo>
                  <a:pt x="188747" y="0"/>
                </a:lnTo>
                <a:lnTo>
                  <a:pt x="0" y="0"/>
                </a:lnTo>
                <a:lnTo>
                  <a:pt x="0" y="1284731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0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0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0" y="1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2827"/>
                </a:moveTo>
                <a:lnTo>
                  <a:pt x="188747" y="1282827"/>
                </a:lnTo>
                <a:lnTo>
                  <a:pt x="188747" y="0"/>
                </a:lnTo>
                <a:lnTo>
                  <a:pt x="0" y="0"/>
                </a:lnTo>
                <a:lnTo>
                  <a:pt x="0" y="1282827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1027062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92771" y="676608"/>
            <a:ext cx="6526054" cy="35702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>
              <a:lnSpc>
                <a:spcPct val="130000"/>
              </a:lnSpc>
            </a:pPr>
            <a:r>
              <a:rPr dirty="0">
                <a:latin typeface="宋体"/>
                <a:cs typeface="宋体"/>
              </a:rPr>
              <a:t>程序执行完毕后还看到下载了</a:t>
            </a:r>
            <a:r>
              <a:rPr spc="-64" dirty="0">
                <a:latin typeface="Calibri"/>
                <a:cs typeface="Calibri"/>
              </a:rPr>
              <a:t>3</a:t>
            </a:r>
            <a:r>
              <a:rPr dirty="0">
                <a:latin typeface="宋体"/>
                <a:cs typeface="宋体"/>
              </a:rPr>
              <a:t>个文件：</a:t>
            </a:r>
            <a:r>
              <a:rPr spc="-68" dirty="0">
                <a:latin typeface="Calibri"/>
                <a:cs typeface="Calibri"/>
              </a:rPr>
              <a:t>"d</a:t>
            </a:r>
            <a:r>
              <a:rPr spc="-98" dirty="0">
                <a:latin typeface="Calibri"/>
                <a:cs typeface="Calibri"/>
              </a:rPr>
              <a:t>o</a:t>
            </a:r>
            <a:r>
              <a:rPr spc="-71" dirty="0">
                <a:latin typeface="Calibri"/>
                <a:cs typeface="Calibri"/>
              </a:rPr>
              <a:t>wnloaded</a:t>
            </a:r>
            <a:r>
              <a:rPr spc="-86" dirty="0">
                <a:latin typeface="Calibri"/>
                <a:cs typeface="Calibri"/>
              </a:rPr>
              <a:t> </a:t>
            </a:r>
            <a:r>
              <a:rPr spc="-150" dirty="0">
                <a:latin typeface="Calibri"/>
                <a:cs typeface="Calibri"/>
              </a:rPr>
              <a:t>m</a:t>
            </a:r>
            <a:r>
              <a:rPr spc="-75" dirty="0">
                <a:latin typeface="Calibri"/>
                <a:cs typeface="Calibri"/>
              </a:rPr>
              <a:t>y</a:t>
            </a:r>
            <a:r>
              <a:rPr spc="-45" dirty="0">
                <a:latin typeface="Calibri"/>
                <a:cs typeface="Calibri"/>
              </a:rPr>
              <a:t>sql</a:t>
            </a:r>
            <a:r>
              <a:rPr spc="-30" dirty="0">
                <a:latin typeface="Calibri"/>
                <a:cs typeface="Calibri"/>
              </a:rPr>
              <a:t>.</a:t>
            </a:r>
            <a:r>
              <a:rPr spc="-86" dirty="0">
                <a:latin typeface="Calibri"/>
                <a:cs typeface="Calibri"/>
              </a:rPr>
              <a:t>jpg</a:t>
            </a:r>
            <a:r>
              <a:rPr spc="-68" dirty="0">
                <a:latin typeface="Calibri"/>
                <a:cs typeface="Calibri"/>
              </a:rPr>
              <a:t>"</a:t>
            </a:r>
            <a:r>
              <a:rPr dirty="0">
                <a:latin typeface="宋体"/>
                <a:cs typeface="宋体"/>
              </a:rPr>
              <a:t>、 </a:t>
            </a:r>
            <a:r>
              <a:rPr spc="-68" dirty="0">
                <a:latin typeface="Calibri"/>
                <a:cs typeface="Calibri"/>
              </a:rPr>
              <a:t>"d</a:t>
            </a:r>
            <a:r>
              <a:rPr spc="-98" dirty="0">
                <a:latin typeface="Calibri"/>
                <a:cs typeface="Calibri"/>
              </a:rPr>
              <a:t>o</a:t>
            </a:r>
            <a:r>
              <a:rPr spc="-71" dirty="0">
                <a:latin typeface="Calibri"/>
                <a:cs typeface="Calibri"/>
              </a:rPr>
              <a:t>wnloaded</a:t>
            </a:r>
            <a:r>
              <a:rPr spc="-86" dirty="0">
                <a:latin typeface="Calibri"/>
                <a:cs typeface="Calibri"/>
              </a:rPr>
              <a:t> </a:t>
            </a:r>
            <a:r>
              <a:rPr spc="-127" dirty="0">
                <a:latin typeface="Calibri"/>
                <a:cs typeface="Calibri"/>
              </a:rPr>
              <a:t>p</a:t>
            </a:r>
            <a:r>
              <a:rPr spc="-49" dirty="0">
                <a:latin typeface="Calibri"/>
                <a:cs typeface="Calibri"/>
              </a:rPr>
              <a:t>y</a:t>
            </a:r>
            <a:r>
              <a:rPr spc="-45" dirty="0">
                <a:latin typeface="Calibri"/>
                <a:cs typeface="Calibri"/>
              </a:rPr>
              <a:t>thon</a:t>
            </a:r>
            <a:r>
              <a:rPr spc="-30" dirty="0">
                <a:latin typeface="Calibri"/>
                <a:cs typeface="Calibri"/>
              </a:rPr>
              <a:t>.</a:t>
            </a:r>
            <a:r>
              <a:rPr spc="-86" dirty="0">
                <a:latin typeface="Calibri"/>
                <a:cs typeface="Calibri"/>
              </a:rPr>
              <a:t>jpg</a:t>
            </a:r>
            <a:r>
              <a:rPr spc="-68" dirty="0">
                <a:latin typeface="Calibri"/>
                <a:cs typeface="Calibri"/>
              </a:rPr>
              <a:t>"</a:t>
            </a:r>
            <a:r>
              <a:rPr dirty="0">
                <a:latin typeface="宋体"/>
                <a:cs typeface="宋体"/>
              </a:rPr>
              <a:t>、</a:t>
            </a:r>
            <a:r>
              <a:rPr spc="-68" dirty="0">
                <a:latin typeface="Calibri"/>
                <a:cs typeface="Calibri"/>
              </a:rPr>
              <a:t>"d</a:t>
            </a:r>
            <a:r>
              <a:rPr spc="-98" dirty="0">
                <a:latin typeface="Calibri"/>
                <a:cs typeface="Calibri"/>
              </a:rPr>
              <a:t>o</a:t>
            </a:r>
            <a:r>
              <a:rPr spc="-71" dirty="0">
                <a:latin typeface="Calibri"/>
                <a:cs typeface="Calibri"/>
              </a:rPr>
              <a:t>wnloaded</a:t>
            </a:r>
            <a:r>
              <a:rPr spc="-86" dirty="0">
                <a:latin typeface="Calibri"/>
                <a:cs typeface="Calibri"/>
              </a:rPr>
              <a:t> </a:t>
            </a:r>
            <a:r>
              <a:rPr spc="-26" dirty="0">
                <a:latin typeface="Calibri"/>
                <a:cs typeface="Calibri"/>
              </a:rPr>
              <a:t>j</a:t>
            </a:r>
            <a:r>
              <a:rPr spc="-68" dirty="0">
                <a:latin typeface="Calibri"/>
                <a:cs typeface="Calibri"/>
              </a:rPr>
              <a:t>a</a:t>
            </a:r>
            <a:r>
              <a:rPr spc="-83" dirty="0">
                <a:latin typeface="Calibri"/>
                <a:cs typeface="Calibri"/>
              </a:rPr>
              <a:t>v</a:t>
            </a:r>
            <a:r>
              <a:rPr spc="-53" dirty="0">
                <a:latin typeface="Calibri"/>
                <a:cs typeface="Calibri"/>
              </a:rPr>
              <a:t>a.jpg"</a:t>
            </a:r>
            <a:endParaRPr dirty="0">
              <a:latin typeface="Calibri"/>
              <a:cs typeface="Calibri"/>
            </a:endParaRPr>
          </a:p>
          <a:p>
            <a:pPr marL="9525">
              <a:spcBef>
                <a:spcPts val="649"/>
              </a:spcBef>
            </a:pPr>
            <a:r>
              <a:rPr dirty="0">
                <a:latin typeface="宋体"/>
                <a:cs typeface="宋体"/>
              </a:rPr>
              <a:t>其中程序部分：</a:t>
            </a:r>
          </a:p>
          <a:p>
            <a:pPr marL="9525">
              <a:spcBef>
                <a:spcPts val="649"/>
              </a:spcBef>
            </a:pPr>
            <a:r>
              <a:rPr spc="-19" dirty="0">
                <a:latin typeface="Calibri"/>
                <a:cs typeface="Calibri"/>
              </a:rPr>
              <a:t>if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spc="-49" dirty="0">
                <a:latin typeface="Calibri"/>
                <a:cs typeface="Calibri"/>
              </a:rPr>
              <a:t>len</a:t>
            </a:r>
            <a:r>
              <a:rPr dirty="0">
                <a:latin typeface="Calibri"/>
                <a:cs typeface="Calibri"/>
              </a:rPr>
              <a:t>(</a:t>
            </a:r>
            <a:r>
              <a:rPr spc="-64" dirty="0">
                <a:latin typeface="Calibri"/>
                <a:cs typeface="Calibri"/>
              </a:rPr>
              <a:t>di</a:t>
            </a:r>
            <a:r>
              <a:rPr spc="-83" dirty="0">
                <a:latin typeface="Calibri"/>
                <a:cs typeface="Calibri"/>
              </a:rPr>
              <a:t>v</a:t>
            </a:r>
            <a:r>
              <a:rPr spc="-64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)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spc="-334" dirty="0">
                <a:latin typeface="Calibri"/>
                <a:cs typeface="Calibri"/>
              </a:rPr>
              <a:t>&gt;</a:t>
            </a:r>
            <a:r>
              <a:rPr spc="-94" dirty="0">
                <a:latin typeface="Calibri"/>
                <a:cs typeface="Calibri"/>
              </a:rPr>
              <a:t> </a:t>
            </a:r>
            <a:r>
              <a:rPr spc="-60" dirty="0">
                <a:latin typeface="Calibri"/>
                <a:cs typeface="Calibri"/>
              </a:rPr>
              <a:t>0</a:t>
            </a:r>
            <a:r>
              <a:rPr spc="-94" dirty="0">
                <a:latin typeface="Calibri"/>
                <a:cs typeface="Calibri"/>
              </a:rPr>
              <a:t> </a:t>
            </a:r>
            <a:r>
              <a:rPr spc="-83" dirty="0">
                <a:latin typeface="Calibri"/>
                <a:cs typeface="Calibri"/>
              </a:rPr>
              <a:t>and</a:t>
            </a:r>
            <a:r>
              <a:rPr spc="-94" dirty="0">
                <a:latin typeface="Calibri"/>
                <a:cs typeface="Calibri"/>
              </a:rPr>
              <a:t> </a:t>
            </a:r>
            <a:r>
              <a:rPr spc="-49" dirty="0">
                <a:latin typeface="Calibri"/>
                <a:cs typeface="Calibri"/>
              </a:rPr>
              <a:t>len</a:t>
            </a:r>
            <a:r>
              <a:rPr dirty="0">
                <a:latin typeface="Calibri"/>
                <a:cs typeface="Calibri"/>
              </a:rPr>
              <a:t>(</a:t>
            </a:r>
            <a:r>
              <a:rPr spc="-109" dirty="0">
                <a:latin typeface="Calibri"/>
                <a:cs typeface="Calibri"/>
              </a:rPr>
              <a:t>img</a:t>
            </a:r>
            <a:r>
              <a:rPr spc="-90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)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-334" dirty="0">
                <a:latin typeface="Calibri"/>
                <a:cs typeface="Calibri"/>
              </a:rPr>
              <a:t>&gt;</a:t>
            </a:r>
            <a:r>
              <a:rPr spc="-86" dirty="0">
                <a:latin typeface="Calibri"/>
                <a:cs typeface="Calibri"/>
              </a:rPr>
              <a:t> </a:t>
            </a:r>
            <a:r>
              <a:rPr spc="15" dirty="0">
                <a:latin typeface="Calibri"/>
                <a:cs typeface="Calibri"/>
              </a:rPr>
              <a:t>0:</a:t>
            </a:r>
            <a:endParaRPr dirty="0">
              <a:latin typeface="Calibri"/>
              <a:cs typeface="Calibri"/>
            </a:endParaRPr>
          </a:p>
          <a:p>
            <a:pPr marL="213836">
              <a:spcBef>
                <a:spcPts val="649"/>
              </a:spcBef>
            </a:pPr>
            <a:r>
              <a:rPr spc="-53" dirty="0">
                <a:latin typeface="Calibri"/>
                <a:cs typeface="Calibri"/>
              </a:rPr>
              <a:t>pri</a:t>
            </a:r>
            <a:r>
              <a:rPr spc="-83" dirty="0">
                <a:latin typeface="Calibri"/>
                <a:cs typeface="Calibri"/>
              </a:rPr>
              <a:t>n</a:t>
            </a:r>
            <a:r>
              <a:rPr spc="-4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(</a:t>
            </a:r>
            <a:r>
              <a:rPr spc="-64" dirty="0">
                <a:latin typeface="Calibri"/>
                <a:cs typeface="Calibri"/>
              </a:rPr>
              <a:t>di</a:t>
            </a:r>
            <a:r>
              <a:rPr spc="-83" dirty="0">
                <a:latin typeface="Calibri"/>
                <a:cs typeface="Calibri"/>
              </a:rPr>
              <a:t>v</a:t>
            </a:r>
            <a:r>
              <a:rPr spc="-64" dirty="0">
                <a:latin typeface="Calibri"/>
                <a:cs typeface="Calibri"/>
              </a:rPr>
              <a:t>s</a:t>
            </a:r>
            <a:r>
              <a:rPr spc="-19" dirty="0">
                <a:latin typeface="Calibri"/>
                <a:cs typeface="Calibri"/>
              </a:rPr>
              <a:t>[</a:t>
            </a:r>
            <a:r>
              <a:rPr spc="-41" dirty="0">
                <a:latin typeface="Calibri"/>
                <a:cs typeface="Calibri"/>
              </a:rPr>
              <a:t>0</a:t>
            </a:r>
            <a:r>
              <a:rPr spc="41" dirty="0">
                <a:latin typeface="Calibri"/>
                <a:cs typeface="Calibri"/>
              </a:rPr>
              <a:t>]</a:t>
            </a:r>
            <a:r>
              <a:rPr spc="-15" dirty="0">
                <a:latin typeface="Calibri"/>
                <a:cs typeface="Calibri"/>
              </a:rPr>
              <a:t>.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75" dirty="0">
                <a:latin typeface="Calibri"/>
                <a:cs typeface="Calibri"/>
              </a:rPr>
              <a:t>e</a:t>
            </a:r>
            <a:r>
              <a:rPr spc="-41" dirty="0">
                <a:latin typeface="Calibri"/>
                <a:cs typeface="Calibri"/>
              </a:rPr>
              <a:t>x</a:t>
            </a:r>
            <a:r>
              <a:rPr spc="-4" dirty="0">
                <a:latin typeface="Calibri"/>
                <a:cs typeface="Calibri"/>
              </a:rPr>
              <a:t>t)</a:t>
            </a:r>
            <a:endParaRPr dirty="0">
              <a:latin typeface="Calibri"/>
              <a:cs typeface="Calibri"/>
            </a:endParaRPr>
          </a:p>
          <a:p>
            <a:pPr marL="213836" marR="641508">
              <a:lnSpc>
                <a:spcPct val="130000"/>
              </a:lnSpc>
            </a:pPr>
            <a:r>
              <a:rPr spc="-41" dirty="0">
                <a:latin typeface="Calibri"/>
                <a:cs typeface="Calibri"/>
              </a:rPr>
              <a:t>ur</a:t>
            </a:r>
            <a:r>
              <a:rPr spc="-23" dirty="0">
                <a:latin typeface="Calibri"/>
                <a:cs typeface="Calibri"/>
              </a:rPr>
              <a:t>l</a:t>
            </a:r>
            <a:r>
              <a:rPr spc="-86" dirty="0">
                <a:latin typeface="Calibri"/>
                <a:cs typeface="Calibri"/>
              </a:rPr>
              <a:t> </a:t>
            </a:r>
            <a:r>
              <a:rPr spc="-338" dirty="0">
                <a:latin typeface="Calibri"/>
                <a:cs typeface="Calibri"/>
              </a:rPr>
              <a:t>=</a:t>
            </a:r>
            <a:r>
              <a:rPr spc="-86" dirty="0">
                <a:latin typeface="Calibri"/>
                <a:cs typeface="Calibri"/>
              </a:rPr>
              <a:t> </a:t>
            </a:r>
            <a:r>
              <a:rPr spc="-83" dirty="0">
                <a:latin typeface="Calibri"/>
                <a:cs typeface="Calibri"/>
              </a:rPr>
              <a:t>s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19" dirty="0">
                <a:latin typeface="Calibri"/>
                <a:cs typeface="Calibri"/>
              </a:rPr>
              <a:t>art</a:t>
            </a:r>
            <a:r>
              <a:rPr spc="26" dirty="0">
                <a:latin typeface="Calibri"/>
                <a:cs typeface="Calibri"/>
              </a:rPr>
              <a:t>_</a:t>
            </a:r>
            <a:r>
              <a:rPr spc="-41" dirty="0">
                <a:latin typeface="Calibri"/>
                <a:cs typeface="Calibri"/>
              </a:rPr>
              <a:t>ur</a:t>
            </a:r>
            <a:r>
              <a:rPr spc="-23" dirty="0">
                <a:latin typeface="Calibri"/>
                <a:cs typeface="Calibri"/>
              </a:rPr>
              <a:t>l</a:t>
            </a:r>
            <a:r>
              <a:rPr spc="-101" dirty="0">
                <a:latin typeface="Calibri"/>
                <a:cs typeface="Calibri"/>
              </a:rPr>
              <a:t> </a:t>
            </a:r>
            <a:r>
              <a:rPr spc="-338" dirty="0">
                <a:latin typeface="Calibri"/>
                <a:cs typeface="Calibri"/>
              </a:rPr>
              <a:t>+</a:t>
            </a:r>
            <a:r>
              <a:rPr spc="-94" dirty="0">
                <a:latin typeface="Calibri"/>
                <a:cs typeface="Calibri"/>
              </a:rPr>
              <a:t> </a:t>
            </a:r>
            <a:r>
              <a:rPr spc="8" dirty="0">
                <a:latin typeface="Calibri"/>
                <a:cs typeface="Calibri"/>
              </a:rPr>
              <a:t>"/"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spc="-338" dirty="0">
                <a:latin typeface="Calibri"/>
                <a:cs typeface="Calibri"/>
              </a:rPr>
              <a:t>+</a:t>
            </a:r>
            <a:r>
              <a:rPr spc="-94" dirty="0">
                <a:latin typeface="Calibri"/>
                <a:cs typeface="Calibri"/>
              </a:rPr>
              <a:t> </a:t>
            </a:r>
            <a:r>
              <a:rPr spc="-109" dirty="0">
                <a:latin typeface="Calibri"/>
                <a:cs typeface="Calibri"/>
              </a:rPr>
              <a:t>img</a:t>
            </a:r>
            <a:r>
              <a:rPr spc="-86" dirty="0">
                <a:latin typeface="Calibri"/>
                <a:cs typeface="Calibri"/>
              </a:rPr>
              <a:t>s</a:t>
            </a:r>
            <a:r>
              <a:rPr spc="-8" dirty="0">
                <a:latin typeface="Calibri"/>
                <a:cs typeface="Calibri"/>
              </a:rPr>
              <a:t>[0]["</a:t>
            </a:r>
            <a:r>
              <a:rPr spc="-38" dirty="0">
                <a:latin typeface="Calibri"/>
                <a:cs typeface="Calibri"/>
              </a:rPr>
              <a:t>s</a:t>
            </a:r>
            <a:r>
              <a:rPr spc="-56" dirty="0">
                <a:latin typeface="Calibri"/>
                <a:cs typeface="Calibri"/>
              </a:rPr>
              <a:t>r</a:t>
            </a:r>
            <a:r>
              <a:rPr spc="-68" dirty="0">
                <a:latin typeface="Calibri"/>
                <a:cs typeface="Calibri"/>
              </a:rPr>
              <a:t>c</a:t>
            </a:r>
            <a:r>
              <a:rPr spc="8" dirty="0">
                <a:latin typeface="Calibri"/>
                <a:cs typeface="Calibri"/>
              </a:rPr>
              <a:t>"]</a:t>
            </a:r>
            <a:r>
              <a:rPr spc="4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urllib.</a:t>
            </a:r>
            <a:r>
              <a:rPr spc="-49" dirty="0">
                <a:latin typeface="Calibri"/>
                <a:cs typeface="Calibri"/>
              </a:rPr>
              <a:t>r</a:t>
            </a:r>
            <a:r>
              <a:rPr spc="-71" dirty="0">
                <a:latin typeface="Calibri"/>
                <a:cs typeface="Calibri"/>
              </a:rPr>
              <a:t>eque</a:t>
            </a:r>
            <a:r>
              <a:rPr spc="-83" dirty="0">
                <a:latin typeface="Calibri"/>
                <a:cs typeface="Calibri"/>
              </a:rPr>
              <a:t>s</a:t>
            </a:r>
            <a:r>
              <a:rPr spc="-8" dirty="0">
                <a:latin typeface="Calibri"/>
                <a:cs typeface="Calibri"/>
              </a:rPr>
              <a:t>t.url</a:t>
            </a:r>
            <a:r>
              <a:rPr spc="-38" dirty="0">
                <a:latin typeface="Calibri"/>
                <a:cs typeface="Calibri"/>
              </a:rPr>
              <a:t>r</a:t>
            </a:r>
            <a:r>
              <a:rPr spc="-34" dirty="0">
                <a:latin typeface="Calibri"/>
                <a:cs typeface="Calibri"/>
              </a:rPr>
              <a:t>e</a:t>
            </a:r>
            <a:r>
              <a:rPr spc="-30" dirty="0">
                <a:latin typeface="Calibri"/>
                <a:cs typeface="Calibri"/>
              </a:rPr>
              <a:t>trie</a:t>
            </a:r>
            <a:r>
              <a:rPr spc="-64" dirty="0">
                <a:latin typeface="Calibri"/>
                <a:cs typeface="Calibri"/>
              </a:rPr>
              <a:t>v</a:t>
            </a:r>
            <a:r>
              <a:rPr spc="-41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(</a:t>
            </a:r>
            <a:r>
              <a:rPr spc="-41" dirty="0">
                <a:latin typeface="Calibri"/>
                <a:cs typeface="Calibri"/>
              </a:rPr>
              <a:t>ur</a:t>
            </a:r>
            <a:r>
              <a:rPr spc="-19" dirty="0">
                <a:latin typeface="Calibri"/>
                <a:cs typeface="Calibri"/>
              </a:rPr>
              <a:t>l</a:t>
            </a:r>
            <a:r>
              <a:rPr spc="56" dirty="0">
                <a:latin typeface="Calibri"/>
                <a:cs typeface="Calibri"/>
              </a:rPr>
              <a:t>,</a:t>
            </a:r>
            <a:r>
              <a:rPr spc="-98" dirty="0">
                <a:latin typeface="Calibri"/>
                <a:cs typeface="Calibri"/>
              </a:rPr>
              <a:t> </a:t>
            </a:r>
            <a:r>
              <a:rPr spc="-68" dirty="0">
                <a:latin typeface="Calibri"/>
                <a:cs typeface="Calibri"/>
              </a:rPr>
              <a:t>"d</a:t>
            </a:r>
            <a:r>
              <a:rPr spc="-98" dirty="0">
                <a:latin typeface="Calibri"/>
                <a:cs typeface="Calibri"/>
              </a:rPr>
              <a:t>o</a:t>
            </a:r>
            <a:r>
              <a:rPr spc="-71" dirty="0">
                <a:latin typeface="Calibri"/>
                <a:cs typeface="Calibri"/>
              </a:rPr>
              <a:t>wnloaded</a:t>
            </a:r>
            <a:r>
              <a:rPr spc="-86" dirty="0">
                <a:latin typeface="Calibri"/>
                <a:cs typeface="Calibri"/>
              </a:rPr>
              <a:t> </a:t>
            </a:r>
            <a:r>
              <a:rPr spc="15" dirty="0">
                <a:latin typeface="Calibri"/>
                <a:cs typeface="Calibri"/>
              </a:rPr>
              <a:t>"</a:t>
            </a:r>
            <a:r>
              <a:rPr spc="-86" dirty="0">
                <a:latin typeface="Calibri"/>
                <a:cs typeface="Calibri"/>
              </a:rPr>
              <a:t> </a:t>
            </a:r>
            <a:r>
              <a:rPr spc="-338" dirty="0">
                <a:latin typeface="Calibri"/>
                <a:cs typeface="Calibri"/>
              </a:rPr>
              <a:t>+</a:t>
            </a:r>
            <a:r>
              <a:rPr spc="-86" dirty="0">
                <a:latin typeface="Calibri"/>
                <a:cs typeface="Calibri"/>
              </a:rPr>
              <a:t> </a:t>
            </a:r>
            <a:r>
              <a:rPr spc="-109" dirty="0">
                <a:latin typeface="Calibri"/>
                <a:cs typeface="Calibri"/>
              </a:rPr>
              <a:t>img</a:t>
            </a:r>
            <a:r>
              <a:rPr spc="-86" dirty="0">
                <a:latin typeface="Calibri"/>
                <a:cs typeface="Calibri"/>
              </a:rPr>
              <a:t>s</a:t>
            </a:r>
            <a:r>
              <a:rPr spc="-8" dirty="0">
                <a:latin typeface="Calibri"/>
                <a:cs typeface="Calibri"/>
              </a:rPr>
              <a:t>[0]["</a:t>
            </a:r>
            <a:r>
              <a:rPr spc="-38" dirty="0">
                <a:latin typeface="Calibri"/>
                <a:cs typeface="Calibri"/>
              </a:rPr>
              <a:t>s</a:t>
            </a:r>
            <a:r>
              <a:rPr spc="-56" dirty="0">
                <a:latin typeface="Calibri"/>
                <a:cs typeface="Calibri"/>
              </a:rPr>
              <a:t>r</a:t>
            </a:r>
            <a:r>
              <a:rPr spc="-68" dirty="0">
                <a:latin typeface="Calibri"/>
                <a:cs typeface="Calibri"/>
              </a:rPr>
              <a:t>c</a:t>
            </a:r>
            <a:r>
              <a:rPr spc="8" dirty="0">
                <a:latin typeface="Calibri"/>
                <a:cs typeface="Calibri"/>
              </a:rPr>
              <a:t>"])</a:t>
            </a:r>
            <a:r>
              <a:rPr spc="4" dirty="0">
                <a:latin typeface="Calibri"/>
                <a:cs typeface="Calibri"/>
              </a:rPr>
              <a:t> </a:t>
            </a:r>
            <a:r>
              <a:rPr spc="-53" dirty="0">
                <a:latin typeface="Calibri"/>
                <a:cs typeface="Calibri"/>
              </a:rPr>
              <a:t>pri</a:t>
            </a:r>
            <a:r>
              <a:rPr spc="-83" dirty="0">
                <a:latin typeface="Calibri"/>
                <a:cs typeface="Calibri"/>
              </a:rPr>
              <a:t>n</a:t>
            </a:r>
            <a:r>
              <a:rPr spc="-41" dirty="0">
                <a:latin typeface="Calibri"/>
                <a:cs typeface="Calibri"/>
              </a:rPr>
              <a:t>t("d</a:t>
            </a:r>
            <a:r>
              <a:rPr spc="-71" dirty="0">
                <a:latin typeface="Calibri"/>
                <a:cs typeface="Calibri"/>
              </a:rPr>
              <a:t>ownloaded</a:t>
            </a:r>
            <a:r>
              <a:rPr spc="-94" dirty="0">
                <a:latin typeface="Calibri"/>
                <a:cs typeface="Calibri"/>
              </a:rPr>
              <a:t> </a:t>
            </a:r>
            <a:r>
              <a:rPr spc="34" dirty="0">
                <a:latin typeface="Calibri"/>
                <a:cs typeface="Calibri"/>
              </a:rPr>
              <a:t>",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spc="-109" dirty="0">
                <a:latin typeface="Calibri"/>
                <a:cs typeface="Calibri"/>
              </a:rPr>
              <a:t>img</a:t>
            </a:r>
            <a:r>
              <a:rPr spc="-86" dirty="0">
                <a:latin typeface="Calibri"/>
                <a:cs typeface="Calibri"/>
              </a:rPr>
              <a:t>s</a:t>
            </a:r>
            <a:r>
              <a:rPr spc="-8" dirty="0">
                <a:latin typeface="Calibri"/>
                <a:cs typeface="Calibri"/>
              </a:rPr>
              <a:t>[0]["</a:t>
            </a:r>
            <a:r>
              <a:rPr spc="-38" dirty="0">
                <a:latin typeface="Calibri"/>
                <a:cs typeface="Calibri"/>
              </a:rPr>
              <a:t>s</a:t>
            </a:r>
            <a:r>
              <a:rPr spc="-56" dirty="0">
                <a:latin typeface="Calibri"/>
                <a:cs typeface="Calibri"/>
              </a:rPr>
              <a:t>r</a:t>
            </a:r>
            <a:r>
              <a:rPr spc="-68" dirty="0">
                <a:latin typeface="Calibri"/>
                <a:cs typeface="Calibri"/>
              </a:rPr>
              <a:t>c</a:t>
            </a:r>
            <a:r>
              <a:rPr spc="8" dirty="0">
                <a:latin typeface="Calibri"/>
                <a:cs typeface="Calibri"/>
              </a:rPr>
              <a:t>"])</a:t>
            </a:r>
            <a:endParaRPr dirty="0">
              <a:latin typeface="Calibri"/>
              <a:cs typeface="Calibri"/>
            </a:endParaRPr>
          </a:p>
          <a:p>
            <a:pPr marL="9525">
              <a:spcBef>
                <a:spcPts val="649"/>
              </a:spcBef>
            </a:pPr>
            <a:r>
              <a:rPr spc="-4" dirty="0">
                <a:latin typeface="宋体"/>
                <a:cs typeface="宋体"/>
              </a:rPr>
              <a:t>是判断这个</a:t>
            </a:r>
            <a:r>
              <a:rPr spc="-41" dirty="0">
                <a:latin typeface="Calibri"/>
                <a:cs typeface="Calibri"/>
              </a:rPr>
              <a:t>ur</a:t>
            </a:r>
            <a:r>
              <a:rPr spc="-23" dirty="0">
                <a:latin typeface="Calibri"/>
                <a:cs typeface="Calibri"/>
              </a:rPr>
              <a:t>l</a:t>
            </a:r>
            <a:r>
              <a:rPr spc="-4" dirty="0">
                <a:latin typeface="宋体"/>
                <a:cs typeface="宋体"/>
              </a:rPr>
              <a:t>页面是否有</a:t>
            </a:r>
            <a:r>
              <a:rPr spc="-165" dirty="0">
                <a:latin typeface="Calibri"/>
                <a:cs typeface="Calibri"/>
              </a:rPr>
              <a:t>&lt;div</a:t>
            </a:r>
            <a:r>
              <a:rPr spc="-217" dirty="0">
                <a:latin typeface="Calibri"/>
                <a:cs typeface="Calibri"/>
              </a:rPr>
              <a:t>&gt;</a:t>
            </a:r>
            <a:r>
              <a:rPr spc="-4" dirty="0">
                <a:latin typeface="宋体"/>
                <a:cs typeface="宋体"/>
              </a:rPr>
              <a:t>与</a:t>
            </a:r>
            <a:r>
              <a:rPr spc="-338" dirty="0">
                <a:latin typeface="Calibri"/>
                <a:cs typeface="Calibri"/>
              </a:rPr>
              <a:t>&lt;</a:t>
            </a:r>
            <a:r>
              <a:rPr spc="-113" dirty="0">
                <a:latin typeface="Calibri"/>
                <a:cs typeface="Calibri"/>
              </a:rPr>
              <a:t>im</a:t>
            </a:r>
            <a:r>
              <a:rPr spc="-124" dirty="0">
                <a:latin typeface="Calibri"/>
                <a:cs typeface="Calibri"/>
              </a:rPr>
              <a:t>g</a:t>
            </a:r>
            <a:r>
              <a:rPr spc="-338" dirty="0">
                <a:latin typeface="Calibri"/>
                <a:cs typeface="Calibri"/>
              </a:rPr>
              <a:t>&gt;</a:t>
            </a:r>
            <a:r>
              <a:rPr spc="-4" dirty="0">
                <a:latin typeface="宋体"/>
                <a:cs typeface="宋体"/>
              </a:rPr>
              <a:t>，如果有的就获取第一个</a:t>
            </a:r>
            <a:endParaRPr dirty="0">
              <a:latin typeface="宋体"/>
              <a:cs typeface="宋体"/>
            </a:endParaRPr>
          </a:p>
          <a:p>
            <a:pPr marL="9525">
              <a:spcBef>
                <a:spcPts val="649"/>
              </a:spcBef>
            </a:pPr>
            <a:r>
              <a:rPr spc="-165" dirty="0">
                <a:latin typeface="Calibri"/>
                <a:cs typeface="Calibri"/>
              </a:rPr>
              <a:t>&lt;div</a:t>
            </a:r>
            <a:r>
              <a:rPr spc="-217" dirty="0">
                <a:latin typeface="Calibri"/>
                <a:cs typeface="Calibri"/>
              </a:rPr>
              <a:t>&gt;</a:t>
            </a:r>
            <a:r>
              <a:rPr dirty="0">
                <a:latin typeface="宋体"/>
                <a:cs typeface="宋体"/>
              </a:rPr>
              <a:t>的文字，下载第一个</a:t>
            </a:r>
            <a:r>
              <a:rPr spc="-338" dirty="0">
                <a:latin typeface="Calibri"/>
                <a:cs typeface="Calibri"/>
              </a:rPr>
              <a:t>&lt;</a:t>
            </a:r>
            <a:r>
              <a:rPr spc="-116" dirty="0">
                <a:latin typeface="Calibri"/>
                <a:cs typeface="Calibri"/>
              </a:rPr>
              <a:t>img</a:t>
            </a:r>
            <a:r>
              <a:rPr spc="-338" dirty="0">
                <a:latin typeface="Calibri"/>
                <a:cs typeface="Calibri"/>
              </a:rPr>
              <a:t>&gt;</a:t>
            </a:r>
            <a:r>
              <a:rPr dirty="0">
                <a:latin typeface="宋体"/>
                <a:cs typeface="宋体"/>
              </a:rPr>
              <a:t>的图像。</a:t>
            </a:r>
          </a:p>
        </p:txBody>
      </p:sp>
      <p:sp>
        <p:nvSpPr>
          <p:cNvPr id="3" name="object 3"/>
          <p:cNvSpPr/>
          <p:nvPr/>
        </p:nvSpPr>
        <p:spPr>
          <a:xfrm>
            <a:off x="9002458" y="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9002458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9002458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9002458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1"/>
                </a:moveTo>
                <a:lnTo>
                  <a:pt x="188722" y="1284731"/>
                </a:lnTo>
                <a:lnTo>
                  <a:pt x="188722" y="0"/>
                </a:lnTo>
                <a:lnTo>
                  <a:pt x="0" y="0"/>
                </a:lnTo>
                <a:lnTo>
                  <a:pt x="0" y="1284731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9002458" y="4181379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2827"/>
                </a:moveTo>
                <a:lnTo>
                  <a:pt x="188722" y="1282827"/>
                </a:lnTo>
                <a:lnTo>
                  <a:pt x="188722" y="0"/>
                </a:lnTo>
                <a:lnTo>
                  <a:pt x="0" y="0"/>
                </a:lnTo>
                <a:lnTo>
                  <a:pt x="0" y="12828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0" y="417995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0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1"/>
                </a:moveTo>
                <a:lnTo>
                  <a:pt x="188747" y="1284731"/>
                </a:lnTo>
                <a:lnTo>
                  <a:pt x="188747" y="0"/>
                </a:lnTo>
                <a:lnTo>
                  <a:pt x="0" y="0"/>
                </a:lnTo>
                <a:lnTo>
                  <a:pt x="0" y="1284731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0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0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0" y="1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2827"/>
                </a:moveTo>
                <a:lnTo>
                  <a:pt x="188747" y="1282827"/>
                </a:lnTo>
                <a:lnTo>
                  <a:pt x="188747" y="0"/>
                </a:lnTo>
                <a:lnTo>
                  <a:pt x="0" y="0"/>
                </a:lnTo>
                <a:lnTo>
                  <a:pt x="0" y="1282827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2637669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179948"/>
            <a:ext cx="940594" cy="963930"/>
          </a:xfrm>
          <a:custGeom>
            <a:avLst/>
            <a:gdLst/>
            <a:ahLst/>
            <a:cxnLst/>
            <a:rect l="l" t="t" r="r" b="b"/>
            <a:pathLst>
              <a:path w="1254125" h="1285240">
                <a:moveTo>
                  <a:pt x="1" y="1284732"/>
                </a:moveTo>
                <a:lnTo>
                  <a:pt x="1254036" y="1284732"/>
                </a:lnTo>
                <a:lnTo>
                  <a:pt x="1254036" y="0"/>
                </a:lnTo>
                <a:lnTo>
                  <a:pt x="1" y="0"/>
                </a:lnTo>
                <a:lnTo>
                  <a:pt x="1" y="1284732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/>
          <p:nvPr/>
        </p:nvSpPr>
        <p:spPr>
          <a:xfrm>
            <a:off x="0" y="3135725"/>
            <a:ext cx="940594" cy="963930"/>
          </a:xfrm>
          <a:custGeom>
            <a:avLst/>
            <a:gdLst/>
            <a:ahLst/>
            <a:cxnLst/>
            <a:rect l="l" t="t" r="r" b="b"/>
            <a:pathLst>
              <a:path w="1254125" h="1285239">
                <a:moveTo>
                  <a:pt x="1" y="1284731"/>
                </a:moveTo>
                <a:lnTo>
                  <a:pt x="1254036" y="1284731"/>
                </a:lnTo>
                <a:lnTo>
                  <a:pt x="1254036" y="0"/>
                </a:lnTo>
                <a:lnTo>
                  <a:pt x="1" y="0"/>
                </a:lnTo>
                <a:lnTo>
                  <a:pt x="1" y="1284731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0" y="2089975"/>
            <a:ext cx="940594" cy="963930"/>
          </a:xfrm>
          <a:custGeom>
            <a:avLst/>
            <a:gdLst/>
            <a:ahLst/>
            <a:cxnLst/>
            <a:rect l="l" t="t" r="r" b="b"/>
            <a:pathLst>
              <a:path w="1254125" h="1285239">
                <a:moveTo>
                  <a:pt x="1" y="1284732"/>
                </a:moveTo>
                <a:lnTo>
                  <a:pt x="1254036" y="1284732"/>
                </a:lnTo>
                <a:lnTo>
                  <a:pt x="1254036" y="0"/>
                </a:lnTo>
                <a:lnTo>
                  <a:pt x="1" y="0"/>
                </a:lnTo>
                <a:lnTo>
                  <a:pt x="1" y="1284732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0" y="1044320"/>
            <a:ext cx="940594" cy="963930"/>
          </a:xfrm>
          <a:custGeom>
            <a:avLst/>
            <a:gdLst/>
            <a:ahLst/>
            <a:cxnLst/>
            <a:rect l="l" t="t" r="r" b="b"/>
            <a:pathLst>
              <a:path w="1254125" h="1285239">
                <a:moveTo>
                  <a:pt x="1" y="1284732"/>
                </a:moveTo>
                <a:lnTo>
                  <a:pt x="1254036" y="1284732"/>
                </a:lnTo>
                <a:lnTo>
                  <a:pt x="1254036" y="0"/>
                </a:lnTo>
                <a:lnTo>
                  <a:pt x="1" y="0"/>
                </a:lnTo>
                <a:lnTo>
                  <a:pt x="1" y="1284732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0" y="1"/>
            <a:ext cx="940594" cy="962501"/>
          </a:xfrm>
          <a:custGeom>
            <a:avLst/>
            <a:gdLst/>
            <a:ahLst/>
            <a:cxnLst/>
            <a:rect l="l" t="t" r="r" b="b"/>
            <a:pathLst>
              <a:path w="1254125" h="1283335">
                <a:moveTo>
                  <a:pt x="1" y="1282827"/>
                </a:moveTo>
                <a:lnTo>
                  <a:pt x="1254036" y="1282827"/>
                </a:lnTo>
                <a:lnTo>
                  <a:pt x="1254036" y="0"/>
                </a:lnTo>
                <a:lnTo>
                  <a:pt x="1" y="0"/>
                </a:lnTo>
                <a:lnTo>
                  <a:pt x="1" y="12828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8869680" y="4179948"/>
            <a:ext cx="274320" cy="963930"/>
          </a:xfrm>
          <a:custGeom>
            <a:avLst/>
            <a:gdLst/>
            <a:ahLst/>
            <a:cxnLst/>
            <a:rect l="l" t="t" r="r" b="b"/>
            <a:pathLst>
              <a:path w="365759" h="1285240">
                <a:moveTo>
                  <a:pt x="0" y="1284732"/>
                </a:moveTo>
                <a:lnTo>
                  <a:pt x="365759" y="1284732"/>
                </a:lnTo>
                <a:lnTo>
                  <a:pt x="365759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8869680" y="3135725"/>
            <a:ext cx="274320" cy="963930"/>
          </a:xfrm>
          <a:custGeom>
            <a:avLst/>
            <a:gdLst/>
            <a:ahLst/>
            <a:cxnLst/>
            <a:rect l="l" t="t" r="r" b="b"/>
            <a:pathLst>
              <a:path w="365759" h="1285239">
                <a:moveTo>
                  <a:pt x="0" y="1284731"/>
                </a:moveTo>
                <a:lnTo>
                  <a:pt x="365759" y="1284731"/>
                </a:lnTo>
                <a:lnTo>
                  <a:pt x="365759" y="0"/>
                </a:lnTo>
                <a:lnTo>
                  <a:pt x="0" y="0"/>
                </a:lnTo>
                <a:lnTo>
                  <a:pt x="0" y="1284731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8869680" y="2089975"/>
            <a:ext cx="274320" cy="963930"/>
          </a:xfrm>
          <a:custGeom>
            <a:avLst/>
            <a:gdLst/>
            <a:ahLst/>
            <a:cxnLst/>
            <a:rect l="l" t="t" r="r" b="b"/>
            <a:pathLst>
              <a:path w="365759" h="1285239">
                <a:moveTo>
                  <a:pt x="0" y="1284732"/>
                </a:moveTo>
                <a:lnTo>
                  <a:pt x="365759" y="1284732"/>
                </a:lnTo>
                <a:lnTo>
                  <a:pt x="365759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8869680" y="1044320"/>
            <a:ext cx="274320" cy="963930"/>
          </a:xfrm>
          <a:custGeom>
            <a:avLst/>
            <a:gdLst/>
            <a:ahLst/>
            <a:cxnLst/>
            <a:rect l="l" t="t" r="r" b="b"/>
            <a:pathLst>
              <a:path w="365759" h="1285239">
                <a:moveTo>
                  <a:pt x="0" y="1284732"/>
                </a:moveTo>
                <a:lnTo>
                  <a:pt x="365759" y="1284732"/>
                </a:lnTo>
                <a:lnTo>
                  <a:pt x="365759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8869680" y="1"/>
            <a:ext cx="274320" cy="962501"/>
          </a:xfrm>
          <a:custGeom>
            <a:avLst/>
            <a:gdLst/>
            <a:ahLst/>
            <a:cxnLst/>
            <a:rect l="l" t="t" r="r" b="b"/>
            <a:pathLst>
              <a:path w="365759" h="1283335">
                <a:moveTo>
                  <a:pt x="0" y="1282827"/>
                </a:moveTo>
                <a:lnTo>
                  <a:pt x="365759" y="1282827"/>
                </a:lnTo>
                <a:lnTo>
                  <a:pt x="365759" y="0"/>
                </a:lnTo>
                <a:lnTo>
                  <a:pt x="0" y="0"/>
                </a:lnTo>
                <a:lnTo>
                  <a:pt x="0" y="1282827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 txBox="1">
            <a:spLocks noGrp="1"/>
          </p:cNvSpPr>
          <p:nvPr>
            <p:ph type="title" idx="4294967295"/>
          </p:nvPr>
        </p:nvSpPr>
        <p:spPr>
          <a:xfrm>
            <a:off x="0" y="528638"/>
            <a:ext cx="8229600" cy="857250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1422559"/>
            <a:r>
              <a:rPr spc="-300" dirty="0"/>
              <a:t>P</a:t>
            </a:r>
            <a:r>
              <a:rPr spc="-4" dirty="0"/>
              <a:t>A</a:t>
            </a:r>
            <a:r>
              <a:rPr spc="-113" dirty="0"/>
              <a:t>R</a:t>
            </a:r>
            <a:r>
              <a:rPr dirty="0"/>
              <a:t>T</a:t>
            </a:r>
            <a:r>
              <a:rPr spc="-4" dirty="0"/>
              <a:t> </a:t>
            </a:r>
            <a:r>
              <a:rPr spc="-8" dirty="0"/>
              <a:t>Th</a:t>
            </a:r>
            <a:r>
              <a:rPr spc="-56" dirty="0"/>
              <a:t>r</a:t>
            </a:r>
            <a:r>
              <a:rPr spc="-4" dirty="0"/>
              <a:t>ee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433638" y="2569369"/>
            <a:ext cx="3281839" cy="415498"/>
          </a:xfrm>
          <a:prstGeom prst="rect">
            <a:avLst/>
          </a:prstGeom>
          <a:solidFill>
            <a:srgbClr val="33C3AB"/>
          </a:solidFill>
        </p:spPr>
        <p:txBody>
          <a:bodyPr vert="horz" wrap="square" lIns="0" tIns="0" rIns="0" bIns="0" rtlCol="0">
            <a:spAutoFit/>
          </a:bodyPr>
          <a:lstStyle/>
          <a:p>
            <a:pPr marL="68580"/>
            <a:r>
              <a:rPr sz="2700" spc="-4" dirty="0">
                <a:solidFill>
                  <a:srgbClr val="FFFFFF"/>
                </a:solidFill>
                <a:latin typeface="微软雅黑"/>
                <a:cs typeface="微软雅黑"/>
              </a:rPr>
              <a:t>爬取程序的改进</a:t>
            </a:r>
            <a:endParaRPr sz="270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573548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600" y="1159669"/>
            <a:ext cx="123825" cy="126683"/>
          </a:xfrm>
          <a:custGeom>
            <a:avLst/>
            <a:gdLst/>
            <a:ahLst/>
            <a:cxnLst/>
            <a:rect l="l" t="t" r="r" b="b"/>
            <a:pathLst>
              <a:path w="165100" h="168910">
                <a:moveTo>
                  <a:pt x="71107" y="0"/>
                </a:moveTo>
                <a:lnTo>
                  <a:pt x="0" y="168401"/>
                </a:lnTo>
                <a:lnTo>
                  <a:pt x="164579" y="93599"/>
                </a:lnTo>
                <a:lnTo>
                  <a:pt x="71107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/>
          <p:nvPr/>
        </p:nvSpPr>
        <p:spPr>
          <a:xfrm>
            <a:off x="1044035" y="1231227"/>
            <a:ext cx="2858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742" y="0"/>
                </a:lnTo>
              </a:path>
            </a:pathLst>
          </a:custGeom>
          <a:ln w="3742">
            <a:solidFill>
              <a:srgbClr val="36455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993552" y="859441"/>
            <a:ext cx="311468" cy="311468"/>
          </a:xfrm>
          <a:custGeom>
            <a:avLst/>
            <a:gdLst/>
            <a:ahLst/>
            <a:cxnLst/>
            <a:rect l="l" t="t" r="r" b="b"/>
            <a:pathLst>
              <a:path w="415289" h="415290">
                <a:moveTo>
                  <a:pt x="377825" y="0"/>
                </a:moveTo>
                <a:lnTo>
                  <a:pt x="0" y="377951"/>
                </a:lnTo>
                <a:lnTo>
                  <a:pt x="37465" y="415289"/>
                </a:lnTo>
                <a:lnTo>
                  <a:pt x="415289" y="37464"/>
                </a:lnTo>
                <a:lnTo>
                  <a:pt x="377825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1035653" y="901541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381634" y="0"/>
                </a:moveTo>
                <a:lnTo>
                  <a:pt x="0" y="381635"/>
                </a:lnTo>
                <a:lnTo>
                  <a:pt x="37337" y="419100"/>
                </a:lnTo>
                <a:lnTo>
                  <a:pt x="418972" y="44958"/>
                </a:lnTo>
                <a:lnTo>
                  <a:pt x="381634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1293781" y="832834"/>
            <a:ext cx="81439" cy="77153"/>
          </a:xfrm>
          <a:custGeom>
            <a:avLst/>
            <a:gdLst/>
            <a:ahLst/>
            <a:cxnLst/>
            <a:rect l="l" t="t" r="r" b="b"/>
            <a:pathLst>
              <a:path w="108585" h="102869">
                <a:moveTo>
                  <a:pt x="48050" y="0"/>
                </a:moveTo>
                <a:lnTo>
                  <a:pt x="6727" y="12155"/>
                </a:lnTo>
                <a:lnTo>
                  <a:pt x="0" y="16425"/>
                </a:lnTo>
                <a:lnTo>
                  <a:pt x="93371" y="102819"/>
                </a:lnTo>
                <a:lnTo>
                  <a:pt x="108405" y="63633"/>
                </a:lnTo>
                <a:lnTo>
                  <a:pt x="106690" y="50939"/>
                </a:lnTo>
                <a:lnTo>
                  <a:pt x="87248" y="16425"/>
                </a:lnTo>
                <a:lnTo>
                  <a:pt x="48050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701735" y="831437"/>
            <a:ext cx="578168" cy="575310"/>
          </a:xfrm>
          <a:custGeom>
            <a:avLst/>
            <a:gdLst/>
            <a:ahLst/>
            <a:cxnLst/>
            <a:rect l="l" t="t" r="r" b="b"/>
            <a:pathLst>
              <a:path w="770889" h="767080">
                <a:moveTo>
                  <a:pt x="740752" y="0"/>
                </a:moveTo>
                <a:lnTo>
                  <a:pt x="0" y="0"/>
                </a:lnTo>
                <a:lnTo>
                  <a:pt x="0" y="766952"/>
                </a:lnTo>
                <a:lnTo>
                  <a:pt x="770724" y="766952"/>
                </a:lnTo>
                <a:lnTo>
                  <a:pt x="770724" y="673353"/>
                </a:lnTo>
                <a:lnTo>
                  <a:pt x="93535" y="673353"/>
                </a:lnTo>
                <a:lnTo>
                  <a:pt x="93535" y="93471"/>
                </a:lnTo>
                <a:lnTo>
                  <a:pt x="643470" y="93471"/>
                </a:lnTo>
                <a:lnTo>
                  <a:pt x="740752" y="0"/>
                </a:lnTo>
                <a:close/>
              </a:path>
              <a:path w="770889" h="767080">
                <a:moveTo>
                  <a:pt x="770724" y="284352"/>
                </a:moveTo>
                <a:lnTo>
                  <a:pt x="680935" y="377825"/>
                </a:lnTo>
                <a:lnTo>
                  <a:pt x="680935" y="673353"/>
                </a:lnTo>
                <a:lnTo>
                  <a:pt x="770724" y="673353"/>
                </a:lnTo>
                <a:lnTo>
                  <a:pt x="770724" y="284352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1438321" y="512540"/>
            <a:ext cx="8229600" cy="857250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9525"/>
            <a:r>
              <a:rPr sz="2100" b="1" spc="-4" dirty="0">
                <a:solidFill>
                  <a:srgbClr val="3A3838"/>
                </a:solidFill>
                <a:latin typeface="微软雅黑"/>
                <a:cs typeface="微软雅黑"/>
              </a:rPr>
              <a:t>爬虫程序的改进</a:t>
            </a:r>
            <a:endParaRPr sz="2100" dirty="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idx="1"/>
          </p:nvPr>
        </p:nvSpPr>
        <p:spPr>
          <a:xfrm>
            <a:off x="457200" y="1451610"/>
            <a:ext cx="8229600" cy="33588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2988" marR="3810">
              <a:lnSpc>
                <a:spcPct val="130000"/>
              </a:lnSpc>
            </a:pPr>
            <a:r>
              <a:rPr sz="1800" b="1" spc="-131" dirty="0">
                <a:latin typeface="Calibri"/>
                <a:cs typeface="Calibri"/>
              </a:rPr>
              <a:t>1</a:t>
            </a:r>
            <a:r>
              <a:rPr sz="1800" b="1" spc="-4" dirty="0">
                <a:latin typeface="宋体"/>
                <a:cs typeface="宋体"/>
              </a:rPr>
              <a:t>、服务器程序 </a:t>
            </a:r>
            <a:r>
              <a:rPr sz="1800" dirty="0"/>
              <a:t>由于我们的</a:t>
            </a:r>
            <a:r>
              <a:rPr sz="1800" spc="-34" dirty="0">
                <a:latin typeface="Calibri"/>
                <a:cs typeface="Calibri"/>
              </a:rPr>
              <a:t>w</a:t>
            </a:r>
            <a:r>
              <a:rPr sz="1800" spc="-83" dirty="0">
                <a:latin typeface="Calibri"/>
                <a:cs typeface="Calibri"/>
              </a:rPr>
              <a:t>eb</a:t>
            </a:r>
            <a:r>
              <a:rPr sz="1800" dirty="0"/>
              <a:t>网站时本地的，因此下载图像非常快，而实际应用中 </a:t>
            </a:r>
            <a:r>
              <a:rPr sz="1800" spc="-146" dirty="0">
                <a:latin typeface="Calibri"/>
                <a:cs typeface="Calibri"/>
              </a:rPr>
              <a:t>W</a:t>
            </a:r>
            <a:r>
              <a:rPr sz="1800" spc="-83" dirty="0">
                <a:latin typeface="Calibri"/>
                <a:cs typeface="Calibri"/>
              </a:rPr>
              <a:t>eb</a:t>
            </a:r>
            <a:r>
              <a:rPr sz="1800" dirty="0"/>
              <a:t>网站是远程的一个服务器，由于网络原因可能下载会比较慢。为了 模拟这个过程，我们修改服务器程序如下：</a:t>
            </a:r>
          </a:p>
          <a:p>
            <a:pPr marL="1042988">
              <a:spcBef>
                <a:spcPts val="649"/>
              </a:spcBef>
            </a:pPr>
            <a:r>
              <a:rPr sz="1800" spc="-60" dirty="0">
                <a:latin typeface="Calibri"/>
                <a:cs typeface="Calibri"/>
              </a:rPr>
              <a:t>import</a:t>
            </a:r>
            <a:r>
              <a:rPr sz="1800" spc="-109" dirty="0">
                <a:latin typeface="Calibri"/>
                <a:cs typeface="Calibri"/>
              </a:rPr>
              <a:t> </a:t>
            </a:r>
            <a:r>
              <a:rPr sz="1800" spc="-53" dirty="0">
                <a:latin typeface="Calibri"/>
                <a:cs typeface="Calibri"/>
              </a:rPr>
              <a:t>flask</a:t>
            </a:r>
          </a:p>
          <a:p>
            <a:pPr marL="1042988" marR="5652135">
              <a:lnSpc>
                <a:spcPct val="130000"/>
              </a:lnSpc>
            </a:pPr>
            <a:r>
              <a:rPr sz="1800" spc="-90" dirty="0">
                <a:latin typeface="Calibri"/>
                <a:cs typeface="Calibri"/>
              </a:rPr>
              <a:t>imp</a:t>
            </a:r>
            <a:r>
              <a:rPr sz="1800" spc="-101" dirty="0">
                <a:latin typeface="Calibri"/>
                <a:cs typeface="Calibri"/>
              </a:rPr>
              <a:t>o</a:t>
            </a:r>
            <a:r>
              <a:rPr sz="1800" spc="-4" dirty="0">
                <a:latin typeface="Calibri"/>
                <a:cs typeface="Calibri"/>
              </a:rPr>
              <a:t>rt</a:t>
            </a:r>
            <a:r>
              <a:rPr sz="1800" spc="-98" dirty="0">
                <a:latin typeface="Calibri"/>
                <a:cs typeface="Calibri"/>
              </a:rPr>
              <a:t> </a:t>
            </a:r>
            <a:r>
              <a:rPr sz="1800" spc="-90" dirty="0">
                <a:latin typeface="Calibri"/>
                <a:cs typeface="Calibri"/>
              </a:rPr>
              <a:t>os</a:t>
            </a:r>
            <a:r>
              <a:rPr sz="1800" spc="-53" dirty="0">
                <a:latin typeface="Calibri"/>
                <a:cs typeface="Calibri"/>
              </a:rPr>
              <a:t> </a:t>
            </a:r>
            <a:r>
              <a:rPr sz="1800" spc="-60" dirty="0">
                <a:latin typeface="Calibri"/>
                <a:cs typeface="Calibri"/>
              </a:rPr>
              <a:t>import</a:t>
            </a:r>
            <a:r>
              <a:rPr sz="1800" spc="-109" dirty="0">
                <a:latin typeface="Calibri"/>
                <a:cs typeface="Calibri"/>
              </a:rPr>
              <a:t> </a:t>
            </a:r>
            <a:r>
              <a:rPr sz="1800" spc="-34" dirty="0">
                <a:latin typeface="Calibri"/>
                <a:cs typeface="Calibri"/>
              </a:rPr>
              <a:t>r</a:t>
            </a:r>
            <a:r>
              <a:rPr sz="1800" spc="-94" dirty="0">
                <a:latin typeface="Calibri"/>
                <a:cs typeface="Calibri"/>
              </a:rPr>
              <a:t>andom</a:t>
            </a:r>
            <a:r>
              <a:rPr sz="1800" spc="-41" dirty="0">
                <a:latin typeface="Calibri"/>
                <a:cs typeface="Calibri"/>
              </a:rPr>
              <a:t> </a:t>
            </a:r>
            <a:r>
              <a:rPr sz="1800" spc="-60" dirty="0">
                <a:latin typeface="Calibri"/>
                <a:cs typeface="Calibri"/>
              </a:rPr>
              <a:t>import</a:t>
            </a:r>
            <a:r>
              <a:rPr sz="1800" spc="-109" dirty="0">
                <a:latin typeface="Calibri"/>
                <a:cs typeface="Calibri"/>
              </a:rPr>
              <a:t> </a:t>
            </a:r>
            <a:r>
              <a:rPr sz="1800" spc="-49" dirty="0">
                <a:latin typeface="Calibri"/>
                <a:cs typeface="Calibri"/>
              </a:rPr>
              <a:t>time</a:t>
            </a:r>
          </a:p>
          <a:p>
            <a:pPr marL="1033463"/>
            <a:endParaRPr sz="1800" spc="-49" dirty="0">
              <a:latin typeface="Calibri"/>
              <a:cs typeface="Calibri"/>
            </a:endParaRPr>
          </a:p>
          <a:p>
            <a:pPr marL="1042988">
              <a:spcBef>
                <a:spcPts val="1388"/>
              </a:spcBef>
            </a:pPr>
            <a:r>
              <a:rPr sz="1800" spc="-146" dirty="0">
                <a:latin typeface="Calibri"/>
                <a:cs typeface="Calibri"/>
              </a:rPr>
              <a:t>app</a:t>
            </a:r>
            <a:r>
              <a:rPr sz="1800" spc="-176" dirty="0">
                <a:latin typeface="Calibri"/>
                <a:cs typeface="Calibri"/>
              </a:rPr>
              <a:t>=</a:t>
            </a:r>
            <a:r>
              <a:rPr sz="1800" spc="-45" dirty="0">
                <a:latin typeface="Calibri"/>
                <a:cs typeface="Calibri"/>
              </a:rPr>
              <a:t>flask.Flas</a:t>
            </a:r>
            <a:r>
              <a:rPr sz="1800" spc="-49" dirty="0">
                <a:latin typeface="Calibri"/>
                <a:cs typeface="Calibri"/>
              </a:rPr>
              <a:t>k</a:t>
            </a:r>
            <a:r>
              <a:rPr sz="1800" spc="60" dirty="0">
                <a:latin typeface="Calibri"/>
                <a:cs typeface="Calibri"/>
              </a:rPr>
              <a:t>(</a:t>
            </a:r>
            <a:r>
              <a:rPr sz="1800" spc="90" dirty="0">
                <a:latin typeface="Calibri"/>
                <a:cs typeface="Calibri"/>
              </a:rPr>
              <a:t>_</a:t>
            </a:r>
            <a:r>
              <a:rPr sz="1800" dirty="0">
                <a:latin typeface="Calibri"/>
                <a:cs typeface="Calibri"/>
              </a:rPr>
              <a:t>_n</a:t>
            </a:r>
            <a:r>
              <a:rPr sz="1800" spc="8" dirty="0">
                <a:latin typeface="Calibri"/>
                <a:cs typeface="Calibri"/>
              </a:rPr>
              <a:t>a</a:t>
            </a:r>
            <a:r>
              <a:rPr sz="1800" spc="-4" dirty="0">
                <a:latin typeface="Calibri"/>
                <a:cs typeface="Calibri"/>
              </a:rPr>
              <a:t>me</a:t>
            </a:r>
            <a:r>
              <a:rPr sz="1800" dirty="0">
                <a:latin typeface="Calibri"/>
                <a:cs typeface="Calibri"/>
              </a:rPr>
              <a:t>_</a:t>
            </a:r>
            <a:r>
              <a:rPr sz="1800" spc="71" dirty="0">
                <a:latin typeface="Calibri"/>
                <a:cs typeface="Calibri"/>
              </a:rPr>
              <a:t>_)</a:t>
            </a:r>
          </a:p>
        </p:txBody>
      </p:sp>
      <p:sp>
        <p:nvSpPr>
          <p:cNvPr id="9" name="object 9"/>
          <p:cNvSpPr/>
          <p:nvPr/>
        </p:nvSpPr>
        <p:spPr>
          <a:xfrm>
            <a:off x="9002458" y="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9002458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9002458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9002458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1"/>
                </a:moveTo>
                <a:lnTo>
                  <a:pt x="188722" y="1284731"/>
                </a:lnTo>
                <a:lnTo>
                  <a:pt x="188722" y="0"/>
                </a:lnTo>
                <a:lnTo>
                  <a:pt x="0" y="0"/>
                </a:lnTo>
                <a:lnTo>
                  <a:pt x="0" y="1284731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9002458" y="4181379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2827"/>
                </a:moveTo>
                <a:lnTo>
                  <a:pt x="188722" y="1282827"/>
                </a:lnTo>
                <a:lnTo>
                  <a:pt x="188722" y="0"/>
                </a:lnTo>
                <a:lnTo>
                  <a:pt x="0" y="0"/>
                </a:lnTo>
                <a:lnTo>
                  <a:pt x="0" y="12828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0" y="417995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0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1"/>
                </a:moveTo>
                <a:lnTo>
                  <a:pt x="188747" y="1284731"/>
                </a:lnTo>
                <a:lnTo>
                  <a:pt x="188747" y="0"/>
                </a:lnTo>
                <a:lnTo>
                  <a:pt x="0" y="0"/>
                </a:lnTo>
                <a:lnTo>
                  <a:pt x="0" y="1284731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0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0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0" y="1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2827"/>
                </a:moveTo>
                <a:lnTo>
                  <a:pt x="188747" y="1282827"/>
                </a:lnTo>
                <a:lnTo>
                  <a:pt x="188747" y="0"/>
                </a:lnTo>
                <a:lnTo>
                  <a:pt x="0" y="0"/>
                </a:lnTo>
                <a:lnTo>
                  <a:pt x="0" y="1282827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2049741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93151" y="482441"/>
            <a:ext cx="3542348" cy="46717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3836" marR="1457801" indent="-153353">
              <a:lnSpc>
                <a:spcPct val="130000"/>
              </a:lnSpc>
            </a:pPr>
            <a:r>
              <a:rPr spc="-90" dirty="0">
                <a:latin typeface="Calibri"/>
                <a:cs typeface="Calibri"/>
              </a:rPr>
              <a:t>d</a:t>
            </a:r>
            <a:r>
              <a:rPr spc="-94"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f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spc="-236" dirty="0">
                <a:latin typeface="Calibri"/>
                <a:cs typeface="Calibri"/>
              </a:rPr>
              <a:t>g</a:t>
            </a:r>
            <a:r>
              <a:rPr spc="-34" dirty="0">
                <a:latin typeface="Calibri"/>
                <a:cs typeface="Calibri"/>
              </a:rPr>
              <a:t>e</a:t>
            </a:r>
            <a:r>
              <a:rPr spc="-30" dirty="0">
                <a:latin typeface="Calibri"/>
                <a:cs typeface="Calibri"/>
              </a:rPr>
              <a:t>t</a:t>
            </a:r>
            <a:r>
              <a:rPr spc="-38" dirty="0">
                <a:latin typeface="Calibri"/>
                <a:cs typeface="Calibri"/>
              </a:rPr>
              <a:t>Fil</a:t>
            </a:r>
            <a:r>
              <a:rPr spc="-41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(</a:t>
            </a:r>
            <a:r>
              <a:rPr spc="-64" dirty="0">
                <a:latin typeface="Calibri"/>
                <a:cs typeface="Calibri"/>
              </a:rPr>
              <a:t>fileNa</a:t>
            </a:r>
            <a:r>
              <a:rPr spc="-109" dirty="0">
                <a:latin typeface="Calibri"/>
                <a:cs typeface="Calibri"/>
              </a:rPr>
              <a:t>m</a:t>
            </a:r>
            <a:r>
              <a:rPr spc="-45" dirty="0">
                <a:latin typeface="Calibri"/>
                <a:cs typeface="Calibri"/>
              </a:rPr>
              <a:t>e</a:t>
            </a:r>
            <a:r>
              <a:rPr spc="45" dirty="0">
                <a:latin typeface="Calibri"/>
                <a:cs typeface="Calibri"/>
              </a:rPr>
              <a:t>):</a:t>
            </a:r>
            <a:r>
              <a:rPr spc="49" dirty="0">
                <a:latin typeface="Calibri"/>
                <a:cs typeface="Calibri"/>
              </a:rPr>
              <a:t> </a:t>
            </a:r>
            <a:r>
              <a:rPr spc="-98" dirty="0">
                <a:latin typeface="Calibri"/>
                <a:cs typeface="Calibri"/>
              </a:rPr>
              <a:t>da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195" dirty="0">
                <a:latin typeface="Calibri"/>
                <a:cs typeface="Calibri"/>
              </a:rPr>
              <a:t>a=</a:t>
            </a:r>
            <a:r>
              <a:rPr spc="-34" dirty="0">
                <a:latin typeface="Calibri"/>
                <a:cs typeface="Calibri"/>
              </a:rPr>
              <a:t>b""</a:t>
            </a:r>
            <a:endParaRPr dirty="0">
              <a:latin typeface="Calibri"/>
              <a:cs typeface="Calibri"/>
            </a:endParaRPr>
          </a:p>
          <a:p>
            <a:pPr marL="418624" marR="745808" indent="-204788">
              <a:lnSpc>
                <a:spcPct val="130000"/>
              </a:lnSpc>
            </a:pPr>
            <a:r>
              <a:rPr spc="-19" dirty="0">
                <a:latin typeface="Calibri"/>
                <a:cs typeface="Calibri"/>
              </a:rPr>
              <a:t>if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spc="-101" dirty="0">
                <a:latin typeface="Calibri"/>
                <a:cs typeface="Calibri"/>
              </a:rPr>
              <a:t>o</a:t>
            </a:r>
            <a:r>
              <a:rPr spc="-79" dirty="0">
                <a:latin typeface="Calibri"/>
                <a:cs typeface="Calibri"/>
              </a:rPr>
              <a:t>s</a:t>
            </a:r>
            <a:r>
              <a:rPr spc="-38" dirty="0">
                <a:latin typeface="Calibri"/>
                <a:cs typeface="Calibri"/>
              </a:rPr>
              <a:t>.p</a:t>
            </a:r>
            <a:r>
              <a:rPr spc="-64" dirty="0">
                <a:latin typeface="Calibri"/>
                <a:cs typeface="Calibri"/>
              </a:rPr>
              <a:t>a</a:t>
            </a:r>
            <a:r>
              <a:rPr spc="-8" dirty="0">
                <a:latin typeface="Calibri"/>
                <a:cs typeface="Calibri"/>
              </a:rPr>
              <a:t>th</a:t>
            </a:r>
            <a:r>
              <a:rPr spc="-11" dirty="0">
                <a:latin typeface="Calibri"/>
                <a:cs typeface="Calibri"/>
              </a:rPr>
              <a:t>.</a:t>
            </a:r>
            <a:r>
              <a:rPr spc="-71"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xi</a:t>
            </a:r>
            <a:r>
              <a:rPr spc="-68" dirty="0">
                <a:latin typeface="Calibri"/>
                <a:cs typeface="Calibri"/>
              </a:rPr>
              <a:t>s</a:t>
            </a:r>
            <a:r>
              <a:rPr spc="-30" dirty="0">
                <a:latin typeface="Calibri"/>
                <a:cs typeface="Calibri"/>
              </a:rPr>
              <a:t>t</a:t>
            </a:r>
            <a:r>
              <a:rPr spc="-41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(</a:t>
            </a:r>
            <a:r>
              <a:rPr spc="-68" dirty="0">
                <a:latin typeface="Calibri"/>
                <a:cs typeface="Calibri"/>
              </a:rPr>
              <a:t>fileNam</a:t>
            </a:r>
            <a:r>
              <a:rPr spc="-60" dirty="0">
                <a:latin typeface="Calibri"/>
                <a:cs typeface="Calibri"/>
              </a:rPr>
              <a:t>e</a:t>
            </a:r>
            <a:r>
              <a:rPr spc="45" dirty="0">
                <a:latin typeface="Calibri"/>
                <a:cs typeface="Calibri"/>
              </a:rPr>
              <a:t>):</a:t>
            </a:r>
            <a:r>
              <a:rPr spc="49" dirty="0">
                <a:latin typeface="Calibri"/>
                <a:cs typeface="Calibri"/>
              </a:rPr>
              <a:t> </a:t>
            </a:r>
            <a:r>
              <a:rPr spc="-53" dirty="0">
                <a:latin typeface="Calibri"/>
                <a:cs typeface="Calibri"/>
              </a:rPr>
              <a:t>f</a:t>
            </a:r>
            <a:r>
              <a:rPr spc="-79" dirty="0">
                <a:latin typeface="Calibri"/>
                <a:cs typeface="Calibri"/>
              </a:rPr>
              <a:t>obj</a:t>
            </a:r>
            <a:r>
              <a:rPr spc="-127" dirty="0">
                <a:latin typeface="Calibri"/>
                <a:cs typeface="Calibri"/>
              </a:rPr>
              <a:t>=open</a:t>
            </a:r>
            <a:r>
              <a:rPr spc="-60" dirty="0">
                <a:latin typeface="Calibri"/>
                <a:cs typeface="Calibri"/>
              </a:rPr>
              <a:t>(</a:t>
            </a:r>
            <a:r>
              <a:rPr spc="-64" dirty="0">
                <a:latin typeface="Calibri"/>
                <a:cs typeface="Calibri"/>
              </a:rPr>
              <a:t>fileNa</a:t>
            </a:r>
            <a:r>
              <a:rPr spc="-109" dirty="0">
                <a:latin typeface="Calibri"/>
                <a:cs typeface="Calibri"/>
              </a:rPr>
              <a:t>m</a:t>
            </a:r>
            <a:r>
              <a:rPr spc="-45" dirty="0">
                <a:latin typeface="Calibri"/>
                <a:cs typeface="Calibri"/>
              </a:rPr>
              <a:t>e</a:t>
            </a:r>
            <a:r>
              <a:rPr spc="26" dirty="0">
                <a:latin typeface="Calibri"/>
                <a:cs typeface="Calibri"/>
              </a:rPr>
              <a:t>,</a:t>
            </a:r>
            <a:r>
              <a:rPr spc="41" dirty="0">
                <a:latin typeface="Calibri"/>
                <a:cs typeface="Calibri"/>
              </a:rPr>
              <a:t>"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75" dirty="0">
                <a:latin typeface="Calibri"/>
                <a:cs typeface="Calibri"/>
              </a:rPr>
              <a:t>b</a:t>
            </a:r>
            <a:r>
              <a:rPr spc="4" dirty="0">
                <a:latin typeface="Calibri"/>
                <a:cs typeface="Calibri"/>
              </a:rPr>
              <a:t>")</a:t>
            </a:r>
            <a:r>
              <a:rPr dirty="0">
                <a:latin typeface="Calibri"/>
                <a:cs typeface="Calibri"/>
              </a:rPr>
              <a:t> </a:t>
            </a:r>
            <a:r>
              <a:rPr spc="-98" dirty="0">
                <a:latin typeface="Calibri"/>
                <a:cs typeface="Calibri"/>
              </a:rPr>
              <a:t>da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169" dirty="0">
                <a:latin typeface="Calibri"/>
                <a:cs typeface="Calibri"/>
              </a:rPr>
              <a:t>a</a:t>
            </a:r>
            <a:r>
              <a:rPr spc="-217" dirty="0">
                <a:latin typeface="Calibri"/>
                <a:cs typeface="Calibri"/>
              </a:rPr>
              <a:t>=</a:t>
            </a:r>
            <a:r>
              <a:rPr spc="-53" dirty="0">
                <a:latin typeface="Calibri"/>
                <a:cs typeface="Calibri"/>
              </a:rPr>
              <a:t>f</a:t>
            </a:r>
            <a:r>
              <a:rPr spc="-38" dirty="0">
                <a:latin typeface="Calibri"/>
                <a:cs typeface="Calibri"/>
              </a:rPr>
              <a:t>obj.</a:t>
            </a:r>
            <a:r>
              <a:rPr spc="-60" dirty="0">
                <a:latin typeface="Calibri"/>
                <a:cs typeface="Calibri"/>
              </a:rPr>
              <a:t>r</a:t>
            </a:r>
            <a:r>
              <a:rPr spc="-53" dirty="0">
                <a:latin typeface="Calibri"/>
                <a:cs typeface="Calibri"/>
              </a:rPr>
              <a:t>ea</a:t>
            </a:r>
            <a:r>
              <a:rPr spc="-116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() </a:t>
            </a:r>
            <a:r>
              <a:rPr spc="-53" dirty="0">
                <a:latin typeface="Calibri"/>
                <a:cs typeface="Calibri"/>
              </a:rPr>
              <a:t>f</a:t>
            </a:r>
            <a:r>
              <a:rPr spc="-56" dirty="0">
                <a:latin typeface="Calibri"/>
                <a:cs typeface="Calibri"/>
              </a:rPr>
              <a:t>obj.clo</a:t>
            </a:r>
            <a:r>
              <a:rPr spc="-64" dirty="0">
                <a:latin typeface="Calibri"/>
                <a:cs typeface="Calibri"/>
              </a:rPr>
              <a:t>s</a:t>
            </a:r>
            <a:r>
              <a:rPr spc="-45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()</a:t>
            </a:r>
          </a:p>
          <a:p>
            <a:pPr marL="418624">
              <a:spcBef>
                <a:spcPts val="649"/>
              </a:spcBef>
            </a:pPr>
            <a:r>
              <a:rPr spc="-165" dirty="0">
                <a:solidFill>
                  <a:srgbClr val="C00000"/>
                </a:solidFill>
                <a:latin typeface="Calibri"/>
                <a:cs typeface="Calibri"/>
              </a:rPr>
              <a:t>#</a:t>
            </a:r>
            <a:r>
              <a:rPr dirty="0">
                <a:solidFill>
                  <a:srgbClr val="C00000"/>
                </a:solidFill>
                <a:latin typeface="宋体"/>
                <a:cs typeface="宋体"/>
              </a:rPr>
              <a:t>随机等待</a:t>
            </a:r>
            <a:r>
              <a:rPr spc="-64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r>
              <a:rPr spc="-176" dirty="0">
                <a:solidFill>
                  <a:srgbClr val="C00000"/>
                </a:solidFill>
                <a:latin typeface="Calibri"/>
                <a:cs typeface="Calibri"/>
              </a:rPr>
              <a:t>-</a:t>
            </a:r>
            <a:r>
              <a:rPr spc="-64" dirty="0">
                <a:solidFill>
                  <a:srgbClr val="C00000"/>
                </a:solidFill>
                <a:latin typeface="Calibri"/>
                <a:cs typeface="Calibri"/>
              </a:rPr>
              <a:t>10</a:t>
            </a:r>
            <a:r>
              <a:rPr dirty="0">
                <a:solidFill>
                  <a:srgbClr val="C00000"/>
                </a:solidFill>
                <a:latin typeface="宋体"/>
                <a:cs typeface="宋体"/>
              </a:rPr>
              <a:t>秒</a:t>
            </a:r>
          </a:p>
          <a:p>
            <a:pPr marL="418624">
              <a:spcBef>
                <a:spcPts val="649"/>
              </a:spcBef>
            </a:pPr>
            <a:r>
              <a:rPr spc="-41" dirty="0">
                <a:solidFill>
                  <a:srgbClr val="C00000"/>
                </a:solidFill>
                <a:latin typeface="Calibri"/>
                <a:cs typeface="Calibri"/>
              </a:rPr>
              <a:t>time.slee</a:t>
            </a:r>
            <a:r>
              <a:rPr spc="-53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(</a:t>
            </a:r>
            <a:r>
              <a:rPr spc="-34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pc="-86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spc="-98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pc="-19" dirty="0">
                <a:solidFill>
                  <a:srgbClr val="C00000"/>
                </a:solidFill>
                <a:latin typeface="Calibri"/>
                <a:cs typeface="Calibri"/>
              </a:rPr>
              <a:t>m.</a:t>
            </a:r>
            <a:r>
              <a:rPr spc="-53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pc="-68" dirty="0">
                <a:solidFill>
                  <a:srgbClr val="C00000"/>
                </a:solidFill>
                <a:latin typeface="Calibri"/>
                <a:cs typeface="Calibri"/>
              </a:rPr>
              <a:t>andi</a:t>
            </a:r>
            <a:r>
              <a:rPr spc="-101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pc="-11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pc="-19" dirty="0">
                <a:solidFill>
                  <a:srgbClr val="C00000"/>
                </a:solidFill>
                <a:latin typeface="Calibri"/>
                <a:cs typeface="Calibri"/>
              </a:rPr>
              <a:t>(1,</a:t>
            </a:r>
            <a:r>
              <a:rPr spc="-26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r>
              <a:rPr spc="-19" dirty="0">
                <a:solidFill>
                  <a:srgbClr val="C00000"/>
                </a:solidFill>
                <a:latin typeface="Calibri"/>
                <a:cs typeface="Calibri"/>
              </a:rPr>
              <a:t>0))</a:t>
            </a:r>
            <a:endParaRPr dirty="0">
              <a:solidFill>
                <a:srgbClr val="C00000"/>
              </a:solidFill>
              <a:latin typeface="Calibri"/>
              <a:cs typeface="Calibri"/>
            </a:endParaRPr>
          </a:p>
          <a:p>
            <a:pPr marL="213836">
              <a:spcBef>
                <a:spcPts val="649"/>
              </a:spcBef>
            </a:pPr>
            <a:r>
              <a:rPr spc="-26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pc="-34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pc="-3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pc="-49" dirty="0">
                <a:solidFill>
                  <a:srgbClr val="C00000"/>
                </a:solidFill>
                <a:latin typeface="Calibri"/>
                <a:cs typeface="Calibri"/>
              </a:rPr>
              <a:t>ur</a:t>
            </a:r>
            <a:r>
              <a:rPr spc="-56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pc="-86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pc="-98" dirty="0">
                <a:solidFill>
                  <a:srgbClr val="C00000"/>
                </a:solidFill>
                <a:latin typeface="Calibri"/>
                <a:cs typeface="Calibri"/>
              </a:rPr>
              <a:t>da</a:t>
            </a:r>
            <a:r>
              <a:rPr spc="-26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pc="-56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endParaRPr dirty="0">
              <a:solidFill>
                <a:srgbClr val="C00000"/>
              </a:solidFill>
              <a:latin typeface="Calibri"/>
              <a:cs typeface="Calibri"/>
            </a:endParaRPr>
          </a:p>
          <a:p>
            <a:pPr>
              <a:spcBef>
                <a:spcPts val="7"/>
              </a:spcBef>
            </a:pPr>
            <a:endParaRPr sz="2438" dirty="0">
              <a:latin typeface="Times New Roman"/>
              <a:cs typeface="Times New Roman"/>
            </a:endParaRPr>
          </a:p>
          <a:p>
            <a:pPr marL="9525" marR="1999774">
              <a:lnSpc>
                <a:spcPct val="130000"/>
              </a:lnSpc>
            </a:pPr>
            <a:r>
              <a:rPr spc="-113" dirty="0">
                <a:latin typeface="Calibri"/>
                <a:cs typeface="Calibri"/>
              </a:rPr>
              <a:t>@</a:t>
            </a:r>
            <a:r>
              <a:rPr spc="-49" dirty="0">
                <a:latin typeface="Calibri"/>
                <a:cs typeface="Calibri"/>
              </a:rPr>
              <a:t>app.</a:t>
            </a:r>
            <a:r>
              <a:rPr spc="-64" dirty="0">
                <a:latin typeface="Calibri"/>
                <a:cs typeface="Calibri"/>
              </a:rPr>
              <a:t>r</a:t>
            </a:r>
            <a:r>
              <a:rPr spc="-79" dirty="0">
                <a:latin typeface="Calibri"/>
                <a:cs typeface="Calibri"/>
              </a:rPr>
              <a:t>ou</a:t>
            </a:r>
            <a:r>
              <a:rPr spc="-68" dirty="0">
                <a:latin typeface="Calibri"/>
                <a:cs typeface="Calibri"/>
              </a:rPr>
              <a:t>t</a:t>
            </a:r>
            <a:r>
              <a:rPr spc="-45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("/") </a:t>
            </a:r>
            <a:r>
              <a:rPr spc="-90" dirty="0">
                <a:latin typeface="Calibri"/>
                <a:cs typeface="Calibri"/>
              </a:rPr>
              <a:t>d</a:t>
            </a:r>
            <a:r>
              <a:rPr spc="-94"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f</a:t>
            </a:r>
            <a:r>
              <a:rPr spc="-83" dirty="0">
                <a:latin typeface="Calibri"/>
                <a:cs typeface="Calibri"/>
              </a:rPr>
              <a:t> </a:t>
            </a:r>
            <a:r>
              <a:rPr spc="-64" dirty="0">
                <a:latin typeface="Calibri"/>
                <a:cs typeface="Calibri"/>
              </a:rPr>
              <a:t>ind</a:t>
            </a:r>
            <a:r>
              <a:rPr spc="-98" dirty="0">
                <a:latin typeface="Calibri"/>
                <a:cs typeface="Calibri"/>
              </a:rPr>
              <a:t>e</a:t>
            </a:r>
            <a:r>
              <a:rPr spc="-34" dirty="0">
                <a:latin typeface="Calibri"/>
                <a:cs typeface="Calibri"/>
              </a:rPr>
              <a:t>x</a:t>
            </a:r>
            <a:r>
              <a:rPr spc="-15" dirty="0">
                <a:latin typeface="Calibri"/>
                <a:cs typeface="Calibri"/>
              </a:rPr>
              <a:t>(</a:t>
            </a:r>
            <a:r>
              <a:rPr spc="41" dirty="0">
                <a:latin typeface="Calibri"/>
                <a:cs typeface="Calibri"/>
              </a:rPr>
              <a:t>):</a:t>
            </a:r>
            <a:endParaRPr dirty="0">
              <a:latin typeface="Calibri"/>
              <a:cs typeface="Calibri"/>
            </a:endParaRPr>
          </a:p>
          <a:p>
            <a:pPr marL="213836">
              <a:spcBef>
                <a:spcPts val="649"/>
              </a:spcBef>
            </a:pPr>
            <a:r>
              <a:rPr spc="-26" dirty="0">
                <a:latin typeface="Calibri"/>
                <a:cs typeface="Calibri"/>
              </a:rPr>
              <a:t>r</a:t>
            </a:r>
            <a:r>
              <a:rPr spc="-34" dirty="0">
                <a:latin typeface="Calibri"/>
                <a:cs typeface="Calibri"/>
              </a:rPr>
              <a:t>e</a:t>
            </a:r>
            <a:r>
              <a:rPr spc="-30" dirty="0">
                <a:latin typeface="Calibri"/>
                <a:cs typeface="Calibri"/>
              </a:rPr>
              <a:t>t</a:t>
            </a:r>
            <a:r>
              <a:rPr spc="-49" dirty="0">
                <a:latin typeface="Calibri"/>
                <a:cs typeface="Calibri"/>
              </a:rPr>
              <a:t>ur</a:t>
            </a:r>
            <a:r>
              <a:rPr spc="-56" dirty="0">
                <a:latin typeface="Calibri"/>
                <a:cs typeface="Calibri"/>
              </a:rPr>
              <a:t>n</a:t>
            </a:r>
            <a:r>
              <a:rPr spc="-83" dirty="0">
                <a:latin typeface="Calibri"/>
                <a:cs typeface="Calibri"/>
              </a:rPr>
              <a:t> </a:t>
            </a:r>
            <a:r>
              <a:rPr spc="-236" dirty="0">
                <a:latin typeface="Calibri"/>
                <a:cs typeface="Calibri"/>
              </a:rPr>
              <a:t>g</a:t>
            </a:r>
            <a:r>
              <a:rPr spc="-34" dirty="0">
                <a:latin typeface="Calibri"/>
                <a:cs typeface="Calibri"/>
              </a:rPr>
              <a:t>e</a:t>
            </a:r>
            <a:r>
              <a:rPr spc="-30" dirty="0">
                <a:latin typeface="Calibri"/>
                <a:cs typeface="Calibri"/>
              </a:rPr>
              <a:t>t</a:t>
            </a:r>
            <a:r>
              <a:rPr spc="-38" dirty="0">
                <a:latin typeface="Calibri"/>
                <a:cs typeface="Calibri"/>
              </a:rPr>
              <a:t>Fil</a:t>
            </a:r>
            <a:r>
              <a:rPr spc="-45" dirty="0">
                <a:latin typeface="Calibri"/>
                <a:cs typeface="Calibri"/>
              </a:rPr>
              <a:t>e</a:t>
            </a:r>
            <a:r>
              <a:rPr spc="-64" dirty="0">
                <a:latin typeface="Calibri"/>
                <a:cs typeface="Calibri"/>
              </a:rPr>
              <a:t>("bo</a:t>
            </a:r>
            <a:r>
              <a:rPr spc="-83" dirty="0">
                <a:latin typeface="Calibri"/>
                <a:cs typeface="Calibri"/>
              </a:rPr>
              <a:t>o</a:t>
            </a:r>
            <a:r>
              <a:rPr spc="-98" dirty="0">
                <a:latin typeface="Calibri"/>
                <a:cs typeface="Calibri"/>
              </a:rPr>
              <a:t>k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spc="-8" dirty="0">
                <a:latin typeface="Calibri"/>
                <a:cs typeface="Calibri"/>
              </a:rPr>
              <a:t>.</a:t>
            </a:r>
            <a:r>
              <a:rPr spc="-94" dirty="0">
                <a:latin typeface="Calibri"/>
                <a:cs typeface="Calibri"/>
              </a:rPr>
              <a:t>h</a:t>
            </a:r>
            <a:r>
              <a:rPr spc="-26" dirty="0">
                <a:latin typeface="Calibri"/>
                <a:cs typeface="Calibri"/>
              </a:rPr>
              <a:t>tm")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2458" y="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9002458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9002458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9002458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1"/>
                </a:moveTo>
                <a:lnTo>
                  <a:pt x="188722" y="1284731"/>
                </a:lnTo>
                <a:lnTo>
                  <a:pt x="188722" y="0"/>
                </a:lnTo>
                <a:lnTo>
                  <a:pt x="0" y="0"/>
                </a:lnTo>
                <a:lnTo>
                  <a:pt x="0" y="1284731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9002458" y="4181379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2827"/>
                </a:moveTo>
                <a:lnTo>
                  <a:pt x="188722" y="1282827"/>
                </a:lnTo>
                <a:lnTo>
                  <a:pt x="188722" y="0"/>
                </a:lnTo>
                <a:lnTo>
                  <a:pt x="0" y="0"/>
                </a:lnTo>
                <a:lnTo>
                  <a:pt x="0" y="12828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0" y="417995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0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1"/>
                </a:moveTo>
                <a:lnTo>
                  <a:pt x="188747" y="1284731"/>
                </a:lnTo>
                <a:lnTo>
                  <a:pt x="188747" y="0"/>
                </a:lnTo>
                <a:lnTo>
                  <a:pt x="0" y="0"/>
                </a:lnTo>
                <a:lnTo>
                  <a:pt x="0" y="1284731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0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0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0" y="1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2827"/>
                </a:moveTo>
                <a:lnTo>
                  <a:pt x="188747" y="1282827"/>
                </a:lnTo>
                <a:lnTo>
                  <a:pt x="188747" y="0"/>
                </a:lnTo>
                <a:lnTo>
                  <a:pt x="0" y="0"/>
                </a:lnTo>
                <a:lnTo>
                  <a:pt x="0" y="1282827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767200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93151" y="482442"/>
            <a:ext cx="7108031" cy="4691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4615815" indent="51435">
              <a:lnSpc>
                <a:spcPct val="130000"/>
              </a:lnSpc>
            </a:pPr>
            <a:r>
              <a:rPr spc="-113" dirty="0">
                <a:latin typeface="Calibri"/>
                <a:cs typeface="Calibri"/>
              </a:rPr>
              <a:t>@</a:t>
            </a:r>
            <a:r>
              <a:rPr spc="-49" dirty="0">
                <a:latin typeface="Calibri"/>
                <a:cs typeface="Calibri"/>
              </a:rPr>
              <a:t>app.</a:t>
            </a:r>
            <a:r>
              <a:rPr spc="-64" dirty="0">
                <a:latin typeface="Calibri"/>
                <a:cs typeface="Calibri"/>
              </a:rPr>
              <a:t>r</a:t>
            </a:r>
            <a:r>
              <a:rPr spc="-79" dirty="0">
                <a:latin typeface="Calibri"/>
                <a:cs typeface="Calibri"/>
              </a:rPr>
              <a:t>ou</a:t>
            </a:r>
            <a:r>
              <a:rPr spc="-68" dirty="0">
                <a:latin typeface="Calibri"/>
                <a:cs typeface="Calibri"/>
              </a:rPr>
              <a:t>t</a:t>
            </a:r>
            <a:r>
              <a:rPr spc="-45" dirty="0">
                <a:latin typeface="Calibri"/>
                <a:cs typeface="Calibri"/>
              </a:rPr>
              <a:t>e</a:t>
            </a:r>
            <a:r>
              <a:rPr spc="-75" dirty="0">
                <a:latin typeface="Calibri"/>
                <a:cs typeface="Calibri"/>
              </a:rPr>
              <a:t>("/&lt;s</a:t>
            </a:r>
            <a:r>
              <a:rPr spc="-79" dirty="0">
                <a:latin typeface="Calibri"/>
                <a:cs typeface="Calibri"/>
              </a:rPr>
              <a:t>e</a:t>
            </a:r>
            <a:r>
              <a:rPr spc="-75" dirty="0">
                <a:latin typeface="Calibri"/>
                <a:cs typeface="Calibri"/>
              </a:rPr>
              <a:t>ction&gt;")</a:t>
            </a:r>
            <a:r>
              <a:rPr spc="-49" dirty="0">
                <a:latin typeface="Calibri"/>
                <a:cs typeface="Calibri"/>
              </a:rPr>
              <a:t> </a:t>
            </a:r>
            <a:r>
              <a:rPr spc="-90" dirty="0">
                <a:latin typeface="Calibri"/>
                <a:cs typeface="Calibri"/>
              </a:rPr>
              <a:t>d</a:t>
            </a:r>
            <a:r>
              <a:rPr spc="-94"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f</a:t>
            </a:r>
            <a:r>
              <a:rPr spc="-83" dirty="0">
                <a:latin typeface="Calibri"/>
                <a:cs typeface="Calibri"/>
              </a:rPr>
              <a:t> </a:t>
            </a:r>
            <a:r>
              <a:rPr spc="-75" dirty="0">
                <a:latin typeface="Calibri"/>
                <a:cs typeface="Calibri"/>
              </a:rPr>
              <a:t>p</a:t>
            </a:r>
            <a:r>
              <a:rPr spc="-71" dirty="0">
                <a:latin typeface="Calibri"/>
                <a:cs typeface="Calibri"/>
              </a:rPr>
              <a:t>r</a:t>
            </a:r>
            <a:r>
              <a:rPr spc="-60" dirty="0">
                <a:latin typeface="Calibri"/>
                <a:cs typeface="Calibri"/>
              </a:rPr>
              <a:t>ocess(s</a:t>
            </a:r>
            <a:r>
              <a:rPr spc="-56" dirty="0">
                <a:latin typeface="Calibri"/>
                <a:cs typeface="Calibri"/>
              </a:rPr>
              <a:t>e</a:t>
            </a:r>
            <a:r>
              <a:rPr spc="-30" dirty="0">
                <a:latin typeface="Calibri"/>
                <a:cs typeface="Calibri"/>
              </a:rPr>
              <a:t>ction):</a:t>
            </a:r>
            <a:endParaRPr dirty="0">
              <a:latin typeface="Calibri"/>
              <a:cs typeface="Calibri"/>
            </a:endParaRPr>
          </a:p>
          <a:p>
            <a:pPr marL="213836">
              <a:spcBef>
                <a:spcPts val="649"/>
              </a:spcBef>
            </a:pPr>
            <a:r>
              <a:rPr spc="-94" dirty="0">
                <a:latin typeface="Calibri"/>
                <a:cs typeface="Calibri"/>
              </a:rPr>
              <a:t>d</a:t>
            </a:r>
            <a:r>
              <a:rPr spc="-98" dirty="0">
                <a:latin typeface="Calibri"/>
                <a:cs typeface="Calibri"/>
              </a:rPr>
              <a:t>a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90" dirty="0">
                <a:latin typeface="Calibri"/>
                <a:cs typeface="Calibri"/>
              </a:rPr>
              <a:t>a=""</a:t>
            </a:r>
            <a:endParaRPr dirty="0">
              <a:latin typeface="Calibri"/>
              <a:cs typeface="Calibri"/>
            </a:endParaRPr>
          </a:p>
          <a:p>
            <a:pPr marL="418624" marR="4728686" indent="-204788">
              <a:lnSpc>
                <a:spcPct val="130000"/>
              </a:lnSpc>
            </a:pPr>
            <a:r>
              <a:rPr spc="-19" dirty="0">
                <a:latin typeface="Calibri"/>
                <a:cs typeface="Calibri"/>
              </a:rPr>
              <a:t>if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spc="-49" dirty="0">
                <a:latin typeface="Calibri"/>
                <a:cs typeface="Calibri"/>
              </a:rPr>
              <a:t>section!="":</a:t>
            </a:r>
            <a:r>
              <a:rPr spc="-34" dirty="0">
                <a:latin typeface="Calibri"/>
                <a:cs typeface="Calibri"/>
              </a:rPr>
              <a:t> </a:t>
            </a:r>
            <a:r>
              <a:rPr spc="-98" dirty="0">
                <a:latin typeface="Calibri"/>
                <a:cs typeface="Calibri"/>
              </a:rPr>
              <a:t>da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169" dirty="0">
                <a:latin typeface="Calibri"/>
                <a:cs typeface="Calibri"/>
              </a:rPr>
              <a:t>a</a:t>
            </a:r>
            <a:r>
              <a:rPr spc="-217" dirty="0">
                <a:latin typeface="Calibri"/>
                <a:cs typeface="Calibri"/>
              </a:rPr>
              <a:t>=</a:t>
            </a:r>
            <a:r>
              <a:rPr spc="-236" dirty="0">
                <a:latin typeface="Calibri"/>
                <a:cs typeface="Calibri"/>
              </a:rPr>
              <a:t>g</a:t>
            </a:r>
            <a:r>
              <a:rPr spc="-34" dirty="0">
                <a:latin typeface="Calibri"/>
                <a:cs typeface="Calibri"/>
              </a:rPr>
              <a:t>e</a:t>
            </a:r>
            <a:r>
              <a:rPr spc="-30" dirty="0">
                <a:latin typeface="Calibri"/>
                <a:cs typeface="Calibri"/>
              </a:rPr>
              <a:t>t</a:t>
            </a:r>
            <a:r>
              <a:rPr spc="-38" dirty="0">
                <a:latin typeface="Calibri"/>
                <a:cs typeface="Calibri"/>
              </a:rPr>
              <a:t>Fil</a:t>
            </a:r>
            <a:r>
              <a:rPr spc="-45" dirty="0">
                <a:latin typeface="Calibri"/>
                <a:cs typeface="Calibri"/>
              </a:rPr>
              <a:t>e</a:t>
            </a:r>
            <a:r>
              <a:rPr spc="-49" dirty="0">
                <a:latin typeface="Calibri"/>
                <a:cs typeface="Calibri"/>
              </a:rPr>
              <a:t>(se</a:t>
            </a:r>
            <a:r>
              <a:rPr spc="-41" dirty="0">
                <a:latin typeface="Calibri"/>
                <a:cs typeface="Calibri"/>
              </a:rPr>
              <a:t>ction)</a:t>
            </a:r>
            <a:endParaRPr dirty="0">
              <a:latin typeface="Calibri"/>
              <a:cs typeface="Calibri"/>
            </a:endParaRPr>
          </a:p>
          <a:p>
            <a:pPr marL="213836">
              <a:spcBef>
                <a:spcPts val="649"/>
              </a:spcBef>
            </a:pPr>
            <a:r>
              <a:rPr spc="-26" dirty="0">
                <a:latin typeface="Calibri"/>
                <a:cs typeface="Calibri"/>
              </a:rPr>
              <a:t>r</a:t>
            </a:r>
            <a:r>
              <a:rPr spc="-34" dirty="0">
                <a:latin typeface="Calibri"/>
                <a:cs typeface="Calibri"/>
              </a:rPr>
              <a:t>e</a:t>
            </a:r>
            <a:r>
              <a:rPr spc="-30" dirty="0">
                <a:latin typeface="Calibri"/>
                <a:cs typeface="Calibri"/>
              </a:rPr>
              <a:t>t</a:t>
            </a:r>
            <a:r>
              <a:rPr spc="-49" dirty="0">
                <a:latin typeface="Calibri"/>
                <a:cs typeface="Calibri"/>
              </a:rPr>
              <a:t>ur</a:t>
            </a:r>
            <a:r>
              <a:rPr spc="-56" dirty="0">
                <a:latin typeface="Calibri"/>
                <a:cs typeface="Calibri"/>
              </a:rPr>
              <a:t>n</a:t>
            </a:r>
            <a:r>
              <a:rPr spc="-86" dirty="0">
                <a:latin typeface="Calibri"/>
                <a:cs typeface="Calibri"/>
              </a:rPr>
              <a:t> </a:t>
            </a:r>
            <a:r>
              <a:rPr spc="-98" dirty="0">
                <a:latin typeface="Calibri"/>
                <a:cs typeface="Calibri"/>
              </a:rPr>
              <a:t>da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56" dirty="0">
                <a:latin typeface="Calibri"/>
                <a:cs typeface="Calibri"/>
              </a:rPr>
              <a:t>a</a:t>
            </a:r>
            <a:endParaRPr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dirty="0">
              <a:latin typeface="Times New Roman"/>
              <a:cs typeface="Times New Roman"/>
            </a:endParaRPr>
          </a:p>
          <a:p>
            <a:pPr marL="9525">
              <a:spcBef>
                <a:spcPts val="1388"/>
              </a:spcBef>
              <a:tabLst>
                <a:tab pos="411480" algn="l"/>
                <a:tab pos="1714976" algn="l"/>
                <a:tab pos="2408396" algn="l"/>
              </a:tabLst>
            </a:pPr>
            <a:r>
              <a:rPr spc="-19" dirty="0">
                <a:latin typeface="Calibri"/>
                <a:cs typeface="Calibri"/>
              </a:rPr>
              <a:t>if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u="heavy" spc="-86" dirty="0">
                <a:latin typeface="Calibri"/>
                <a:cs typeface="Calibri"/>
              </a:rPr>
              <a:t> </a:t>
            </a:r>
            <a:r>
              <a:rPr u="heavy" dirty="0">
                <a:latin typeface="Calibri"/>
                <a:cs typeface="Calibri"/>
              </a:rPr>
              <a:t>	</a:t>
            </a:r>
            <a:r>
              <a:rPr spc="-34" dirty="0">
                <a:latin typeface="Calibri"/>
                <a:cs typeface="Calibri"/>
              </a:rPr>
              <a:t>name</a:t>
            </a:r>
            <a:r>
              <a:rPr spc="-15" dirty="0">
                <a:latin typeface="Calibri"/>
                <a:cs typeface="Calibri"/>
              </a:rPr>
              <a:t>_</a:t>
            </a:r>
            <a:r>
              <a:rPr spc="-75" dirty="0">
                <a:latin typeface="Calibri"/>
                <a:cs typeface="Calibri"/>
              </a:rPr>
              <a:t>_</a:t>
            </a:r>
            <a:r>
              <a:rPr spc="-116" dirty="0">
                <a:latin typeface="Calibri"/>
                <a:cs typeface="Calibri"/>
              </a:rPr>
              <a:t>=</a:t>
            </a:r>
            <a:r>
              <a:rPr spc="-206" dirty="0">
                <a:latin typeface="Calibri"/>
                <a:cs typeface="Calibri"/>
              </a:rPr>
              <a:t>=</a:t>
            </a:r>
            <a:r>
              <a:rPr spc="-116" dirty="0">
                <a:latin typeface="Calibri"/>
                <a:cs typeface="Calibri"/>
              </a:rPr>
              <a:t>"</a:t>
            </a:r>
            <a:r>
              <a:rPr u="heavy" spc="-86" dirty="0">
                <a:latin typeface="Calibri"/>
                <a:cs typeface="Calibri"/>
              </a:rPr>
              <a:t> </a:t>
            </a:r>
            <a:r>
              <a:rPr u="heavy" dirty="0">
                <a:latin typeface="Calibri"/>
                <a:cs typeface="Calibri"/>
              </a:rPr>
              <a:t>	</a:t>
            </a:r>
            <a:r>
              <a:rPr spc="-68" dirty="0">
                <a:latin typeface="Calibri"/>
                <a:cs typeface="Calibri"/>
              </a:rPr>
              <a:t>main</a:t>
            </a:r>
            <a:r>
              <a:rPr u="heavy" spc="-86" dirty="0">
                <a:latin typeface="Calibri"/>
                <a:cs typeface="Calibri"/>
              </a:rPr>
              <a:t> </a:t>
            </a:r>
            <a:r>
              <a:rPr u="heavy" dirty="0">
                <a:latin typeface="Calibri"/>
                <a:cs typeface="Calibri"/>
              </a:rPr>
              <a:t>	</a:t>
            </a:r>
            <a:r>
              <a:rPr spc="53" dirty="0">
                <a:latin typeface="Calibri"/>
                <a:cs typeface="Calibri"/>
              </a:rPr>
              <a:t>":</a:t>
            </a:r>
            <a:endParaRPr dirty="0">
              <a:latin typeface="Calibri"/>
              <a:cs typeface="Calibri"/>
            </a:endParaRPr>
          </a:p>
          <a:p>
            <a:pPr marL="9525" indent="204311">
              <a:spcBef>
                <a:spcPts val="649"/>
              </a:spcBef>
            </a:pPr>
            <a:r>
              <a:rPr spc="-53" dirty="0">
                <a:latin typeface="Calibri"/>
                <a:cs typeface="Calibri"/>
              </a:rPr>
              <a:t>app.ru</a:t>
            </a:r>
            <a:r>
              <a:rPr spc="-68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()</a:t>
            </a:r>
          </a:p>
          <a:p>
            <a:pPr>
              <a:spcBef>
                <a:spcPts val="7"/>
              </a:spcBef>
            </a:pPr>
            <a:endParaRPr sz="2438" dirty="0">
              <a:latin typeface="Times New Roman"/>
              <a:cs typeface="Times New Roman"/>
            </a:endParaRPr>
          </a:p>
          <a:p>
            <a:pPr marL="9525" marR="3810">
              <a:lnSpc>
                <a:spcPct val="130000"/>
              </a:lnSpc>
            </a:pPr>
            <a:r>
              <a:rPr dirty="0">
                <a:latin typeface="宋体"/>
                <a:cs typeface="宋体"/>
              </a:rPr>
              <a:t>这个程序在每次返回一个网页或者图像的函</a:t>
            </a:r>
            <a:r>
              <a:rPr spc="4" dirty="0">
                <a:latin typeface="宋体"/>
                <a:cs typeface="宋体"/>
              </a:rPr>
              <a:t>数</a:t>
            </a:r>
            <a:r>
              <a:rPr spc="-236" dirty="0">
                <a:latin typeface="Calibri"/>
                <a:cs typeface="Calibri"/>
              </a:rPr>
              <a:t>g</a:t>
            </a:r>
            <a:r>
              <a:rPr spc="-34" dirty="0">
                <a:latin typeface="Calibri"/>
                <a:cs typeface="Calibri"/>
              </a:rPr>
              <a:t>e</a:t>
            </a:r>
            <a:r>
              <a:rPr spc="-30" dirty="0">
                <a:latin typeface="Calibri"/>
                <a:cs typeface="Calibri"/>
              </a:rPr>
              <a:t>t</a:t>
            </a:r>
            <a:r>
              <a:rPr spc="-38" dirty="0">
                <a:latin typeface="Calibri"/>
                <a:cs typeface="Calibri"/>
              </a:rPr>
              <a:t>Fil</a:t>
            </a:r>
            <a:r>
              <a:rPr spc="-45" dirty="0">
                <a:latin typeface="Calibri"/>
                <a:cs typeface="Calibri"/>
              </a:rPr>
              <a:t>e</a:t>
            </a:r>
            <a:r>
              <a:rPr dirty="0">
                <a:latin typeface="宋体"/>
                <a:cs typeface="宋体"/>
              </a:rPr>
              <a:t>中都随机等待了</a:t>
            </a:r>
            <a:r>
              <a:rPr spc="-64" dirty="0">
                <a:latin typeface="Calibri"/>
                <a:cs typeface="Calibri"/>
              </a:rPr>
              <a:t>1</a:t>
            </a:r>
            <a:r>
              <a:rPr spc="-172" dirty="0">
                <a:latin typeface="Calibri"/>
                <a:cs typeface="Calibri"/>
              </a:rPr>
              <a:t>-</a:t>
            </a:r>
            <a:r>
              <a:rPr spc="-116" dirty="0">
                <a:latin typeface="Calibri"/>
                <a:cs typeface="Calibri"/>
              </a:rPr>
              <a:t> </a:t>
            </a:r>
            <a:r>
              <a:rPr spc="-64" dirty="0">
                <a:latin typeface="Calibri"/>
                <a:cs typeface="Calibri"/>
              </a:rPr>
              <a:t>10</a:t>
            </a:r>
            <a:r>
              <a:rPr dirty="0">
                <a:latin typeface="宋体"/>
                <a:cs typeface="宋体"/>
              </a:rPr>
              <a:t>秒，这个过程十分类似网络条件较差的情景，即访问任何一个网页或 者图像都有</a:t>
            </a:r>
            <a:r>
              <a:rPr spc="-64" dirty="0">
                <a:latin typeface="Calibri"/>
                <a:cs typeface="Calibri"/>
              </a:rPr>
              <a:t>1</a:t>
            </a:r>
            <a:r>
              <a:rPr spc="-176" dirty="0">
                <a:latin typeface="Calibri"/>
                <a:cs typeface="Calibri"/>
              </a:rPr>
              <a:t>-</a:t>
            </a:r>
            <a:r>
              <a:rPr spc="-64" dirty="0">
                <a:latin typeface="Calibri"/>
                <a:cs typeface="Calibri"/>
              </a:rPr>
              <a:t>10</a:t>
            </a:r>
            <a:r>
              <a:rPr dirty="0">
                <a:latin typeface="宋体"/>
                <a:cs typeface="宋体"/>
              </a:rPr>
              <a:t>秒的延迟。</a:t>
            </a:r>
          </a:p>
        </p:txBody>
      </p:sp>
      <p:sp>
        <p:nvSpPr>
          <p:cNvPr id="3" name="object 3"/>
          <p:cNvSpPr/>
          <p:nvPr/>
        </p:nvSpPr>
        <p:spPr>
          <a:xfrm>
            <a:off x="9002458" y="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9002458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9002458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9002458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1"/>
                </a:moveTo>
                <a:lnTo>
                  <a:pt x="188722" y="1284731"/>
                </a:lnTo>
                <a:lnTo>
                  <a:pt x="188722" y="0"/>
                </a:lnTo>
                <a:lnTo>
                  <a:pt x="0" y="0"/>
                </a:lnTo>
                <a:lnTo>
                  <a:pt x="0" y="1284731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9002458" y="4181379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2827"/>
                </a:moveTo>
                <a:lnTo>
                  <a:pt x="188722" y="1282827"/>
                </a:lnTo>
                <a:lnTo>
                  <a:pt x="188722" y="0"/>
                </a:lnTo>
                <a:lnTo>
                  <a:pt x="0" y="0"/>
                </a:lnTo>
                <a:lnTo>
                  <a:pt x="0" y="12828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0" y="417995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0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1"/>
                </a:moveTo>
                <a:lnTo>
                  <a:pt x="188747" y="1284731"/>
                </a:lnTo>
                <a:lnTo>
                  <a:pt x="188747" y="0"/>
                </a:lnTo>
                <a:lnTo>
                  <a:pt x="0" y="0"/>
                </a:lnTo>
                <a:lnTo>
                  <a:pt x="0" y="1284731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0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0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0" y="1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2827"/>
                </a:moveTo>
                <a:lnTo>
                  <a:pt x="188747" y="1282827"/>
                </a:lnTo>
                <a:lnTo>
                  <a:pt x="188747" y="0"/>
                </a:lnTo>
                <a:lnTo>
                  <a:pt x="0" y="0"/>
                </a:lnTo>
                <a:lnTo>
                  <a:pt x="0" y="1282827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068528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0500" y="715470"/>
            <a:ext cx="6648450" cy="327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>
              <a:lnSpc>
                <a:spcPct val="130000"/>
              </a:lnSpc>
            </a:pPr>
            <a:r>
              <a:rPr b="1" spc="-127" dirty="0">
                <a:latin typeface="Calibri"/>
                <a:cs typeface="Calibri"/>
              </a:rPr>
              <a:t>2</a:t>
            </a:r>
            <a:r>
              <a:rPr b="1" dirty="0">
                <a:latin typeface="宋体"/>
                <a:cs typeface="宋体"/>
              </a:rPr>
              <a:t>、客户端程序 </a:t>
            </a:r>
            <a:r>
              <a:rPr dirty="0">
                <a:latin typeface="宋体"/>
                <a:cs typeface="宋体"/>
              </a:rPr>
              <a:t>从目前的程序来看这个程序在下载一个图像时是等待的，</a:t>
            </a:r>
            <a:r>
              <a:rPr dirty="0" smtClean="0">
                <a:latin typeface="宋体"/>
                <a:cs typeface="宋体"/>
              </a:rPr>
              <a:t>如果这个图像很大</a:t>
            </a:r>
            <a:r>
              <a:rPr dirty="0">
                <a:latin typeface="宋体"/>
                <a:cs typeface="宋体"/>
              </a:rPr>
              <a:t>，那么下载时间很长，程序就必须一直等待，</a:t>
            </a:r>
            <a:r>
              <a:rPr dirty="0" smtClean="0">
                <a:latin typeface="宋体"/>
                <a:cs typeface="宋体"/>
              </a:rPr>
              <a:t>其它网页就无法继续访问下去了</a:t>
            </a:r>
            <a:r>
              <a:rPr dirty="0">
                <a:latin typeface="宋体"/>
                <a:cs typeface="宋体"/>
              </a:rPr>
              <a:t>，即卡死在一个网页的图像下载处。</a:t>
            </a:r>
            <a:r>
              <a:rPr dirty="0" smtClean="0">
                <a:latin typeface="宋体"/>
                <a:cs typeface="宋体"/>
              </a:rPr>
              <a:t>为了避免这个问题</a:t>
            </a:r>
            <a:r>
              <a:rPr dirty="0">
                <a:latin typeface="宋体"/>
                <a:cs typeface="宋体"/>
              </a:rPr>
              <a:t>，一般可以对程序做以下改进：</a:t>
            </a:r>
          </a:p>
          <a:p>
            <a:pPr>
              <a:lnSpc>
                <a:spcPct val="100000"/>
              </a:lnSpc>
            </a:pPr>
            <a:endParaRPr dirty="0">
              <a:latin typeface="Times New Roman"/>
              <a:cs typeface="Times New Roman"/>
            </a:endParaRPr>
          </a:p>
          <a:p>
            <a:pPr marL="9525">
              <a:spcBef>
                <a:spcPts val="1388"/>
              </a:spcBef>
            </a:pPr>
            <a:r>
              <a:rPr spc="-26" dirty="0">
                <a:latin typeface="Calibri"/>
                <a:cs typeface="Calibri"/>
              </a:rPr>
              <a:t>(1</a:t>
            </a:r>
            <a:r>
              <a:rPr spc="-15" dirty="0">
                <a:latin typeface="Calibri"/>
                <a:cs typeface="Calibri"/>
              </a:rPr>
              <a:t>)</a:t>
            </a:r>
            <a:r>
              <a:rPr spc="-98" dirty="0">
                <a:latin typeface="Calibri"/>
                <a:cs typeface="Calibri"/>
              </a:rPr>
              <a:t> </a:t>
            </a:r>
            <a:r>
              <a:rPr spc="-4" dirty="0">
                <a:latin typeface="宋体"/>
                <a:cs typeface="宋体"/>
              </a:rPr>
              <a:t>设置</a:t>
            </a:r>
            <a:r>
              <a:rPr spc="-34" dirty="0">
                <a:latin typeface="Calibri"/>
                <a:cs typeface="Calibri"/>
              </a:rPr>
              <a:t>urllib</a:t>
            </a:r>
            <a:r>
              <a:rPr spc="-19" dirty="0">
                <a:latin typeface="Calibri"/>
                <a:cs typeface="Calibri"/>
              </a:rPr>
              <a:t>.</a:t>
            </a:r>
            <a:r>
              <a:rPr spc="-26" dirty="0">
                <a:latin typeface="Calibri"/>
                <a:cs typeface="Calibri"/>
              </a:rPr>
              <a:t>r</a:t>
            </a:r>
            <a:r>
              <a:rPr spc="-71" dirty="0">
                <a:latin typeface="Calibri"/>
                <a:cs typeface="Calibri"/>
              </a:rPr>
              <a:t>eque</a:t>
            </a:r>
            <a:r>
              <a:rPr spc="-79" dirty="0">
                <a:latin typeface="Calibri"/>
                <a:cs typeface="Calibri"/>
              </a:rPr>
              <a:t>s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spc="-4" dirty="0">
                <a:latin typeface="宋体"/>
                <a:cs typeface="宋体"/>
              </a:rPr>
              <a:t>下载图像的时间，如果超过一定时间还没有完</a:t>
            </a:r>
            <a:endParaRPr dirty="0">
              <a:latin typeface="宋体"/>
              <a:cs typeface="宋体"/>
            </a:endParaRPr>
          </a:p>
          <a:p>
            <a:pPr marL="9525">
              <a:spcBef>
                <a:spcPts val="645"/>
              </a:spcBef>
            </a:pPr>
            <a:r>
              <a:rPr dirty="0">
                <a:latin typeface="宋体"/>
                <a:cs typeface="宋体"/>
              </a:rPr>
              <a:t>成下载就放弃；</a:t>
            </a:r>
          </a:p>
          <a:p>
            <a:pPr marL="9525" marR="155734">
              <a:lnSpc>
                <a:spcPts val="2813"/>
              </a:lnSpc>
              <a:spcBef>
                <a:spcPts val="199"/>
              </a:spcBef>
            </a:pPr>
            <a:r>
              <a:rPr spc="-26" dirty="0">
                <a:latin typeface="Calibri"/>
                <a:cs typeface="Calibri"/>
              </a:rPr>
              <a:t>(2</a:t>
            </a:r>
            <a:r>
              <a:rPr spc="-15" dirty="0">
                <a:latin typeface="Calibri"/>
                <a:cs typeface="Calibri"/>
              </a:rPr>
              <a:t>)</a:t>
            </a:r>
            <a:r>
              <a:rPr spc="-94" dirty="0">
                <a:latin typeface="Calibri"/>
                <a:cs typeface="Calibri"/>
              </a:rPr>
              <a:t> </a:t>
            </a:r>
            <a:r>
              <a:rPr dirty="0">
                <a:latin typeface="宋体"/>
                <a:cs typeface="宋体"/>
              </a:rPr>
              <a:t>设置下载过程是一个与主线程不同的子线程，子线程完成下载 任务，不影响主线程继续访问别的网页。</a:t>
            </a:r>
          </a:p>
        </p:txBody>
      </p:sp>
      <p:sp>
        <p:nvSpPr>
          <p:cNvPr id="3" name="object 3"/>
          <p:cNvSpPr/>
          <p:nvPr/>
        </p:nvSpPr>
        <p:spPr>
          <a:xfrm>
            <a:off x="9002458" y="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9002458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9002458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9002458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1"/>
                </a:moveTo>
                <a:lnTo>
                  <a:pt x="188722" y="1284731"/>
                </a:lnTo>
                <a:lnTo>
                  <a:pt x="188722" y="0"/>
                </a:lnTo>
                <a:lnTo>
                  <a:pt x="0" y="0"/>
                </a:lnTo>
                <a:lnTo>
                  <a:pt x="0" y="1284731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9002458" y="4181379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2827"/>
                </a:moveTo>
                <a:lnTo>
                  <a:pt x="188722" y="1282827"/>
                </a:lnTo>
                <a:lnTo>
                  <a:pt x="188722" y="0"/>
                </a:lnTo>
                <a:lnTo>
                  <a:pt x="0" y="0"/>
                </a:lnTo>
                <a:lnTo>
                  <a:pt x="0" y="12828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0" y="417995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0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1"/>
                </a:moveTo>
                <a:lnTo>
                  <a:pt x="188747" y="1284731"/>
                </a:lnTo>
                <a:lnTo>
                  <a:pt x="188747" y="0"/>
                </a:lnTo>
                <a:lnTo>
                  <a:pt x="0" y="0"/>
                </a:lnTo>
                <a:lnTo>
                  <a:pt x="0" y="1284731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0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0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0" y="1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2827"/>
                </a:moveTo>
                <a:lnTo>
                  <a:pt x="188747" y="1282827"/>
                </a:lnTo>
                <a:lnTo>
                  <a:pt x="188747" y="0"/>
                </a:lnTo>
                <a:lnTo>
                  <a:pt x="0" y="0"/>
                </a:lnTo>
                <a:lnTo>
                  <a:pt x="0" y="1282827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1748569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191" y="478060"/>
            <a:ext cx="3868579" cy="44909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1462088">
              <a:lnSpc>
                <a:spcPct val="130000"/>
              </a:lnSpc>
            </a:pPr>
            <a:r>
              <a:rPr sz="1500" spc="-11" dirty="0">
                <a:latin typeface="Calibri"/>
                <a:cs typeface="Calibri"/>
              </a:rPr>
              <a:t>f</a:t>
            </a:r>
            <a:r>
              <a:rPr sz="1500" spc="-38" dirty="0">
                <a:latin typeface="Calibri"/>
                <a:cs typeface="Calibri"/>
              </a:rPr>
              <a:t>r</a:t>
            </a:r>
            <a:r>
              <a:rPr sz="1500" spc="-79" dirty="0">
                <a:latin typeface="Calibri"/>
                <a:cs typeface="Calibri"/>
              </a:rPr>
              <a:t>o</a:t>
            </a:r>
            <a:r>
              <a:rPr sz="1500" spc="-109" dirty="0">
                <a:latin typeface="Calibri"/>
                <a:cs typeface="Calibri"/>
              </a:rPr>
              <a:t>m</a:t>
            </a:r>
            <a:r>
              <a:rPr sz="1500" spc="-71" dirty="0">
                <a:latin typeface="Calibri"/>
                <a:cs typeface="Calibri"/>
              </a:rPr>
              <a:t> </a:t>
            </a:r>
            <a:r>
              <a:rPr sz="1500" spc="-105" dirty="0">
                <a:latin typeface="Calibri"/>
                <a:cs typeface="Calibri"/>
              </a:rPr>
              <a:t>b</a:t>
            </a:r>
            <a:r>
              <a:rPr sz="1500" spc="-49" dirty="0">
                <a:latin typeface="Calibri"/>
                <a:cs typeface="Calibri"/>
              </a:rPr>
              <a:t>s</a:t>
            </a:r>
            <a:r>
              <a:rPr sz="1500" spc="-56" dirty="0">
                <a:latin typeface="Calibri"/>
                <a:cs typeface="Calibri"/>
              </a:rPr>
              <a:t>4</a:t>
            </a:r>
            <a:r>
              <a:rPr sz="1500" spc="-79" dirty="0">
                <a:latin typeface="Calibri"/>
                <a:cs typeface="Calibri"/>
              </a:rPr>
              <a:t> </a:t>
            </a:r>
            <a:r>
              <a:rPr sz="1500" spc="-26" dirty="0">
                <a:latin typeface="Calibri"/>
                <a:cs typeface="Calibri"/>
              </a:rPr>
              <a:t>i</a:t>
            </a:r>
            <a:r>
              <a:rPr sz="1500" spc="-94" dirty="0">
                <a:latin typeface="Calibri"/>
                <a:cs typeface="Calibri"/>
              </a:rPr>
              <a:t>m</a:t>
            </a:r>
            <a:r>
              <a:rPr sz="1500" spc="-56" dirty="0">
                <a:latin typeface="Calibri"/>
                <a:cs typeface="Calibri"/>
              </a:rPr>
              <a:t>por</a:t>
            </a:r>
            <a:r>
              <a:rPr sz="1500" spc="-34" dirty="0">
                <a:latin typeface="Calibri"/>
                <a:cs typeface="Calibri"/>
              </a:rPr>
              <a:t>t</a:t>
            </a:r>
            <a:r>
              <a:rPr sz="1500" spc="-68" dirty="0">
                <a:latin typeface="Calibri"/>
                <a:cs typeface="Calibri"/>
              </a:rPr>
              <a:t> </a:t>
            </a:r>
            <a:r>
              <a:rPr sz="1500" spc="-49" dirty="0">
                <a:latin typeface="Calibri"/>
                <a:cs typeface="Calibri"/>
              </a:rPr>
              <a:t>BeautifulSou</a:t>
            </a:r>
            <a:r>
              <a:rPr sz="1500" spc="-94" dirty="0">
                <a:latin typeface="Calibri"/>
                <a:cs typeface="Calibri"/>
              </a:rPr>
              <a:t>p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26" dirty="0">
                <a:latin typeface="Calibri"/>
                <a:cs typeface="Calibri"/>
              </a:rPr>
              <a:t>i</a:t>
            </a:r>
            <a:r>
              <a:rPr sz="1500" spc="-94" dirty="0">
                <a:latin typeface="Calibri"/>
                <a:cs typeface="Calibri"/>
              </a:rPr>
              <a:t>m</a:t>
            </a:r>
            <a:r>
              <a:rPr sz="1500" spc="-56" dirty="0">
                <a:latin typeface="Calibri"/>
                <a:cs typeface="Calibri"/>
              </a:rPr>
              <a:t>por</a:t>
            </a:r>
            <a:r>
              <a:rPr sz="1500" spc="-34" dirty="0">
                <a:latin typeface="Calibri"/>
                <a:cs typeface="Calibri"/>
              </a:rPr>
              <a:t>t</a:t>
            </a:r>
            <a:r>
              <a:rPr sz="1500" spc="-68" dirty="0">
                <a:latin typeface="Calibri"/>
                <a:cs typeface="Calibri"/>
              </a:rPr>
              <a:t> </a:t>
            </a:r>
            <a:r>
              <a:rPr sz="1500" spc="-30" dirty="0">
                <a:latin typeface="Calibri"/>
                <a:cs typeface="Calibri"/>
              </a:rPr>
              <a:t>url</a:t>
            </a:r>
            <a:r>
              <a:rPr sz="1500" spc="-26" dirty="0">
                <a:latin typeface="Calibri"/>
                <a:cs typeface="Calibri"/>
              </a:rPr>
              <a:t>l</a:t>
            </a:r>
            <a:r>
              <a:rPr sz="1500" spc="-15" dirty="0">
                <a:latin typeface="Calibri"/>
                <a:cs typeface="Calibri"/>
              </a:rPr>
              <a:t>ib.</a:t>
            </a:r>
            <a:r>
              <a:rPr sz="1500" spc="-41" dirty="0">
                <a:latin typeface="Calibri"/>
                <a:cs typeface="Calibri"/>
              </a:rPr>
              <a:t>r</a:t>
            </a:r>
            <a:r>
              <a:rPr sz="1500" spc="-60" dirty="0">
                <a:latin typeface="Calibri"/>
                <a:cs typeface="Calibri"/>
              </a:rPr>
              <a:t>eque</a:t>
            </a:r>
            <a:r>
              <a:rPr sz="1500" spc="-68" dirty="0">
                <a:latin typeface="Calibri"/>
                <a:cs typeface="Calibri"/>
              </a:rPr>
              <a:t>s</a:t>
            </a:r>
            <a:r>
              <a:rPr sz="1500" spc="-8" dirty="0">
                <a:latin typeface="Calibri"/>
                <a:cs typeface="Calibri"/>
              </a:rPr>
              <a:t>t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26" dirty="0">
                <a:latin typeface="Calibri"/>
                <a:cs typeface="Calibri"/>
              </a:rPr>
              <a:t>i</a:t>
            </a:r>
            <a:r>
              <a:rPr sz="1500" spc="-98" dirty="0">
                <a:latin typeface="Calibri"/>
                <a:cs typeface="Calibri"/>
              </a:rPr>
              <a:t>m</a:t>
            </a:r>
            <a:r>
              <a:rPr sz="1500" spc="-53" dirty="0">
                <a:latin typeface="Calibri"/>
                <a:cs typeface="Calibri"/>
              </a:rPr>
              <a:t>por</a:t>
            </a:r>
            <a:r>
              <a:rPr sz="1500" spc="-34" dirty="0">
                <a:latin typeface="Calibri"/>
                <a:cs typeface="Calibri"/>
              </a:rPr>
              <a:t>t</a:t>
            </a:r>
            <a:r>
              <a:rPr sz="1500" spc="-71" dirty="0">
                <a:latin typeface="Calibri"/>
                <a:cs typeface="Calibri"/>
              </a:rPr>
              <a:t> </a:t>
            </a:r>
            <a:r>
              <a:rPr sz="1500" spc="-23" dirty="0">
                <a:latin typeface="Calibri"/>
                <a:cs typeface="Calibri"/>
              </a:rPr>
              <a:t>th</a:t>
            </a:r>
            <a:r>
              <a:rPr sz="1500" spc="-41" dirty="0">
                <a:latin typeface="Calibri"/>
                <a:cs typeface="Calibri"/>
              </a:rPr>
              <a:t>r</a:t>
            </a:r>
            <a:r>
              <a:rPr sz="1500" spc="-56" dirty="0">
                <a:latin typeface="Calibri"/>
                <a:cs typeface="Calibri"/>
              </a:rPr>
              <a:t>ead</a:t>
            </a:r>
            <a:r>
              <a:rPr sz="1500" spc="-34" dirty="0">
                <a:latin typeface="Calibri"/>
                <a:cs typeface="Calibri"/>
              </a:rPr>
              <a:t>i</a:t>
            </a:r>
            <a:r>
              <a:rPr sz="1500" spc="-124" dirty="0">
                <a:latin typeface="Calibri"/>
                <a:cs typeface="Calibri"/>
              </a:rPr>
              <a:t>ng</a:t>
            </a:r>
            <a:endParaRPr sz="15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 marL="9525">
              <a:spcBef>
                <a:spcPts val="1155"/>
              </a:spcBef>
            </a:pPr>
            <a:r>
              <a:rPr sz="1500" b="1" spc="-75" dirty="0">
                <a:solidFill>
                  <a:srgbClr val="1C26F6"/>
                </a:solidFill>
                <a:latin typeface="Calibri"/>
                <a:cs typeface="Calibri"/>
              </a:rPr>
              <a:t>d</a:t>
            </a:r>
            <a:r>
              <a:rPr sz="1500" b="1" spc="-71" dirty="0">
                <a:solidFill>
                  <a:srgbClr val="1C26F6"/>
                </a:solidFill>
                <a:latin typeface="Calibri"/>
                <a:cs typeface="Calibri"/>
              </a:rPr>
              <a:t>e</a:t>
            </a:r>
            <a:r>
              <a:rPr sz="1500" b="1" spc="-11" dirty="0">
                <a:solidFill>
                  <a:srgbClr val="1C26F6"/>
                </a:solidFill>
                <a:latin typeface="Calibri"/>
                <a:cs typeface="Calibri"/>
              </a:rPr>
              <a:t>f</a:t>
            </a:r>
            <a:r>
              <a:rPr sz="1500" b="1" spc="-79" dirty="0">
                <a:solidFill>
                  <a:srgbClr val="1C26F6"/>
                </a:solidFill>
                <a:latin typeface="Calibri"/>
                <a:cs typeface="Calibri"/>
              </a:rPr>
              <a:t> </a:t>
            </a:r>
            <a:r>
              <a:rPr sz="1500" b="1" spc="-98" dirty="0">
                <a:solidFill>
                  <a:srgbClr val="1C26F6"/>
                </a:solidFill>
                <a:latin typeface="Calibri"/>
                <a:cs typeface="Calibri"/>
              </a:rPr>
              <a:t>do</a:t>
            </a:r>
            <a:r>
              <a:rPr sz="1500" b="1" spc="-45" dirty="0">
                <a:solidFill>
                  <a:srgbClr val="1C26F6"/>
                </a:solidFill>
                <a:latin typeface="Calibri"/>
                <a:cs typeface="Calibri"/>
              </a:rPr>
              <a:t>wnload(</a:t>
            </a:r>
            <a:r>
              <a:rPr sz="1500" b="1" spc="-15" dirty="0">
                <a:solidFill>
                  <a:srgbClr val="1C26F6"/>
                </a:solidFill>
                <a:latin typeface="Calibri"/>
                <a:cs typeface="Calibri"/>
              </a:rPr>
              <a:t>url,fil</a:t>
            </a:r>
            <a:r>
              <a:rPr sz="1500" b="1" spc="-75" dirty="0">
                <a:solidFill>
                  <a:srgbClr val="1C26F6"/>
                </a:solidFill>
                <a:latin typeface="Calibri"/>
                <a:cs typeface="Calibri"/>
              </a:rPr>
              <a:t>eNam</a:t>
            </a:r>
            <a:r>
              <a:rPr sz="1500" b="1" spc="-68" dirty="0">
                <a:solidFill>
                  <a:srgbClr val="1C26F6"/>
                </a:solidFill>
                <a:latin typeface="Calibri"/>
                <a:cs typeface="Calibri"/>
              </a:rPr>
              <a:t>e</a:t>
            </a:r>
            <a:r>
              <a:rPr sz="1500" b="1" spc="38" dirty="0">
                <a:solidFill>
                  <a:srgbClr val="1C26F6"/>
                </a:solidFill>
                <a:latin typeface="Calibri"/>
                <a:cs typeface="Calibri"/>
              </a:rPr>
              <a:t>):</a:t>
            </a:r>
            <a:endParaRPr sz="1500" b="1" dirty="0">
              <a:solidFill>
                <a:srgbClr val="1C26F6"/>
              </a:solidFill>
              <a:latin typeface="Calibri"/>
              <a:cs typeface="Calibri"/>
            </a:endParaRPr>
          </a:p>
          <a:p>
            <a:pPr marL="180975">
              <a:spcBef>
                <a:spcPts val="540"/>
              </a:spcBef>
            </a:pPr>
            <a:r>
              <a:rPr sz="1500" spc="-4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r</a:t>
            </a:r>
            <a:r>
              <a:rPr sz="1500" spc="15" dirty="0">
                <a:latin typeface="Calibri"/>
                <a:cs typeface="Calibri"/>
              </a:rPr>
              <a:t>y:</a:t>
            </a:r>
            <a:endParaRPr sz="1500" dirty="0">
              <a:latin typeface="Calibri"/>
              <a:cs typeface="Calibri"/>
            </a:endParaRPr>
          </a:p>
          <a:p>
            <a:pPr marL="352425" marR="3810">
              <a:lnSpc>
                <a:spcPct val="130000"/>
              </a:lnSpc>
            </a:pPr>
            <a:r>
              <a:rPr sz="1500" spc="-143" dirty="0">
                <a:latin typeface="Calibri"/>
                <a:cs typeface="Calibri"/>
              </a:rPr>
              <a:t>#</a:t>
            </a:r>
            <a:r>
              <a:rPr sz="1500" dirty="0">
                <a:latin typeface="宋体"/>
                <a:cs typeface="宋体"/>
              </a:rPr>
              <a:t>设置下载时间最长</a:t>
            </a:r>
            <a:r>
              <a:rPr sz="1500" spc="-49" dirty="0" smtClean="0">
                <a:latin typeface="Calibri"/>
                <a:cs typeface="Calibri"/>
              </a:rPr>
              <a:t>100</a:t>
            </a:r>
            <a:r>
              <a:rPr sz="1500" dirty="0" smtClean="0">
                <a:latin typeface="宋体"/>
                <a:cs typeface="宋体"/>
              </a:rPr>
              <a:t>秒 </a:t>
            </a:r>
            <a:r>
              <a:rPr sz="1500" spc="-79" dirty="0">
                <a:latin typeface="Calibri"/>
                <a:cs typeface="Calibri"/>
              </a:rPr>
              <a:t>da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161" dirty="0">
                <a:latin typeface="Calibri"/>
                <a:cs typeface="Calibri"/>
              </a:rPr>
              <a:t>a=</a:t>
            </a:r>
            <a:r>
              <a:rPr sz="1500" spc="-30" dirty="0">
                <a:latin typeface="Calibri"/>
                <a:cs typeface="Calibri"/>
              </a:rPr>
              <a:t>url</a:t>
            </a:r>
            <a:r>
              <a:rPr sz="1500" spc="-26" dirty="0">
                <a:latin typeface="Calibri"/>
                <a:cs typeface="Calibri"/>
              </a:rPr>
              <a:t>l</a:t>
            </a:r>
            <a:r>
              <a:rPr sz="1500" spc="-15" dirty="0">
                <a:latin typeface="Calibri"/>
                <a:cs typeface="Calibri"/>
              </a:rPr>
              <a:t>ib.</a:t>
            </a:r>
            <a:r>
              <a:rPr sz="1500" spc="-41" dirty="0">
                <a:latin typeface="Calibri"/>
                <a:cs typeface="Calibri"/>
              </a:rPr>
              <a:t>r</a:t>
            </a:r>
            <a:r>
              <a:rPr sz="1500" spc="-60" dirty="0">
                <a:latin typeface="Calibri"/>
                <a:cs typeface="Calibri"/>
              </a:rPr>
              <a:t>eque</a:t>
            </a:r>
            <a:r>
              <a:rPr sz="1500" spc="-68" dirty="0">
                <a:latin typeface="Calibri"/>
                <a:cs typeface="Calibri"/>
              </a:rPr>
              <a:t>s</a:t>
            </a:r>
            <a:r>
              <a:rPr sz="1500" spc="-34" dirty="0">
                <a:latin typeface="Calibri"/>
                <a:cs typeface="Calibri"/>
              </a:rPr>
              <a:t>t.urlopen</a:t>
            </a:r>
            <a:r>
              <a:rPr sz="1500" dirty="0">
                <a:latin typeface="Calibri"/>
                <a:cs typeface="Calibri"/>
              </a:rPr>
              <a:t>(</a:t>
            </a:r>
            <a:r>
              <a:rPr sz="1500" spc="-11" dirty="0">
                <a:latin typeface="Calibri"/>
                <a:cs typeface="Calibri"/>
              </a:rPr>
              <a:t>url</a:t>
            </a:r>
            <a:r>
              <a:rPr sz="1500" spc="-34" dirty="0">
                <a:latin typeface="Calibri"/>
                <a:cs typeface="Calibri"/>
              </a:rPr>
              <a:t>,</a:t>
            </a:r>
            <a:r>
              <a:rPr sz="1500" spc="-26" dirty="0">
                <a:latin typeface="Calibri"/>
                <a:cs typeface="Calibri"/>
              </a:rPr>
              <a:t>ti</a:t>
            </a:r>
            <a:r>
              <a:rPr sz="1500" spc="-79" dirty="0">
                <a:latin typeface="Calibri"/>
                <a:cs typeface="Calibri"/>
              </a:rPr>
              <a:t>m</a:t>
            </a:r>
            <a:r>
              <a:rPr sz="1500" spc="-49" dirty="0">
                <a:latin typeface="Calibri"/>
                <a:cs typeface="Calibri"/>
              </a:rPr>
              <a:t>eout</a:t>
            </a:r>
            <a:r>
              <a:rPr sz="1500" spc="-109" dirty="0">
                <a:latin typeface="Calibri"/>
                <a:cs typeface="Calibri"/>
              </a:rPr>
              <a:t>=10</a:t>
            </a:r>
            <a:r>
              <a:rPr sz="1500" spc="-98" dirty="0">
                <a:latin typeface="Calibri"/>
                <a:cs typeface="Calibri"/>
              </a:rPr>
              <a:t>0</a:t>
            </a:r>
            <a:r>
              <a:rPr sz="1500" dirty="0">
                <a:latin typeface="Calibri"/>
                <a:cs typeface="Calibri"/>
              </a:rPr>
              <a:t>)</a:t>
            </a:r>
          </a:p>
          <a:p>
            <a:pPr marL="352425">
              <a:spcBef>
                <a:spcPts val="540"/>
              </a:spcBef>
            </a:pPr>
            <a:r>
              <a:rPr sz="1500" spc="-79" dirty="0">
                <a:latin typeface="Calibri"/>
                <a:cs typeface="Calibri"/>
              </a:rPr>
              <a:t>d</a:t>
            </a:r>
            <a:r>
              <a:rPr sz="1500" spc="-83" dirty="0">
                <a:latin typeface="Calibri"/>
                <a:cs typeface="Calibri"/>
              </a:rPr>
              <a:t>a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139" dirty="0">
                <a:latin typeface="Calibri"/>
                <a:cs typeface="Calibri"/>
              </a:rPr>
              <a:t>a</a:t>
            </a:r>
            <a:r>
              <a:rPr sz="1500" spc="-188" dirty="0">
                <a:latin typeface="Calibri"/>
                <a:cs typeface="Calibri"/>
              </a:rPr>
              <a:t>=</a:t>
            </a:r>
            <a:r>
              <a:rPr sz="1500" spc="-79" dirty="0">
                <a:latin typeface="Calibri"/>
                <a:cs typeface="Calibri"/>
              </a:rPr>
              <a:t>d</a:t>
            </a:r>
            <a:r>
              <a:rPr sz="1500" spc="-83" dirty="0">
                <a:latin typeface="Calibri"/>
                <a:cs typeface="Calibri"/>
              </a:rPr>
              <a:t>a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4" dirty="0">
                <a:latin typeface="Calibri"/>
                <a:cs typeface="Calibri"/>
              </a:rPr>
              <a:t>a.</a:t>
            </a:r>
            <a:r>
              <a:rPr sz="1500" spc="-23" dirty="0">
                <a:latin typeface="Calibri"/>
                <a:cs typeface="Calibri"/>
              </a:rPr>
              <a:t>r</a:t>
            </a:r>
            <a:r>
              <a:rPr sz="1500" spc="-56" dirty="0">
                <a:latin typeface="Calibri"/>
                <a:cs typeface="Calibri"/>
              </a:rPr>
              <a:t>ea</a:t>
            </a:r>
            <a:r>
              <a:rPr sz="1500" spc="-68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()</a:t>
            </a:r>
          </a:p>
          <a:p>
            <a:pPr marL="352425" marR="206693">
              <a:lnSpc>
                <a:spcPct val="130000"/>
              </a:lnSpc>
            </a:pPr>
            <a:r>
              <a:rPr sz="1500" spc="-41" dirty="0">
                <a:latin typeface="Calibri"/>
                <a:cs typeface="Calibri"/>
              </a:rPr>
              <a:t>f</a:t>
            </a:r>
            <a:r>
              <a:rPr sz="1500" spc="-83" dirty="0">
                <a:latin typeface="Calibri"/>
                <a:cs typeface="Calibri"/>
              </a:rPr>
              <a:t>ob</a:t>
            </a:r>
            <a:r>
              <a:rPr sz="1500" spc="-30" dirty="0">
                <a:latin typeface="Calibri"/>
                <a:cs typeface="Calibri"/>
              </a:rPr>
              <a:t>j</a:t>
            </a:r>
            <a:r>
              <a:rPr sz="1500" spc="-94" dirty="0">
                <a:latin typeface="Calibri"/>
                <a:cs typeface="Calibri"/>
              </a:rPr>
              <a:t>=open(</a:t>
            </a:r>
            <a:r>
              <a:rPr sz="1500" spc="-53" dirty="0">
                <a:latin typeface="Calibri"/>
                <a:cs typeface="Calibri"/>
              </a:rPr>
              <a:t>"d</a:t>
            </a:r>
            <a:r>
              <a:rPr sz="1500" spc="-83" dirty="0">
                <a:latin typeface="Calibri"/>
                <a:cs typeface="Calibri"/>
              </a:rPr>
              <a:t>o</a:t>
            </a:r>
            <a:r>
              <a:rPr sz="1500" spc="-53" dirty="0">
                <a:latin typeface="Calibri"/>
                <a:cs typeface="Calibri"/>
              </a:rPr>
              <a:t>wnloa</a:t>
            </a:r>
            <a:r>
              <a:rPr sz="1500" spc="-75" dirty="0">
                <a:latin typeface="Calibri"/>
                <a:cs typeface="Calibri"/>
              </a:rPr>
              <a:t>d</a:t>
            </a:r>
            <a:r>
              <a:rPr sz="1500" spc="-68" dirty="0">
                <a:latin typeface="Calibri"/>
                <a:cs typeface="Calibri"/>
              </a:rPr>
              <a:t>ed</a:t>
            </a:r>
            <a:r>
              <a:rPr sz="1500" spc="-98" dirty="0">
                <a:latin typeface="Calibri"/>
                <a:cs typeface="Calibri"/>
              </a:rPr>
              <a:t> </a:t>
            </a:r>
            <a:r>
              <a:rPr sz="1500" spc="-135" dirty="0">
                <a:latin typeface="Calibri"/>
                <a:cs typeface="Calibri"/>
              </a:rPr>
              <a:t>"+</a:t>
            </a:r>
            <a:r>
              <a:rPr sz="1500" spc="-23" dirty="0">
                <a:latin typeface="Calibri"/>
                <a:cs typeface="Calibri"/>
              </a:rPr>
              <a:t>fil</a:t>
            </a:r>
            <a:r>
              <a:rPr sz="1500" spc="-75" dirty="0">
                <a:latin typeface="Calibri"/>
                <a:cs typeface="Calibri"/>
              </a:rPr>
              <a:t>eNam</a:t>
            </a:r>
            <a:r>
              <a:rPr sz="1500" spc="-68" dirty="0">
                <a:latin typeface="Calibri"/>
                <a:cs typeface="Calibri"/>
              </a:rPr>
              <a:t>e</a:t>
            </a:r>
            <a:r>
              <a:rPr sz="1500" spc="30" dirty="0">
                <a:latin typeface="Calibri"/>
                <a:cs typeface="Calibri"/>
              </a:rPr>
              <a:t>,"</a:t>
            </a:r>
            <a:r>
              <a:rPr sz="1500" spc="-64" dirty="0">
                <a:latin typeface="Calibri"/>
                <a:cs typeface="Calibri"/>
              </a:rPr>
              <a:t>w</a:t>
            </a:r>
            <a:r>
              <a:rPr sz="1500" spc="-49" dirty="0">
                <a:latin typeface="Calibri"/>
                <a:cs typeface="Calibri"/>
              </a:rPr>
              <a:t>b</a:t>
            </a:r>
            <a:r>
              <a:rPr sz="1500" spc="8" dirty="0">
                <a:latin typeface="Calibri"/>
                <a:cs typeface="Calibri"/>
              </a:rPr>
              <a:t>")</a:t>
            </a:r>
            <a:r>
              <a:rPr sz="1500" spc="4" dirty="0">
                <a:latin typeface="Calibri"/>
                <a:cs typeface="Calibri"/>
              </a:rPr>
              <a:t> </a:t>
            </a:r>
            <a:r>
              <a:rPr sz="1500" spc="-41" dirty="0">
                <a:latin typeface="Calibri"/>
                <a:cs typeface="Calibri"/>
              </a:rPr>
              <a:t>fobj</a:t>
            </a:r>
            <a:r>
              <a:rPr sz="1500" spc="-71" dirty="0">
                <a:latin typeface="Calibri"/>
                <a:cs typeface="Calibri"/>
              </a:rPr>
              <a:t>.</a:t>
            </a:r>
            <a:r>
              <a:rPr sz="1500" spc="-8" dirty="0">
                <a:latin typeface="Calibri"/>
                <a:cs typeface="Calibri"/>
              </a:rPr>
              <a:t>w</a:t>
            </a:r>
            <a:r>
              <a:rPr sz="1500" spc="-11" dirty="0">
                <a:latin typeface="Calibri"/>
                <a:cs typeface="Calibri"/>
              </a:rPr>
              <a:t>ri</a:t>
            </a:r>
            <a:r>
              <a:rPr sz="1500" spc="-38" dirty="0">
                <a:latin typeface="Calibri"/>
                <a:cs typeface="Calibri"/>
              </a:rPr>
              <a:t>te(</a:t>
            </a:r>
            <a:r>
              <a:rPr sz="1500" spc="-60" dirty="0">
                <a:latin typeface="Calibri"/>
                <a:cs typeface="Calibri"/>
              </a:rPr>
              <a:t>d</a:t>
            </a:r>
            <a:r>
              <a:rPr sz="1500" spc="-64" dirty="0">
                <a:latin typeface="Calibri"/>
                <a:cs typeface="Calibri"/>
              </a:rPr>
              <a:t>a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23" dirty="0">
                <a:latin typeface="Calibri"/>
                <a:cs typeface="Calibri"/>
              </a:rPr>
              <a:t>a)</a:t>
            </a:r>
            <a:endParaRPr sz="1500" dirty="0">
              <a:latin typeface="Calibri"/>
              <a:cs typeface="Calibri"/>
            </a:endParaRPr>
          </a:p>
          <a:p>
            <a:pPr marL="352425">
              <a:spcBef>
                <a:spcPts val="540"/>
              </a:spcBef>
            </a:pPr>
            <a:r>
              <a:rPr sz="1500" spc="-41" dirty="0">
                <a:latin typeface="Calibri"/>
                <a:cs typeface="Calibri"/>
              </a:rPr>
              <a:t>fobj.</a:t>
            </a:r>
            <a:r>
              <a:rPr sz="1500" spc="-38" dirty="0">
                <a:latin typeface="Calibri"/>
                <a:cs typeface="Calibri"/>
              </a:rPr>
              <a:t>c</a:t>
            </a:r>
            <a:r>
              <a:rPr sz="1500" spc="-53" dirty="0">
                <a:latin typeface="Calibri"/>
                <a:cs typeface="Calibri"/>
              </a:rPr>
              <a:t>lo</a:t>
            </a:r>
            <a:r>
              <a:rPr sz="1500" spc="-60" dirty="0">
                <a:latin typeface="Calibri"/>
                <a:cs typeface="Calibri"/>
              </a:rPr>
              <a:t>s</a:t>
            </a:r>
            <a:r>
              <a:rPr sz="1500" spc="-38" dirty="0">
                <a:latin typeface="Calibri"/>
                <a:cs typeface="Calibri"/>
              </a:rPr>
              <a:t>e</a:t>
            </a:r>
            <a:r>
              <a:rPr sz="1500" dirty="0">
                <a:latin typeface="Calibri"/>
                <a:cs typeface="Calibri"/>
              </a:rPr>
              <a:t>()</a:t>
            </a:r>
          </a:p>
          <a:p>
            <a:pPr marL="180975" marR="1066324" indent="171450">
              <a:lnSpc>
                <a:spcPct val="130000"/>
              </a:lnSpc>
            </a:pPr>
            <a:r>
              <a:rPr sz="1500" spc="-45" dirty="0">
                <a:latin typeface="Calibri"/>
                <a:cs typeface="Calibri"/>
              </a:rPr>
              <a:t>pri</a:t>
            </a:r>
            <a:r>
              <a:rPr sz="1500" spc="-75" dirty="0">
                <a:latin typeface="Calibri"/>
                <a:cs typeface="Calibri"/>
              </a:rPr>
              <a:t>n</a:t>
            </a:r>
            <a:r>
              <a:rPr sz="1500" spc="-19" dirty="0">
                <a:latin typeface="Calibri"/>
                <a:cs typeface="Calibri"/>
              </a:rPr>
              <a:t>t("</a:t>
            </a:r>
            <a:r>
              <a:rPr sz="1500" spc="-26" dirty="0">
                <a:latin typeface="Calibri"/>
                <a:cs typeface="Calibri"/>
              </a:rPr>
              <a:t>d</a:t>
            </a:r>
            <a:r>
              <a:rPr sz="1500" spc="-101" dirty="0">
                <a:latin typeface="Calibri"/>
                <a:cs typeface="Calibri"/>
              </a:rPr>
              <a:t>o</a:t>
            </a:r>
            <a:r>
              <a:rPr sz="1500" spc="-56" dirty="0">
                <a:latin typeface="Calibri"/>
                <a:cs typeface="Calibri"/>
              </a:rPr>
              <a:t>wnloaded</a:t>
            </a:r>
            <a:r>
              <a:rPr sz="1500" spc="-94" dirty="0">
                <a:latin typeface="Calibri"/>
                <a:cs typeface="Calibri"/>
              </a:rPr>
              <a:t> </a:t>
            </a:r>
            <a:r>
              <a:rPr sz="1500" spc="30" dirty="0">
                <a:latin typeface="Calibri"/>
                <a:cs typeface="Calibri"/>
              </a:rPr>
              <a:t>",</a:t>
            </a:r>
            <a:r>
              <a:rPr sz="1500" spc="-75" dirty="0">
                <a:latin typeface="Calibri"/>
                <a:cs typeface="Calibri"/>
              </a:rPr>
              <a:t> </a:t>
            </a:r>
            <a:r>
              <a:rPr sz="1500" spc="-23" dirty="0">
                <a:latin typeface="Calibri"/>
                <a:cs typeface="Calibri"/>
              </a:rPr>
              <a:t>fil</a:t>
            </a:r>
            <a:r>
              <a:rPr sz="1500" spc="-75" dirty="0">
                <a:latin typeface="Calibri"/>
                <a:cs typeface="Calibri"/>
              </a:rPr>
              <a:t>eNam</a:t>
            </a:r>
            <a:r>
              <a:rPr sz="1500" spc="-68" dirty="0">
                <a:latin typeface="Calibri"/>
                <a:cs typeface="Calibri"/>
              </a:rPr>
              <a:t>e</a:t>
            </a:r>
            <a:r>
              <a:rPr sz="1500" dirty="0">
                <a:latin typeface="Calibri"/>
                <a:cs typeface="Calibri"/>
              </a:rPr>
              <a:t>) </a:t>
            </a:r>
            <a:r>
              <a:rPr sz="1500" spc="-68" dirty="0">
                <a:latin typeface="Calibri"/>
                <a:cs typeface="Calibri"/>
              </a:rPr>
              <a:t>e</a:t>
            </a:r>
            <a:r>
              <a:rPr sz="1500" spc="-79" dirty="0">
                <a:latin typeface="Calibri"/>
                <a:cs typeface="Calibri"/>
              </a:rPr>
              <a:t>x</a:t>
            </a:r>
            <a:r>
              <a:rPr sz="1500" spc="-49" dirty="0">
                <a:latin typeface="Calibri"/>
                <a:cs typeface="Calibri"/>
              </a:rPr>
              <a:t>cept</a:t>
            </a:r>
            <a:r>
              <a:rPr sz="1500" spc="-68" dirty="0">
                <a:latin typeface="Calibri"/>
                <a:cs typeface="Calibri"/>
              </a:rPr>
              <a:t> </a:t>
            </a:r>
            <a:r>
              <a:rPr sz="1500" spc="-26" dirty="0">
                <a:latin typeface="Calibri"/>
                <a:cs typeface="Calibri"/>
              </a:rPr>
              <a:t>E</a:t>
            </a:r>
            <a:r>
              <a:rPr sz="1500" spc="-79" dirty="0">
                <a:latin typeface="Calibri"/>
                <a:cs typeface="Calibri"/>
              </a:rPr>
              <a:t>x</a:t>
            </a:r>
            <a:r>
              <a:rPr sz="1500" spc="-49" dirty="0">
                <a:latin typeface="Calibri"/>
                <a:cs typeface="Calibri"/>
              </a:rPr>
              <a:t>cept</a:t>
            </a:r>
            <a:r>
              <a:rPr sz="1500" spc="-34" dirty="0">
                <a:latin typeface="Calibri"/>
                <a:cs typeface="Calibri"/>
              </a:rPr>
              <a:t>i</a:t>
            </a:r>
            <a:r>
              <a:rPr sz="1500" spc="-79" dirty="0">
                <a:latin typeface="Calibri"/>
                <a:cs typeface="Calibri"/>
              </a:rPr>
              <a:t>o</a:t>
            </a:r>
            <a:r>
              <a:rPr sz="1500" spc="-75" dirty="0">
                <a:latin typeface="Calibri"/>
                <a:cs typeface="Calibri"/>
              </a:rPr>
              <a:t>n</a:t>
            </a:r>
            <a:r>
              <a:rPr sz="1500" spc="-86" dirty="0">
                <a:latin typeface="Calibri"/>
                <a:cs typeface="Calibri"/>
              </a:rPr>
              <a:t> </a:t>
            </a:r>
            <a:r>
              <a:rPr sz="1500" spc="-49" dirty="0">
                <a:latin typeface="Calibri"/>
                <a:cs typeface="Calibri"/>
              </a:rPr>
              <a:t>as</a:t>
            </a:r>
            <a:r>
              <a:rPr sz="1500" spc="-68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er</a:t>
            </a:r>
            <a:r>
              <a:rPr sz="1500" spc="-19" dirty="0">
                <a:latin typeface="Calibri"/>
                <a:cs typeface="Calibri"/>
              </a:rPr>
              <a:t>r</a:t>
            </a:r>
            <a:r>
              <a:rPr sz="1500" spc="75" dirty="0">
                <a:latin typeface="Calibri"/>
                <a:cs typeface="Calibri"/>
              </a:rPr>
              <a:t>:</a:t>
            </a:r>
            <a:endParaRPr sz="1500" dirty="0">
              <a:latin typeface="Calibri"/>
              <a:cs typeface="Calibri"/>
            </a:endParaRPr>
          </a:p>
          <a:p>
            <a:pPr marL="352425">
              <a:spcBef>
                <a:spcPts val="540"/>
              </a:spcBef>
            </a:pPr>
            <a:r>
              <a:rPr sz="1500" spc="-45" dirty="0">
                <a:latin typeface="Calibri"/>
                <a:cs typeface="Calibri"/>
              </a:rPr>
              <a:t>pri</a:t>
            </a:r>
            <a:r>
              <a:rPr sz="1500" spc="-75" dirty="0">
                <a:latin typeface="Calibri"/>
                <a:cs typeface="Calibri"/>
              </a:rPr>
              <a:t>n</a:t>
            </a:r>
            <a:r>
              <a:rPr sz="1500" spc="-8" dirty="0">
                <a:latin typeface="Calibri"/>
                <a:cs typeface="Calibri"/>
              </a:rPr>
              <a:t>t(err)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2458" y="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9002458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9002458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9002458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1"/>
                </a:moveTo>
                <a:lnTo>
                  <a:pt x="188722" y="1284731"/>
                </a:lnTo>
                <a:lnTo>
                  <a:pt x="188722" y="0"/>
                </a:lnTo>
                <a:lnTo>
                  <a:pt x="0" y="0"/>
                </a:lnTo>
                <a:lnTo>
                  <a:pt x="0" y="1284731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9002458" y="4181379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2827"/>
                </a:moveTo>
                <a:lnTo>
                  <a:pt x="188722" y="1282827"/>
                </a:lnTo>
                <a:lnTo>
                  <a:pt x="188722" y="0"/>
                </a:lnTo>
                <a:lnTo>
                  <a:pt x="0" y="0"/>
                </a:lnTo>
                <a:lnTo>
                  <a:pt x="0" y="12828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0" y="417995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0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1"/>
                </a:moveTo>
                <a:lnTo>
                  <a:pt x="188747" y="1284731"/>
                </a:lnTo>
                <a:lnTo>
                  <a:pt x="188747" y="0"/>
                </a:lnTo>
                <a:lnTo>
                  <a:pt x="0" y="0"/>
                </a:lnTo>
                <a:lnTo>
                  <a:pt x="0" y="1284731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0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0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0" y="1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2827"/>
                </a:moveTo>
                <a:lnTo>
                  <a:pt x="188747" y="1282827"/>
                </a:lnTo>
                <a:lnTo>
                  <a:pt x="188747" y="0"/>
                </a:lnTo>
                <a:lnTo>
                  <a:pt x="0" y="0"/>
                </a:lnTo>
                <a:lnTo>
                  <a:pt x="0" y="1282827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446754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spc="-4" dirty="0">
                <a:solidFill>
                  <a:srgbClr val="000000"/>
                </a:solidFill>
                <a:latin typeface="微软雅黑"/>
                <a:cs typeface="微软雅黑"/>
              </a:rPr>
              <a:t>3.4	</a:t>
            </a:r>
            <a:r>
              <a:rPr lang="en-US" altLang="zh-CN" sz="4400" spc="-113" dirty="0">
                <a:solidFill>
                  <a:srgbClr val="000000"/>
                </a:solidFill>
                <a:latin typeface="微软雅黑"/>
                <a:cs typeface="微软雅黑"/>
              </a:rPr>
              <a:t>W</a:t>
            </a:r>
            <a:r>
              <a:rPr lang="en-US" altLang="zh-CN" sz="4400" spc="-4" dirty="0">
                <a:solidFill>
                  <a:srgbClr val="000000"/>
                </a:solidFill>
                <a:latin typeface="微软雅黑"/>
                <a:cs typeface="微软雅黑"/>
              </a:rPr>
              <a:t>eb</a:t>
            </a:r>
            <a:r>
              <a:rPr lang="zh-CN" altLang="en-US" sz="4400" spc="-4" dirty="0">
                <a:solidFill>
                  <a:srgbClr val="000000"/>
                </a:solidFill>
                <a:latin typeface="微软雅黑"/>
                <a:cs typeface="微软雅黑"/>
              </a:rPr>
              <a:t>服务器网站</a:t>
            </a:r>
            <a:endParaRPr lang="zh-CN" altLang="en-US" sz="44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4294967295"/>
          </p:nvPr>
        </p:nvSpPr>
        <p:spPr>
          <a:xfrm>
            <a:off x="0" y="2028825"/>
            <a:ext cx="7772400" cy="2630488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3.4.1 Web</a:t>
            </a:r>
            <a:r>
              <a:rPr lang="zh-CN" altLang="en-US" sz="2400" dirty="0"/>
              <a:t>服务器</a:t>
            </a:r>
            <a:r>
              <a:rPr lang="zh-CN" altLang="en-US" sz="2400" dirty="0" smtClean="0"/>
              <a:t>网站</a:t>
            </a:r>
            <a:endParaRPr lang="en-US" altLang="zh-CN" sz="2400" dirty="0" smtClean="0"/>
          </a:p>
          <a:p>
            <a:r>
              <a:rPr lang="en-US" altLang="zh-CN" sz="2400" dirty="0" smtClean="0"/>
              <a:t>3.4.2 </a:t>
            </a:r>
            <a:r>
              <a:rPr lang="zh-CN" altLang="en-US" sz="2400" dirty="0" smtClean="0"/>
              <a:t>爬</a:t>
            </a:r>
            <a:r>
              <a:rPr lang="zh-CN" altLang="en-US" sz="2400" dirty="0"/>
              <a:t>取网站的复杂数据</a:t>
            </a:r>
          </a:p>
          <a:p>
            <a:r>
              <a:rPr lang="en-US" altLang="zh-CN" sz="2400" b="1" dirty="0" smtClean="0"/>
              <a:t>3.4.3 </a:t>
            </a:r>
            <a:r>
              <a:rPr lang="zh-CN" altLang="en-US" sz="2400" dirty="0" smtClean="0"/>
              <a:t>爬虫</a:t>
            </a:r>
            <a:r>
              <a:rPr lang="zh-CN" altLang="en-US" sz="2400" dirty="0"/>
              <a:t>程序的</a:t>
            </a:r>
            <a:r>
              <a:rPr lang="zh-CN" altLang="en-US" sz="2400" dirty="0" smtClean="0"/>
              <a:t>改进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3205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191" y="478059"/>
            <a:ext cx="3076575" cy="45012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marR="2008346" indent="-171450">
              <a:lnSpc>
                <a:spcPct val="130000"/>
              </a:lnSpc>
            </a:pPr>
            <a:r>
              <a:rPr sz="1500" spc="-41" dirty="0">
                <a:latin typeface="Calibri"/>
                <a:cs typeface="Calibri"/>
              </a:rPr>
              <a:t>e</a:t>
            </a:r>
            <a:r>
              <a:rPr sz="1500" spc="-19" dirty="0">
                <a:latin typeface="Calibri"/>
                <a:cs typeface="Calibri"/>
              </a:rPr>
              <a:t>f</a:t>
            </a:r>
            <a:r>
              <a:rPr sz="1500" spc="-79" dirty="0">
                <a:latin typeface="Calibri"/>
                <a:cs typeface="Calibri"/>
              </a:rPr>
              <a:t> </a:t>
            </a:r>
            <a:r>
              <a:rPr sz="1500" spc="-53" dirty="0">
                <a:latin typeface="Calibri"/>
                <a:cs typeface="Calibri"/>
              </a:rPr>
              <a:t>spider</a:t>
            </a:r>
            <a:r>
              <a:rPr sz="1500" spc="4" dirty="0">
                <a:latin typeface="Calibri"/>
                <a:cs typeface="Calibri"/>
              </a:rPr>
              <a:t>(</a:t>
            </a:r>
            <a:r>
              <a:rPr sz="1500" spc="-30" dirty="0">
                <a:latin typeface="Calibri"/>
                <a:cs typeface="Calibri"/>
              </a:rPr>
              <a:t>url</a:t>
            </a:r>
            <a:r>
              <a:rPr sz="1500" spc="38" dirty="0">
                <a:latin typeface="Calibri"/>
                <a:cs typeface="Calibri"/>
              </a:rPr>
              <a:t>):</a:t>
            </a:r>
            <a:r>
              <a:rPr sz="1500" spc="41" dirty="0">
                <a:latin typeface="Calibri"/>
                <a:cs typeface="Calibri"/>
              </a:rPr>
              <a:t> </a:t>
            </a:r>
            <a:r>
              <a:rPr sz="1500" spc="-75" dirty="0">
                <a:latin typeface="Calibri"/>
                <a:cs typeface="Calibri"/>
              </a:rPr>
              <a:t>global</a:t>
            </a:r>
            <a:r>
              <a:rPr sz="1500" spc="-86" dirty="0">
                <a:latin typeface="Calibri"/>
                <a:cs typeface="Calibri"/>
              </a:rPr>
              <a:t> </a:t>
            </a:r>
            <a:r>
              <a:rPr sz="1500" spc="-38" dirty="0">
                <a:latin typeface="Calibri"/>
                <a:cs typeface="Calibri"/>
              </a:rPr>
              <a:t>urls</a:t>
            </a:r>
            <a:endParaRPr sz="1500" dirty="0">
              <a:latin typeface="Calibri"/>
              <a:cs typeface="Calibri"/>
            </a:endParaRPr>
          </a:p>
          <a:p>
            <a:pPr marL="352425" marR="1470184" indent="-171450">
              <a:lnSpc>
                <a:spcPct val="130000"/>
              </a:lnSpc>
            </a:pPr>
            <a:r>
              <a:rPr sz="1500" spc="-15" dirty="0">
                <a:latin typeface="Calibri"/>
                <a:cs typeface="Calibri"/>
              </a:rPr>
              <a:t>if</a:t>
            </a:r>
            <a:r>
              <a:rPr sz="1500" spc="-75" dirty="0">
                <a:latin typeface="Calibri"/>
                <a:cs typeface="Calibri"/>
              </a:rPr>
              <a:t> </a:t>
            </a:r>
            <a:r>
              <a:rPr sz="1500" spc="-34" dirty="0">
                <a:latin typeface="Calibri"/>
                <a:cs typeface="Calibri"/>
              </a:rPr>
              <a:t>ur</a:t>
            </a:r>
            <a:r>
              <a:rPr sz="1500" spc="-19" dirty="0">
                <a:latin typeface="Calibri"/>
                <a:cs typeface="Calibri"/>
              </a:rPr>
              <a:t>l</a:t>
            </a:r>
            <a:r>
              <a:rPr sz="1500" spc="-75" dirty="0">
                <a:latin typeface="Calibri"/>
                <a:cs typeface="Calibri"/>
              </a:rPr>
              <a:t> </a:t>
            </a:r>
            <a:r>
              <a:rPr sz="1500" spc="-64" dirty="0">
                <a:latin typeface="Calibri"/>
                <a:cs typeface="Calibri"/>
              </a:rPr>
              <a:t>no</a:t>
            </a:r>
            <a:r>
              <a:rPr sz="1500" spc="-34" dirty="0">
                <a:latin typeface="Calibri"/>
                <a:cs typeface="Calibri"/>
              </a:rPr>
              <a:t>t</a:t>
            </a:r>
            <a:r>
              <a:rPr sz="1500" spc="-79" dirty="0">
                <a:latin typeface="Calibri"/>
                <a:cs typeface="Calibri"/>
              </a:rPr>
              <a:t> </a:t>
            </a:r>
            <a:r>
              <a:rPr sz="1500" spc="-41" dirty="0">
                <a:latin typeface="Calibri"/>
                <a:cs typeface="Calibri"/>
              </a:rPr>
              <a:t>in</a:t>
            </a:r>
            <a:r>
              <a:rPr sz="1500" spc="-83" dirty="0">
                <a:latin typeface="Calibri"/>
                <a:cs typeface="Calibri"/>
              </a:rPr>
              <a:t> </a:t>
            </a:r>
            <a:r>
              <a:rPr sz="1500" spc="-34" dirty="0">
                <a:latin typeface="Calibri"/>
                <a:cs typeface="Calibri"/>
              </a:rPr>
              <a:t>ur</a:t>
            </a:r>
            <a:r>
              <a:rPr sz="1500" spc="-26" dirty="0">
                <a:latin typeface="Calibri"/>
                <a:cs typeface="Calibri"/>
              </a:rPr>
              <a:t>l</a:t>
            </a:r>
            <a:r>
              <a:rPr sz="1500" spc="-53" dirty="0">
                <a:latin typeface="Calibri"/>
                <a:cs typeface="Calibri"/>
              </a:rPr>
              <a:t>s</a:t>
            </a:r>
            <a:r>
              <a:rPr sz="1500" spc="75" dirty="0">
                <a:latin typeface="Calibri"/>
                <a:cs typeface="Calibri"/>
              </a:rPr>
              <a:t>:</a:t>
            </a:r>
            <a:r>
              <a:rPr sz="1500" spc="94" dirty="0">
                <a:latin typeface="Calibri"/>
                <a:cs typeface="Calibri"/>
              </a:rPr>
              <a:t> </a:t>
            </a:r>
            <a:r>
              <a:rPr sz="1500" spc="-38" dirty="0">
                <a:latin typeface="Calibri"/>
                <a:cs typeface="Calibri"/>
              </a:rPr>
              <a:t>urls</a:t>
            </a:r>
            <a:r>
              <a:rPr sz="1500" spc="-45" dirty="0">
                <a:latin typeface="Calibri"/>
                <a:cs typeface="Calibri"/>
              </a:rPr>
              <a:t>.ap</a:t>
            </a:r>
            <a:r>
              <a:rPr sz="1500" spc="-56" dirty="0">
                <a:latin typeface="Calibri"/>
                <a:cs typeface="Calibri"/>
              </a:rPr>
              <a:t>p</a:t>
            </a:r>
            <a:r>
              <a:rPr sz="1500" spc="-64" dirty="0">
                <a:latin typeface="Calibri"/>
                <a:cs typeface="Calibri"/>
              </a:rPr>
              <a:t>end</a:t>
            </a:r>
            <a:r>
              <a:rPr sz="1500" dirty="0">
                <a:latin typeface="Calibri"/>
                <a:cs typeface="Calibri"/>
              </a:rPr>
              <a:t>(</a:t>
            </a:r>
            <a:r>
              <a:rPr sz="1500" spc="-30" dirty="0">
                <a:latin typeface="Calibri"/>
                <a:cs typeface="Calibri"/>
              </a:rPr>
              <a:t>url</a:t>
            </a:r>
            <a:r>
              <a:rPr sz="1500" dirty="0">
                <a:latin typeface="Calibri"/>
                <a:cs typeface="Calibri"/>
              </a:rPr>
              <a:t>) </a:t>
            </a:r>
            <a:r>
              <a:rPr sz="1500" spc="-4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r</a:t>
            </a:r>
            <a:r>
              <a:rPr sz="1500" spc="15" dirty="0">
                <a:latin typeface="Calibri"/>
                <a:cs typeface="Calibri"/>
              </a:rPr>
              <a:t>y:</a:t>
            </a:r>
            <a:endParaRPr sz="1500" dirty="0">
              <a:latin typeface="Calibri"/>
              <a:cs typeface="Calibri"/>
            </a:endParaRPr>
          </a:p>
          <a:p>
            <a:pPr marL="523875" marR="3810">
              <a:lnSpc>
                <a:spcPct val="130000"/>
              </a:lnSpc>
            </a:pPr>
            <a:r>
              <a:rPr sz="1500" spc="-79" dirty="0">
                <a:latin typeface="Calibri"/>
                <a:cs typeface="Calibri"/>
              </a:rPr>
              <a:t>d</a:t>
            </a:r>
            <a:r>
              <a:rPr sz="1500" spc="-83" dirty="0">
                <a:latin typeface="Calibri"/>
                <a:cs typeface="Calibri"/>
              </a:rPr>
              <a:t>a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139" dirty="0">
                <a:latin typeface="Calibri"/>
                <a:cs typeface="Calibri"/>
              </a:rPr>
              <a:t>a</a:t>
            </a:r>
            <a:r>
              <a:rPr sz="1500" spc="-188" dirty="0">
                <a:latin typeface="Calibri"/>
                <a:cs typeface="Calibri"/>
              </a:rPr>
              <a:t>=</a:t>
            </a:r>
            <a:r>
              <a:rPr sz="1500" spc="-34" dirty="0">
                <a:latin typeface="Calibri"/>
                <a:cs typeface="Calibri"/>
              </a:rPr>
              <a:t>ur</a:t>
            </a:r>
            <a:r>
              <a:rPr sz="1500" spc="-26" dirty="0">
                <a:latin typeface="Calibri"/>
                <a:cs typeface="Calibri"/>
              </a:rPr>
              <a:t>l</a:t>
            </a:r>
            <a:r>
              <a:rPr sz="1500" spc="-19" dirty="0">
                <a:latin typeface="Calibri"/>
                <a:cs typeface="Calibri"/>
              </a:rPr>
              <a:t>l</a:t>
            </a:r>
            <a:r>
              <a:rPr sz="1500" spc="-26" dirty="0">
                <a:latin typeface="Calibri"/>
                <a:cs typeface="Calibri"/>
              </a:rPr>
              <a:t>i</a:t>
            </a:r>
            <a:r>
              <a:rPr sz="1500" spc="-19" dirty="0">
                <a:latin typeface="Calibri"/>
                <a:cs typeface="Calibri"/>
              </a:rPr>
              <a:t>b.</a:t>
            </a:r>
            <a:r>
              <a:rPr sz="1500" spc="-34" dirty="0">
                <a:latin typeface="Calibri"/>
                <a:cs typeface="Calibri"/>
              </a:rPr>
              <a:t>r</a:t>
            </a:r>
            <a:r>
              <a:rPr sz="1500" spc="-60" dirty="0">
                <a:latin typeface="Calibri"/>
                <a:cs typeface="Calibri"/>
              </a:rPr>
              <a:t>eque</a:t>
            </a:r>
            <a:r>
              <a:rPr sz="1500" spc="-71" dirty="0">
                <a:latin typeface="Calibri"/>
                <a:cs typeface="Calibri"/>
              </a:rPr>
              <a:t>s</a:t>
            </a:r>
            <a:r>
              <a:rPr sz="1500" spc="-8" dirty="0">
                <a:latin typeface="Calibri"/>
                <a:cs typeface="Calibri"/>
              </a:rPr>
              <a:t>t.ur</a:t>
            </a:r>
            <a:r>
              <a:rPr sz="1500" spc="-11" dirty="0">
                <a:latin typeface="Calibri"/>
                <a:cs typeface="Calibri"/>
              </a:rPr>
              <a:t>l</a:t>
            </a:r>
            <a:r>
              <a:rPr sz="1500" spc="-75" dirty="0">
                <a:latin typeface="Calibri"/>
                <a:cs typeface="Calibri"/>
              </a:rPr>
              <a:t>ope</a:t>
            </a:r>
            <a:r>
              <a:rPr sz="1500" spc="-71" dirty="0">
                <a:latin typeface="Calibri"/>
                <a:cs typeface="Calibri"/>
              </a:rPr>
              <a:t>n</a:t>
            </a:r>
            <a:r>
              <a:rPr sz="1500" dirty="0">
                <a:latin typeface="Calibri"/>
                <a:cs typeface="Calibri"/>
              </a:rPr>
              <a:t>(</a:t>
            </a:r>
            <a:r>
              <a:rPr sz="1500" spc="-30" dirty="0">
                <a:latin typeface="Calibri"/>
                <a:cs typeface="Calibri"/>
              </a:rPr>
              <a:t>url</a:t>
            </a:r>
            <a:r>
              <a:rPr sz="1500" dirty="0">
                <a:latin typeface="Calibri"/>
                <a:cs typeface="Calibri"/>
              </a:rPr>
              <a:t>) </a:t>
            </a:r>
            <a:r>
              <a:rPr sz="1500" spc="-79" dirty="0">
                <a:latin typeface="Calibri"/>
                <a:cs typeface="Calibri"/>
              </a:rPr>
              <a:t>da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161" dirty="0">
                <a:latin typeface="Calibri"/>
                <a:cs typeface="Calibri"/>
              </a:rPr>
              <a:t>a=</a:t>
            </a:r>
            <a:r>
              <a:rPr sz="1500" spc="-79" dirty="0">
                <a:latin typeface="Calibri"/>
                <a:cs typeface="Calibri"/>
              </a:rPr>
              <a:t>da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4" dirty="0">
                <a:latin typeface="Calibri"/>
                <a:cs typeface="Calibri"/>
              </a:rPr>
              <a:t>a.</a:t>
            </a:r>
            <a:r>
              <a:rPr sz="1500" spc="-19" dirty="0">
                <a:latin typeface="Calibri"/>
                <a:cs typeface="Calibri"/>
              </a:rPr>
              <a:t>r</a:t>
            </a:r>
            <a:r>
              <a:rPr sz="1500" spc="-60" dirty="0">
                <a:latin typeface="Calibri"/>
                <a:cs typeface="Calibri"/>
              </a:rPr>
              <a:t>ead</a:t>
            </a:r>
            <a:r>
              <a:rPr sz="1500" dirty="0">
                <a:latin typeface="Calibri"/>
                <a:cs typeface="Calibri"/>
              </a:rPr>
              <a:t>() </a:t>
            </a:r>
            <a:r>
              <a:rPr sz="1500" spc="-79" dirty="0">
                <a:latin typeface="Calibri"/>
                <a:cs typeface="Calibri"/>
              </a:rPr>
              <a:t>da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161" dirty="0">
                <a:latin typeface="Calibri"/>
                <a:cs typeface="Calibri"/>
              </a:rPr>
              <a:t>a=</a:t>
            </a:r>
            <a:r>
              <a:rPr sz="1500" spc="-79" dirty="0">
                <a:latin typeface="Calibri"/>
                <a:cs typeface="Calibri"/>
              </a:rPr>
              <a:t>da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38" dirty="0">
                <a:latin typeface="Calibri"/>
                <a:cs typeface="Calibri"/>
              </a:rPr>
              <a:t>a.de</a:t>
            </a:r>
            <a:r>
              <a:rPr sz="1500" spc="-45" dirty="0">
                <a:latin typeface="Calibri"/>
                <a:cs typeface="Calibri"/>
              </a:rPr>
              <a:t>c</a:t>
            </a:r>
            <a:r>
              <a:rPr sz="1500" spc="-79" dirty="0">
                <a:latin typeface="Calibri"/>
                <a:cs typeface="Calibri"/>
              </a:rPr>
              <a:t>od</a:t>
            </a:r>
            <a:r>
              <a:rPr sz="1500" spc="-68" dirty="0">
                <a:latin typeface="Calibri"/>
                <a:cs typeface="Calibri"/>
              </a:rPr>
              <a:t>e</a:t>
            </a:r>
            <a:r>
              <a:rPr sz="1500" dirty="0">
                <a:latin typeface="Calibri"/>
                <a:cs typeface="Calibri"/>
              </a:rPr>
              <a:t>() </a:t>
            </a:r>
            <a:r>
              <a:rPr sz="1500" spc="-116" dirty="0">
                <a:latin typeface="Calibri"/>
                <a:cs typeface="Calibri"/>
              </a:rPr>
              <a:t>soup=</a:t>
            </a:r>
            <a:r>
              <a:rPr sz="1500" spc="-38" dirty="0">
                <a:latin typeface="Calibri"/>
                <a:cs typeface="Calibri"/>
              </a:rPr>
              <a:t>Beaut</a:t>
            </a:r>
            <a:r>
              <a:rPr sz="1500" spc="-26" dirty="0">
                <a:latin typeface="Calibri"/>
                <a:cs typeface="Calibri"/>
              </a:rPr>
              <a:t>i</a:t>
            </a:r>
            <a:r>
              <a:rPr sz="1500" spc="-64" dirty="0">
                <a:latin typeface="Calibri"/>
                <a:cs typeface="Calibri"/>
              </a:rPr>
              <a:t>fulSou</a:t>
            </a:r>
            <a:r>
              <a:rPr sz="1500" spc="-75" dirty="0">
                <a:latin typeface="Calibri"/>
                <a:cs typeface="Calibri"/>
              </a:rPr>
              <a:t>p</a:t>
            </a:r>
            <a:r>
              <a:rPr sz="1500" spc="-38" dirty="0">
                <a:latin typeface="Calibri"/>
                <a:cs typeface="Calibri"/>
              </a:rPr>
              <a:t>(</a:t>
            </a:r>
            <a:r>
              <a:rPr sz="1500" spc="-60" dirty="0">
                <a:latin typeface="Calibri"/>
                <a:cs typeface="Calibri"/>
              </a:rPr>
              <a:t>d</a:t>
            </a:r>
            <a:r>
              <a:rPr sz="1500" spc="-64" dirty="0">
                <a:latin typeface="Calibri"/>
                <a:cs typeface="Calibri"/>
              </a:rPr>
              <a:t>a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4" dirty="0">
                <a:latin typeface="Calibri"/>
                <a:cs typeface="Calibri"/>
              </a:rPr>
              <a:t>a,</a:t>
            </a:r>
            <a:r>
              <a:rPr sz="1500" spc="11" dirty="0">
                <a:latin typeface="Calibri"/>
                <a:cs typeface="Calibri"/>
              </a:rPr>
              <a:t>"</a:t>
            </a:r>
            <a:r>
              <a:rPr sz="1500" spc="-19" dirty="0">
                <a:latin typeface="Calibri"/>
                <a:cs typeface="Calibri"/>
              </a:rPr>
              <a:t>l</a:t>
            </a:r>
            <a:r>
              <a:rPr sz="1500" spc="-49" dirty="0">
                <a:latin typeface="Calibri"/>
                <a:cs typeface="Calibri"/>
              </a:rPr>
              <a:t>x</a:t>
            </a:r>
            <a:r>
              <a:rPr sz="1500" spc="-98" dirty="0">
                <a:latin typeface="Calibri"/>
                <a:cs typeface="Calibri"/>
              </a:rPr>
              <a:t>m</a:t>
            </a:r>
            <a:r>
              <a:rPr sz="1500" spc="-23" dirty="0">
                <a:latin typeface="Calibri"/>
                <a:cs typeface="Calibri"/>
              </a:rPr>
              <a:t>l</a:t>
            </a:r>
            <a:r>
              <a:rPr sz="1500" spc="4" dirty="0">
                <a:latin typeface="Calibri"/>
                <a:cs typeface="Calibri"/>
              </a:rPr>
              <a:t>")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45" dirty="0">
                <a:latin typeface="Calibri"/>
                <a:cs typeface="Calibri"/>
              </a:rPr>
              <a:t>pri</a:t>
            </a:r>
            <a:r>
              <a:rPr sz="1500" spc="-75" dirty="0">
                <a:latin typeface="Calibri"/>
                <a:cs typeface="Calibri"/>
              </a:rPr>
              <a:t>n</a:t>
            </a:r>
            <a:r>
              <a:rPr sz="1500" spc="-4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(</a:t>
            </a:r>
            <a:r>
              <a:rPr sz="1500" spc="-60" dirty="0">
                <a:latin typeface="Calibri"/>
                <a:cs typeface="Calibri"/>
              </a:rPr>
              <a:t>soup</a:t>
            </a:r>
            <a:r>
              <a:rPr sz="1500" spc="-49" dirty="0">
                <a:latin typeface="Calibri"/>
                <a:cs typeface="Calibri"/>
              </a:rPr>
              <a:t>.</a:t>
            </a:r>
            <a:r>
              <a:rPr sz="1500" spc="-45" dirty="0">
                <a:latin typeface="Calibri"/>
                <a:cs typeface="Calibri"/>
              </a:rPr>
              <a:t>fin</a:t>
            </a:r>
            <a:r>
              <a:rPr sz="1500" spc="-64" dirty="0">
                <a:latin typeface="Calibri"/>
                <a:cs typeface="Calibri"/>
              </a:rPr>
              <a:t>d</a:t>
            </a:r>
            <a:r>
              <a:rPr sz="1500" spc="-19" dirty="0">
                <a:latin typeface="Calibri"/>
                <a:cs typeface="Calibri"/>
              </a:rPr>
              <a:t>("h</a:t>
            </a:r>
            <a:r>
              <a:rPr sz="1500" spc="-11" dirty="0">
                <a:latin typeface="Calibri"/>
                <a:cs typeface="Calibri"/>
              </a:rPr>
              <a:t>3"</a:t>
            </a:r>
            <a:r>
              <a:rPr sz="1500" spc="-4" dirty="0">
                <a:latin typeface="Calibri"/>
                <a:cs typeface="Calibri"/>
              </a:rPr>
              <a:t>)</a:t>
            </a:r>
            <a:r>
              <a:rPr sz="1500" spc="15" dirty="0">
                <a:latin typeface="Calibri"/>
                <a:cs typeface="Calibri"/>
              </a:rPr>
              <a:t>.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68" dirty="0">
                <a:latin typeface="Calibri"/>
                <a:cs typeface="Calibri"/>
              </a:rPr>
              <a:t>e</a:t>
            </a:r>
            <a:r>
              <a:rPr sz="1500" spc="-19" dirty="0">
                <a:latin typeface="Calibri"/>
                <a:cs typeface="Calibri"/>
              </a:rPr>
              <a:t>xt)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9" dirty="0">
                <a:latin typeface="Calibri"/>
                <a:cs typeface="Calibri"/>
              </a:rPr>
              <a:t>l</a:t>
            </a:r>
            <a:r>
              <a:rPr sz="1500" spc="-26" dirty="0">
                <a:latin typeface="Calibri"/>
                <a:cs typeface="Calibri"/>
              </a:rPr>
              <a:t>i</a:t>
            </a:r>
            <a:r>
              <a:rPr sz="1500" spc="-71" dirty="0">
                <a:latin typeface="Calibri"/>
                <a:cs typeface="Calibri"/>
              </a:rPr>
              <a:t>n</a:t>
            </a:r>
            <a:r>
              <a:rPr sz="1500" spc="-75" dirty="0">
                <a:latin typeface="Calibri"/>
                <a:cs typeface="Calibri"/>
              </a:rPr>
              <a:t>k</a:t>
            </a:r>
            <a:r>
              <a:rPr sz="1500" spc="-169" dirty="0">
                <a:latin typeface="Calibri"/>
                <a:cs typeface="Calibri"/>
              </a:rPr>
              <a:t>s=</a:t>
            </a:r>
            <a:r>
              <a:rPr sz="1500" spc="-49" dirty="0">
                <a:latin typeface="Calibri"/>
                <a:cs typeface="Calibri"/>
              </a:rPr>
              <a:t>soup.se</a:t>
            </a:r>
            <a:r>
              <a:rPr sz="1500" spc="-34" dirty="0">
                <a:latin typeface="Calibri"/>
                <a:cs typeface="Calibri"/>
              </a:rPr>
              <a:t>lect</a:t>
            </a:r>
            <a:r>
              <a:rPr sz="1500" spc="-8" dirty="0">
                <a:latin typeface="Calibri"/>
                <a:cs typeface="Calibri"/>
              </a:rPr>
              <a:t>("a") </a:t>
            </a:r>
            <a:r>
              <a:rPr sz="1500" spc="-53" dirty="0">
                <a:latin typeface="Calibri"/>
                <a:cs typeface="Calibri"/>
              </a:rPr>
              <a:t>di</a:t>
            </a:r>
            <a:r>
              <a:rPr sz="1500" spc="-71" dirty="0">
                <a:latin typeface="Calibri"/>
                <a:cs typeface="Calibri"/>
              </a:rPr>
              <a:t>v</a:t>
            </a:r>
            <a:r>
              <a:rPr sz="1500" spc="-53" dirty="0">
                <a:latin typeface="Calibri"/>
                <a:cs typeface="Calibri"/>
              </a:rPr>
              <a:t>s</a:t>
            </a:r>
            <a:r>
              <a:rPr sz="1500" spc="-281" dirty="0">
                <a:latin typeface="Calibri"/>
                <a:cs typeface="Calibri"/>
              </a:rPr>
              <a:t>=</a:t>
            </a:r>
            <a:r>
              <a:rPr sz="1500" spc="-49" dirty="0">
                <a:latin typeface="Calibri"/>
                <a:cs typeface="Calibri"/>
              </a:rPr>
              <a:t>soup.se</a:t>
            </a:r>
            <a:r>
              <a:rPr sz="1500" spc="-34" dirty="0">
                <a:latin typeface="Calibri"/>
                <a:cs typeface="Calibri"/>
              </a:rPr>
              <a:t>lect</a:t>
            </a:r>
            <a:r>
              <a:rPr sz="1500" spc="-26" dirty="0">
                <a:latin typeface="Calibri"/>
                <a:cs typeface="Calibri"/>
              </a:rPr>
              <a:t>("</a:t>
            </a:r>
            <a:r>
              <a:rPr sz="1500" spc="-34" dirty="0">
                <a:latin typeface="Calibri"/>
                <a:cs typeface="Calibri"/>
              </a:rPr>
              <a:t>d</a:t>
            </a:r>
            <a:r>
              <a:rPr sz="1500" spc="-23" dirty="0">
                <a:latin typeface="Calibri"/>
                <a:cs typeface="Calibri"/>
              </a:rPr>
              <a:t>i</a:t>
            </a:r>
            <a:r>
              <a:rPr sz="1500" spc="-49" dirty="0">
                <a:latin typeface="Calibri"/>
                <a:cs typeface="Calibri"/>
              </a:rPr>
              <a:t>v</a:t>
            </a:r>
            <a:r>
              <a:rPr sz="1500" spc="8" dirty="0">
                <a:latin typeface="Calibri"/>
                <a:cs typeface="Calibri"/>
              </a:rPr>
              <a:t>")</a:t>
            </a:r>
            <a:r>
              <a:rPr sz="1500" spc="4" dirty="0">
                <a:latin typeface="Calibri"/>
                <a:cs typeface="Calibri"/>
              </a:rPr>
              <a:t> </a:t>
            </a:r>
            <a:r>
              <a:rPr sz="1500" spc="-26" dirty="0">
                <a:latin typeface="Calibri"/>
                <a:cs typeface="Calibri"/>
              </a:rPr>
              <a:t>i</a:t>
            </a:r>
            <a:r>
              <a:rPr sz="1500" spc="-94" dirty="0">
                <a:latin typeface="Calibri"/>
                <a:cs typeface="Calibri"/>
              </a:rPr>
              <a:t>m</a:t>
            </a:r>
            <a:r>
              <a:rPr sz="1500" spc="-113" dirty="0">
                <a:latin typeface="Calibri"/>
                <a:cs typeface="Calibri"/>
              </a:rPr>
              <a:t>gs</a:t>
            </a:r>
            <a:r>
              <a:rPr sz="1500" spc="-281" dirty="0">
                <a:latin typeface="Calibri"/>
                <a:cs typeface="Calibri"/>
              </a:rPr>
              <a:t>=</a:t>
            </a:r>
            <a:r>
              <a:rPr sz="1500" spc="-49" dirty="0">
                <a:latin typeface="Calibri"/>
                <a:cs typeface="Calibri"/>
              </a:rPr>
              <a:t>soup.se</a:t>
            </a:r>
            <a:r>
              <a:rPr sz="1500" spc="-34" dirty="0">
                <a:latin typeface="Calibri"/>
                <a:cs typeface="Calibri"/>
              </a:rPr>
              <a:t>lect</a:t>
            </a:r>
            <a:r>
              <a:rPr sz="1500" spc="8" dirty="0">
                <a:latin typeface="Calibri"/>
                <a:cs typeface="Calibri"/>
              </a:rPr>
              <a:t>("</a:t>
            </a:r>
            <a:r>
              <a:rPr sz="1500" spc="-98" dirty="0">
                <a:latin typeface="Calibri"/>
                <a:cs typeface="Calibri"/>
              </a:rPr>
              <a:t>im</a:t>
            </a:r>
            <a:r>
              <a:rPr sz="1500" spc="-101" dirty="0">
                <a:latin typeface="Calibri"/>
                <a:cs typeface="Calibri"/>
              </a:rPr>
              <a:t>g</a:t>
            </a:r>
            <a:r>
              <a:rPr sz="1500" spc="8" dirty="0">
                <a:latin typeface="Calibri"/>
                <a:cs typeface="Calibri"/>
              </a:rPr>
              <a:t>")</a:t>
            </a:r>
            <a:endParaRPr sz="1500" dirty="0">
              <a:latin typeface="Calibri"/>
              <a:cs typeface="Calibri"/>
            </a:endParaRPr>
          </a:p>
          <a:p>
            <a:pPr marL="695325" marR="214313" indent="-171450">
              <a:lnSpc>
                <a:spcPct val="130000"/>
              </a:lnSpc>
            </a:pPr>
            <a:r>
              <a:rPr sz="1500" spc="-15" dirty="0">
                <a:latin typeface="Calibri"/>
                <a:cs typeface="Calibri"/>
              </a:rPr>
              <a:t>if</a:t>
            </a:r>
            <a:r>
              <a:rPr sz="1500" spc="-75" dirty="0">
                <a:latin typeface="Calibri"/>
                <a:cs typeface="Calibri"/>
              </a:rPr>
              <a:t> </a:t>
            </a:r>
            <a:r>
              <a:rPr sz="1500" spc="-19" dirty="0">
                <a:latin typeface="Calibri"/>
                <a:cs typeface="Calibri"/>
              </a:rPr>
              <a:t>l</a:t>
            </a:r>
            <a:r>
              <a:rPr sz="1500" spc="-45" dirty="0">
                <a:latin typeface="Calibri"/>
                <a:cs typeface="Calibri"/>
              </a:rPr>
              <a:t>e</a:t>
            </a:r>
            <a:r>
              <a:rPr sz="1500" spc="-60" dirty="0">
                <a:latin typeface="Calibri"/>
                <a:cs typeface="Calibri"/>
              </a:rPr>
              <a:t>n</a:t>
            </a:r>
            <a:r>
              <a:rPr sz="1500" dirty="0">
                <a:latin typeface="Calibri"/>
                <a:cs typeface="Calibri"/>
              </a:rPr>
              <a:t>(</a:t>
            </a:r>
            <a:r>
              <a:rPr sz="1500" spc="-53" dirty="0">
                <a:latin typeface="Calibri"/>
                <a:cs typeface="Calibri"/>
              </a:rPr>
              <a:t>di</a:t>
            </a:r>
            <a:r>
              <a:rPr sz="1500" spc="-71" dirty="0">
                <a:latin typeface="Calibri"/>
                <a:cs typeface="Calibri"/>
              </a:rPr>
              <a:t>v</a:t>
            </a:r>
            <a:r>
              <a:rPr sz="1500" spc="-53" dirty="0">
                <a:latin typeface="Calibri"/>
                <a:cs typeface="Calibri"/>
              </a:rPr>
              <a:t>s</a:t>
            </a:r>
            <a:r>
              <a:rPr sz="1500" spc="-109" dirty="0">
                <a:latin typeface="Calibri"/>
                <a:cs typeface="Calibri"/>
              </a:rPr>
              <a:t>)&gt;</a:t>
            </a:r>
            <a:r>
              <a:rPr sz="1500" spc="-116" dirty="0">
                <a:latin typeface="Calibri"/>
                <a:cs typeface="Calibri"/>
              </a:rPr>
              <a:t>0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spc="-68" dirty="0">
                <a:latin typeface="Calibri"/>
                <a:cs typeface="Calibri"/>
              </a:rPr>
              <a:t>and</a:t>
            </a:r>
            <a:r>
              <a:rPr sz="1500" spc="-83" dirty="0">
                <a:latin typeface="Calibri"/>
                <a:cs typeface="Calibri"/>
              </a:rPr>
              <a:t> </a:t>
            </a:r>
            <a:r>
              <a:rPr sz="1500" spc="-19" dirty="0">
                <a:latin typeface="Calibri"/>
                <a:cs typeface="Calibri"/>
              </a:rPr>
              <a:t>l</a:t>
            </a:r>
            <a:r>
              <a:rPr sz="1500" spc="-45" dirty="0">
                <a:latin typeface="Calibri"/>
                <a:cs typeface="Calibri"/>
              </a:rPr>
              <a:t>e</a:t>
            </a:r>
            <a:r>
              <a:rPr sz="1500" spc="-60" dirty="0">
                <a:latin typeface="Calibri"/>
                <a:cs typeface="Calibri"/>
              </a:rPr>
              <a:t>n</a:t>
            </a:r>
            <a:r>
              <a:rPr sz="1500" dirty="0">
                <a:latin typeface="Calibri"/>
                <a:cs typeface="Calibri"/>
              </a:rPr>
              <a:t>(</a:t>
            </a:r>
            <a:r>
              <a:rPr sz="1500" spc="-26" dirty="0">
                <a:latin typeface="Calibri"/>
                <a:cs typeface="Calibri"/>
              </a:rPr>
              <a:t>i</a:t>
            </a:r>
            <a:r>
              <a:rPr sz="1500" spc="-94" dirty="0">
                <a:latin typeface="Calibri"/>
                <a:cs typeface="Calibri"/>
              </a:rPr>
              <a:t>m</a:t>
            </a:r>
            <a:r>
              <a:rPr sz="1500" spc="-113" dirty="0">
                <a:latin typeface="Calibri"/>
                <a:cs typeface="Calibri"/>
              </a:rPr>
              <a:t>gs</a:t>
            </a:r>
            <a:r>
              <a:rPr sz="1500" spc="-109" dirty="0">
                <a:latin typeface="Calibri"/>
                <a:cs typeface="Calibri"/>
              </a:rPr>
              <a:t>)&gt;</a:t>
            </a:r>
            <a:r>
              <a:rPr sz="1500" spc="-116" dirty="0">
                <a:latin typeface="Calibri"/>
                <a:cs typeface="Calibri"/>
              </a:rPr>
              <a:t>0</a:t>
            </a:r>
            <a:r>
              <a:rPr sz="1500" spc="75" dirty="0">
                <a:latin typeface="Calibri"/>
                <a:cs typeface="Calibri"/>
              </a:rPr>
              <a:t>:</a:t>
            </a:r>
            <a:r>
              <a:rPr sz="1500" spc="94" dirty="0">
                <a:latin typeface="Calibri"/>
                <a:cs typeface="Calibri"/>
              </a:rPr>
              <a:t> </a:t>
            </a:r>
            <a:r>
              <a:rPr sz="1500" spc="-64" dirty="0">
                <a:latin typeface="Calibri"/>
                <a:cs typeface="Calibri"/>
              </a:rPr>
              <a:t>no</a:t>
            </a:r>
            <a:r>
              <a:rPr sz="1500" spc="-53" dirty="0">
                <a:latin typeface="Calibri"/>
                <a:cs typeface="Calibri"/>
              </a:rPr>
              <a:t>t</a:t>
            </a:r>
            <a:r>
              <a:rPr sz="1500" spc="-139" dirty="0">
                <a:latin typeface="Calibri"/>
                <a:cs typeface="Calibri"/>
              </a:rPr>
              <a:t>e</a:t>
            </a:r>
            <a:r>
              <a:rPr sz="1500" spc="-184" dirty="0">
                <a:latin typeface="Calibri"/>
                <a:cs typeface="Calibri"/>
              </a:rPr>
              <a:t>=</a:t>
            </a:r>
            <a:r>
              <a:rPr sz="1500" spc="-53" dirty="0">
                <a:latin typeface="Calibri"/>
                <a:cs typeface="Calibri"/>
              </a:rPr>
              <a:t>di</a:t>
            </a:r>
            <a:r>
              <a:rPr sz="1500" spc="-71" dirty="0">
                <a:latin typeface="Calibri"/>
                <a:cs typeface="Calibri"/>
              </a:rPr>
              <a:t>v</a:t>
            </a:r>
            <a:r>
              <a:rPr sz="1500" spc="-53" dirty="0">
                <a:latin typeface="Calibri"/>
                <a:cs typeface="Calibri"/>
              </a:rPr>
              <a:t>s</a:t>
            </a:r>
            <a:r>
              <a:rPr sz="1500" spc="4" dirty="0">
                <a:latin typeface="Calibri"/>
                <a:cs typeface="Calibri"/>
              </a:rPr>
              <a:t>[0]</a:t>
            </a:r>
            <a:r>
              <a:rPr sz="1500" spc="-41" dirty="0">
                <a:latin typeface="Calibri"/>
                <a:cs typeface="Calibri"/>
              </a:rPr>
              <a:t>.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68" dirty="0">
                <a:latin typeface="Calibri"/>
                <a:cs typeface="Calibri"/>
              </a:rPr>
              <a:t>e</a:t>
            </a:r>
            <a:r>
              <a:rPr sz="1500" spc="-26" dirty="0">
                <a:latin typeface="Calibri"/>
                <a:cs typeface="Calibri"/>
              </a:rPr>
              <a:t>xt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2458" y="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9002458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9002458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9002458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1"/>
                </a:moveTo>
                <a:lnTo>
                  <a:pt x="188722" y="1284731"/>
                </a:lnTo>
                <a:lnTo>
                  <a:pt x="188722" y="0"/>
                </a:lnTo>
                <a:lnTo>
                  <a:pt x="0" y="0"/>
                </a:lnTo>
                <a:lnTo>
                  <a:pt x="0" y="1284731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9002458" y="4181379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2827"/>
                </a:moveTo>
                <a:lnTo>
                  <a:pt x="188722" y="1282827"/>
                </a:lnTo>
                <a:lnTo>
                  <a:pt x="188722" y="0"/>
                </a:lnTo>
                <a:lnTo>
                  <a:pt x="0" y="0"/>
                </a:lnTo>
                <a:lnTo>
                  <a:pt x="0" y="12828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0" y="417995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0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1"/>
                </a:moveTo>
                <a:lnTo>
                  <a:pt x="188747" y="1284731"/>
                </a:lnTo>
                <a:lnTo>
                  <a:pt x="188747" y="0"/>
                </a:lnTo>
                <a:lnTo>
                  <a:pt x="0" y="0"/>
                </a:lnTo>
                <a:lnTo>
                  <a:pt x="0" y="1284731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0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0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0" y="1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2827"/>
                </a:moveTo>
                <a:lnTo>
                  <a:pt x="188747" y="1282827"/>
                </a:lnTo>
                <a:lnTo>
                  <a:pt x="188747" y="0"/>
                </a:lnTo>
                <a:lnTo>
                  <a:pt x="0" y="0"/>
                </a:lnTo>
                <a:lnTo>
                  <a:pt x="0" y="1282827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2136873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7091" y="478060"/>
            <a:ext cx="5225891" cy="4524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2425" marR="2420303">
              <a:lnSpc>
                <a:spcPct val="130000"/>
              </a:lnSpc>
            </a:pPr>
            <a:r>
              <a:rPr sz="1500" spc="-45" dirty="0">
                <a:latin typeface="Calibri"/>
                <a:cs typeface="Calibri"/>
              </a:rPr>
              <a:t>pri</a:t>
            </a:r>
            <a:r>
              <a:rPr sz="1500" spc="-75" dirty="0">
                <a:latin typeface="Calibri"/>
                <a:cs typeface="Calibri"/>
              </a:rPr>
              <a:t>n</a:t>
            </a:r>
            <a:r>
              <a:rPr sz="1500" spc="-19" dirty="0">
                <a:latin typeface="Calibri"/>
                <a:cs typeface="Calibri"/>
              </a:rPr>
              <a:t>t(</a:t>
            </a:r>
            <a:r>
              <a:rPr sz="1500" spc="-26" dirty="0">
                <a:latin typeface="Calibri"/>
                <a:cs typeface="Calibri"/>
              </a:rPr>
              <a:t>n</a:t>
            </a:r>
            <a:r>
              <a:rPr sz="1500" spc="-64" dirty="0">
                <a:latin typeface="Calibri"/>
                <a:cs typeface="Calibri"/>
              </a:rPr>
              <a:t>o</a:t>
            </a:r>
            <a:r>
              <a:rPr sz="1500" spc="-53" dirty="0">
                <a:latin typeface="Calibri"/>
                <a:cs typeface="Calibri"/>
              </a:rPr>
              <a:t>t</a:t>
            </a:r>
            <a:r>
              <a:rPr sz="1500" spc="-19" dirty="0">
                <a:latin typeface="Calibri"/>
                <a:cs typeface="Calibri"/>
              </a:rPr>
              <a:t>e)</a:t>
            </a:r>
            <a:r>
              <a:rPr sz="1500" spc="-11" dirty="0">
                <a:latin typeface="Calibri"/>
                <a:cs typeface="Calibri"/>
              </a:rPr>
              <a:t> </a:t>
            </a:r>
            <a:r>
              <a:rPr sz="1500" spc="-34" dirty="0">
                <a:latin typeface="Calibri"/>
                <a:cs typeface="Calibri"/>
              </a:rPr>
              <a:t>ur</a:t>
            </a:r>
            <a:r>
              <a:rPr sz="1500" spc="-19" dirty="0">
                <a:latin typeface="Calibri"/>
                <a:cs typeface="Calibri"/>
              </a:rPr>
              <a:t>l</a:t>
            </a:r>
            <a:r>
              <a:rPr sz="1500" spc="-281" dirty="0">
                <a:latin typeface="Calibri"/>
                <a:cs typeface="Calibri"/>
              </a:rPr>
              <a:t>=</a:t>
            </a:r>
            <a:r>
              <a:rPr sz="1500" spc="-71" dirty="0">
                <a:latin typeface="Calibri"/>
                <a:cs typeface="Calibri"/>
              </a:rPr>
              <a:t>s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art_ur</a:t>
            </a:r>
            <a:r>
              <a:rPr sz="1500" spc="-8" dirty="0">
                <a:latin typeface="Calibri"/>
                <a:cs typeface="Calibri"/>
              </a:rPr>
              <a:t>l</a:t>
            </a:r>
            <a:r>
              <a:rPr sz="1500" spc="-109" dirty="0">
                <a:latin typeface="Calibri"/>
                <a:cs typeface="Calibri"/>
              </a:rPr>
              <a:t>+"/"+</a:t>
            </a:r>
            <a:r>
              <a:rPr sz="1500" spc="-26" dirty="0">
                <a:latin typeface="Calibri"/>
                <a:cs typeface="Calibri"/>
              </a:rPr>
              <a:t>i</a:t>
            </a:r>
            <a:r>
              <a:rPr sz="1500" spc="-94" dirty="0">
                <a:latin typeface="Calibri"/>
                <a:cs typeface="Calibri"/>
              </a:rPr>
              <a:t>m</a:t>
            </a:r>
            <a:r>
              <a:rPr sz="1500" spc="-113" dirty="0">
                <a:latin typeface="Calibri"/>
                <a:cs typeface="Calibri"/>
              </a:rPr>
              <a:t>gs</a:t>
            </a:r>
            <a:r>
              <a:rPr sz="1500" spc="-4" dirty="0">
                <a:latin typeface="Calibri"/>
                <a:cs typeface="Calibri"/>
              </a:rPr>
              <a:t>[0][</a:t>
            </a:r>
            <a:r>
              <a:rPr sz="1500" spc="-8" dirty="0">
                <a:latin typeface="Calibri"/>
                <a:cs typeface="Calibri"/>
              </a:rPr>
              <a:t>"</a:t>
            </a:r>
            <a:r>
              <a:rPr sz="1500" spc="-30" dirty="0">
                <a:latin typeface="Calibri"/>
                <a:cs typeface="Calibri"/>
              </a:rPr>
              <a:t>s</a:t>
            </a:r>
            <a:r>
              <a:rPr sz="1500" spc="-45" dirty="0">
                <a:latin typeface="Calibri"/>
                <a:cs typeface="Calibri"/>
              </a:rPr>
              <a:t>r</a:t>
            </a:r>
            <a:r>
              <a:rPr sz="1500" spc="-60" dirty="0">
                <a:latin typeface="Calibri"/>
                <a:cs typeface="Calibri"/>
              </a:rPr>
              <a:t>c</a:t>
            </a:r>
            <a:r>
              <a:rPr sz="1500" spc="11" dirty="0">
                <a:latin typeface="Calibri"/>
                <a:cs typeface="Calibri"/>
              </a:rPr>
              <a:t>"]</a:t>
            </a:r>
            <a:endParaRPr sz="1500" dirty="0">
              <a:latin typeface="Calibri"/>
              <a:cs typeface="Calibri"/>
            </a:endParaRPr>
          </a:p>
          <a:p>
            <a:pPr>
              <a:spcBef>
                <a:spcPts val="13"/>
              </a:spcBef>
            </a:pPr>
            <a:endParaRPr sz="2025" dirty="0">
              <a:latin typeface="Times New Roman"/>
              <a:cs typeface="Times New Roman"/>
            </a:endParaRPr>
          </a:p>
          <a:p>
            <a:pPr marL="352425" marR="3810">
              <a:lnSpc>
                <a:spcPct val="130000"/>
              </a:lnSpc>
            </a:pPr>
            <a:r>
              <a:rPr sz="1500" spc="-139" dirty="0">
                <a:solidFill>
                  <a:srgbClr val="C00000"/>
                </a:solidFill>
                <a:latin typeface="Calibri"/>
                <a:cs typeface="Calibri"/>
              </a:rPr>
              <a:t>#</a:t>
            </a:r>
            <a:r>
              <a:rPr sz="1500" dirty="0">
                <a:solidFill>
                  <a:srgbClr val="C00000"/>
                </a:solidFill>
                <a:latin typeface="宋体"/>
                <a:cs typeface="宋体"/>
              </a:rPr>
              <a:t>启动一个下载线程下载图像 </a:t>
            </a:r>
            <a:r>
              <a:rPr sz="1500" spc="-15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500" spc="-188" dirty="0">
                <a:solidFill>
                  <a:srgbClr val="C00000"/>
                </a:solidFill>
                <a:latin typeface="Calibri"/>
                <a:cs typeface="Calibri"/>
              </a:rPr>
              <a:t>=</a:t>
            </a:r>
            <a:r>
              <a:rPr sz="1500" spc="-23" dirty="0">
                <a:solidFill>
                  <a:srgbClr val="C00000"/>
                </a:solidFill>
                <a:latin typeface="Calibri"/>
                <a:cs typeface="Calibri"/>
              </a:rPr>
              <a:t>th</a:t>
            </a:r>
            <a:r>
              <a:rPr sz="1500" spc="-38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1500" spc="-71" dirty="0">
                <a:solidFill>
                  <a:srgbClr val="C00000"/>
                </a:solidFill>
                <a:latin typeface="Calibri"/>
                <a:cs typeface="Calibri"/>
              </a:rPr>
              <a:t>eading</a:t>
            </a:r>
            <a:r>
              <a:rPr sz="1500" spc="-60" dirty="0">
                <a:solidFill>
                  <a:srgbClr val="C00000"/>
                </a:solidFill>
                <a:latin typeface="Calibri"/>
                <a:cs typeface="Calibri"/>
              </a:rPr>
              <a:t>.</a:t>
            </a:r>
            <a:r>
              <a:rPr sz="1500" spc="-49" dirty="0">
                <a:solidFill>
                  <a:srgbClr val="C00000"/>
                </a:solidFill>
                <a:latin typeface="Calibri"/>
                <a:cs typeface="Calibri"/>
              </a:rPr>
              <a:t>Th</a:t>
            </a:r>
            <a:r>
              <a:rPr sz="1500" spc="-53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1500" spc="-60" dirty="0">
                <a:solidFill>
                  <a:srgbClr val="C00000"/>
                </a:solidFill>
                <a:latin typeface="Calibri"/>
                <a:cs typeface="Calibri"/>
              </a:rPr>
              <a:t>ead</a:t>
            </a:r>
            <a:r>
              <a:rPr sz="1500" spc="-8" dirty="0">
                <a:solidFill>
                  <a:srgbClr val="C00000"/>
                </a:solidFill>
                <a:latin typeface="Calibri"/>
                <a:cs typeface="Calibri"/>
              </a:rPr>
              <a:t>(</a:t>
            </a:r>
            <a:r>
              <a:rPr sz="1500" spc="-19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500" spc="-26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1500" spc="-41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1500" spc="-184" dirty="0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r>
              <a:rPr sz="1500" spc="-49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500" spc="-143" dirty="0">
                <a:solidFill>
                  <a:srgbClr val="C00000"/>
                </a:solidFill>
                <a:latin typeface="Calibri"/>
                <a:cs typeface="Calibri"/>
              </a:rPr>
              <a:t>t=</a:t>
            </a:r>
            <a:r>
              <a:rPr sz="1500" b="1" spc="-98" dirty="0">
                <a:solidFill>
                  <a:srgbClr val="1C26F6"/>
                </a:solidFill>
                <a:latin typeface="Calibri"/>
                <a:cs typeface="Calibri"/>
              </a:rPr>
              <a:t>do</a:t>
            </a:r>
            <a:r>
              <a:rPr sz="1500" b="1" spc="-38" dirty="0">
                <a:solidFill>
                  <a:srgbClr val="1C26F6"/>
                </a:solidFill>
                <a:latin typeface="Calibri"/>
                <a:cs typeface="Calibri"/>
              </a:rPr>
              <a:t>wnload</a:t>
            </a:r>
            <a:r>
              <a:rPr sz="1500" spc="-38" dirty="0">
                <a:solidFill>
                  <a:srgbClr val="C00000"/>
                </a:solidFill>
                <a:latin typeface="Calibri"/>
                <a:cs typeface="Calibri"/>
              </a:rPr>
              <a:t>,a</a:t>
            </a:r>
            <a:r>
              <a:rPr sz="1500" spc="-49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1500" spc="-184" dirty="0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r>
              <a:rPr sz="1500" spc="-53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1500" spc="-195" dirty="0">
                <a:solidFill>
                  <a:srgbClr val="C00000"/>
                </a:solidFill>
                <a:latin typeface="Calibri"/>
                <a:cs typeface="Calibri"/>
              </a:rPr>
              <a:t>=</a:t>
            </a:r>
            <a:r>
              <a:rPr sz="1500" spc="-86" dirty="0">
                <a:solidFill>
                  <a:srgbClr val="C00000"/>
                </a:solidFill>
                <a:latin typeface="Calibri"/>
                <a:cs typeface="Calibri"/>
              </a:rPr>
              <a:t>(</a:t>
            </a:r>
            <a:r>
              <a:rPr sz="1500" spc="-15" dirty="0">
                <a:solidFill>
                  <a:srgbClr val="C00000"/>
                </a:solidFill>
                <a:latin typeface="Calibri"/>
                <a:cs typeface="Calibri"/>
              </a:rPr>
              <a:t>url,</a:t>
            </a:r>
            <a:r>
              <a:rPr sz="1500" spc="-8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1500" spc="-124" dirty="0">
                <a:solidFill>
                  <a:srgbClr val="C00000"/>
                </a:solidFill>
                <a:latin typeface="Calibri"/>
                <a:cs typeface="Calibri"/>
              </a:rPr>
              <a:t>mg</a:t>
            </a:r>
            <a:r>
              <a:rPr sz="1500" spc="-7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1500" spc="-4" dirty="0">
                <a:solidFill>
                  <a:srgbClr val="C00000"/>
                </a:solidFill>
                <a:latin typeface="Calibri"/>
                <a:cs typeface="Calibri"/>
              </a:rPr>
              <a:t>[0][</a:t>
            </a:r>
            <a:r>
              <a:rPr sz="1500" spc="-11" dirty="0">
                <a:solidFill>
                  <a:srgbClr val="C00000"/>
                </a:solidFill>
                <a:latin typeface="Calibri"/>
                <a:cs typeface="Calibri"/>
              </a:rPr>
              <a:t>"</a:t>
            </a:r>
            <a:r>
              <a:rPr sz="1500" spc="-3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1500" spc="-4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1500" spc="-60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1500" spc="4" dirty="0">
                <a:solidFill>
                  <a:srgbClr val="C00000"/>
                </a:solidFill>
                <a:latin typeface="Calibri"/>
                <a:cs typeface="Calibri"/>
              </a:rPr>
              <a:t>"])) </a:t>
            </a:r>
            <a:r>
              <a:rPr sz="1500" spc="-206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500" spc="-4" dirty="0">
                <a:solidFill>
                  <a:srgbClr val="C00000"/>
                </a:solidFill>
                <a:latin typeface="Calibri"/>
                <a:cs typeface="Calibri"/>
              </a:rPr>
              <a:t>.s</a:t>
            </a:r>
            <a:r>
              <a:rPr sz="1500" spc="-53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500" spc="-56" dirty="0">
                <a:solidFill>
                  <a:srgbClr val="C00000"/>
                </a:solidFill>
                <a:latin typeface="Calibri"/>
                <a:cs typeface="Calibri"/>
              </a:rPr>
              <a:t>tDae</a:t>
            </a:r>
            <a:r>
              <a:rPr sz="1500" spc="-98" dirty="0">
                <a:solidFill>
                  <a:srgbClr val="C00000"/>
                </a:solidFill>
                <a:latin typeface="Calibri"/>
                <a:cs typeface="Calibri"/>
              </a:rPr>
              <a:t>m</a:t>
            </a:r>
            <a:r>
              <a:rPr sz="1500" spc="-79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1500" spc="-71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1500" spc="-19" dirty="0">
                <a:solidFill>
                  <a:srgbClr val="C00000"/>
                </a:solidFill>
                <a:latin typeface="Calibri"/>
                <a:cs typeface="Calibri"/>
              </a:rPr>
              <a:t>(</a:t>
            </a:r>
            <a:r>
              <a:rPr sz="1500" spc="-60" dirty="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sz="1500" spc="-41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1500" spc="-26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1500" spc="-41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1500" spc="-56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500" dirty="0">
                <a:solidFill>
                  <a:srgbClr val="C00000"/>
                </a:solidFill>
                <a:latin typeface="Calibri"/>
                <a:cs typeface="Calibri"/>
              </a:rPr>
              <a:t>)</a:t>
            </a:r>
          </a:p>
          <a:p>
            <a:pPr marL="352425" marR="3431858">
              <a:lnSpc>
                <a:spcPct val="130000"/>
              </a:lnSpc>
            </a:pPr>
            <a:r>
              <a:rPr sz="1500" spc="-206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500" spc="-4" dirty="0">
                <a:solidFill>
                  <a:srgbClr val="C00000"/>
                </a:solidFill>
                <a:latin typeface="Calibri"/>
                <a:cs typeface="Calibri"/>
              </a:rPr>
              <a:t>.</a:t>
            </a:r>
            <a:r>
              <a:rPr sz="1500" spc="-19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1500" spc="-26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500" spc="-19" dirty="0">
                <a:solidFill>
                  <a:srgbClr val="C00000"/>
                </a:solidFill>
                <a:latin typeface="Calibri"/>
                <a:cs typeface="Calibri"/>
              </a:rPr>
              <a:t>art</a:t>
            </a:r>
            <a:r>
              <a:rPr sz="1500" dirty="0">
                <a:solidFill>
                  <a:srgbClr val="C00000"/>
                </a:solidFill>
                <a:latin typeface="Calibri"/>
                <a:cs typeface="Calibri"/>
              </a:rPr>
              <a:t>() </a:t>
            </a:r>
            <a:r>
              <a:rPr sz="1500" spc="-23" dirty="0">
                <a:solidFill>
                  <a:srgbClr val="C00000"/>
                </a:solidFill>
                <a:latin typeface="Calibri"/>
                <a:cs typeface="Calibri"/>
              </a:rPr>
              <a:t>th</a:t>
            </a:r>
            <a:r>
              <a:rPr sz="1500" spc="-38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1500" spc="-49" dirty="0">
                <a:solidFill>
                  <a:srgbClr val="C00000"/>
                </a:solidFill>
                <a:latin typeface="Calibri"/>
                <a:cs typeface="Calibri"/>
              </a:rPr>
              <a:t>eads.appe</a:t>
            </a:r>
            <a:r>
              <a:rPr sz="1500" spc="-6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1500" spc="-94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1500" spc="-23" dirty="0">
                <a:solidFill>
                  <a:srgbClr val="C00000"/>
                </a:solidFill>
                <a:latin typeface="Calibri"/>
                <a:cs typeface="Calibri"/>
              </a:rPr>
              <a:t>(T)</a:t>
            </a:r>
            <a:endParaRPr sz="1500" dirty="0">
              <a:solidFill>
                <a:srgbClr val="C00000"/>
              </a:solidFill>
              <a:latin typeface="Calibri"/>
              <a:cs typeface="Calibri"/>
            </a:endParaRPr>
          </a:p>
          <a:p>
            <a:pPr>
              <a:spcBef>
                <a:spcPts val="14"/>
              </a:spcBef>
            </a:pPr>
            <a:endParaRPr sz="2025" dirty="0">
              <a:latin typeface="Times New Roman"/>
              <a:cs typeface="Times New Roman"/>
            </a:endParaRPr>
          </a:p>
          <a:p>
            <a:pPr marL="352425" marR="3167539" indent="-171450">
              <a:lnSpc>
                <a:spcPct val="130000"/>
              </a:lnSpc>
            </a:pPr>
            <a:r>
              <a:rPr sz="1500" spc="-41" dirty="0">
                <a:latin typeface="Calibri"/>
                <a:cs typeface="Calibri"/>
              </a:rPr>
              <a:t>f</a:t>
            </a:r>
            <a:r>
              <a:rPr sz="1500" spc="-60" dirty="0">
                <a:latin typeface="Calibri"/>
                <a:cs typeface="Calibri"/>
              </a:rPr>
              <a:t>o</a:t>
            </a:r>
            <a:r>
              <a:rPr sz="1500" spc="-34" dirty="0">
                <a:latin typeface="Calibri"/>
                <a:cs typeface="Calibri"/>
              </a:rPr>
              <a:t>r</a:t>
            </a:r>
            <a:r>
              <a:rPr sz="1500" spc="-83" dirty="0">
                <a:latin typeface="Calibri"/>
                <a:cs typeface="Calibri"/>
              </a:rPr>
              <a:t> </a:t>
            </a:r>
            <a:r>
              <a:rPr sz="1500" spc="-19" dirty="0">
                <a:latin typeface="Calibri"/>
                <a:cs typeface="Calibri"/>
              </a:rPr>
              <a:t>l</a:t>
            </a:r>
            <a:r>
              <a:rPr sz="1500" spc="-26" dirty="0">
                <a:latin typeface="Calibri"/>
                <a:cs typeface="Calibri"/>
              </a:rPr>
              <a:t>i</a:t>
            </a:r>
            <a:r>
              <a:rPr sz="1500" spc="-71" dirty="0">
                <a:latin typeface="Calibri"/>
                <a:cs typeface="Calibri"/>
              </a:rPr>
              <a:t>n</a:t>
            </a:r>
            <a:r>
              <a:rPr sz="1500" spc="-60" dirty="0">
                <a:latin typeface="Calibri"/>
                <a:cs typeface="Calibri"/>
              </a:rPr>
              <a:t>k</a:t>
            </a:r>
            <a:r>
              <a:rPr sz="1500" spc="-68" dirty="0">
                <a:latin typeface="Calibri"/>
                <a:cs typeface="Calibri"/>
              </a:rPr>
              <a:t> </a:t>
            </a:r>
            <a:r>
              <a:rPr sz="1500" spc="-41" dirty="0">
                <a:latin typeface="Calibri"/>
                <a:cs typeface="Calibri"/>
              </a:rPr>
              <a:t>in</a:t>
            </a:r>
            <a:r>
              <a:rPr sz="1500" spc="-75" dirty="0">
                <a:latin typeface="Calibri"/>
                <a:cs typeface="Calibri"/>
              </a:rPr>
              <a:t> </a:t>
            </a:r>
            <a:r>
              <a:rPr sz="1500" spc="-19" dirty="0">
                <a:latin typeface="Calibri"/>
                <a:cs typeface="Calibri"/>
              </a:rPr>
              <a:t>l</a:t>
            </a:r>
            <a:r>
              <a:rPr sz="1500" spc="-26" dirty="0">
                <a:latin typeface="Calibri"/>
                <a:cs typeface="Calibri"/>
              </a:rPr>
              <a:t>i</a:t>
            </a:r>
            <a:r>
              <a:rPr sz="1500" spc="-71" dirty="0">
                <a:latin typeface="Calibri"/>
                <a:cs typeface="Calibri"/>
              </a:rPr>
              <a:t>n</a:t>
            </a:r>
            <a:r>
              <a:rPr sz="1500" spc="-75" dirty="0">
                <a:latin typeface="Calibri"/>
                <a:cs typeface="Calibri"/>
              </a:rPr>
              <a:t>k</a:t>
            </a:r>
            <a:r>
              <a:rPr sz="1500" spc="8" dirty="0">
                <a:latin typeface="Calibri"/>
                <a:cs typeface="Calibri"/>
              </a:rPr>
              <a:t>s: </a:t>
            </a:r>
            <a:r>
              <a:rPr sz="1500" spc="-41" dirty="0">
                <a:latin typeface="Calibri"/>
                <a:cs typeface="Calibri"/>
              </a:rPr>
              <a:t>hr</a:t>
            </a:r>
            <a:r>
              <a:rPr sz="1500" spc="-49" dirty="0">
                <a:latin typeface="Calibri"/>
                <a:cs typeface="Calibri"/>
              </a:rPr>
              <a:t>e</a:t>
            </a:r>
            <a:r>
              <a:rPr sz="1500" spc="-11" dirty="0">
                <a:latin typeface="Calibri"/>
                <a:cs typeface="Calibri"/>
              </a:rPr>
              <a:t>f</a:t>
            </a:r>
            <a:r>
              <a:rPr sz="1500" spc="-221" dirty="0">
                <a:latin typeface="Calibri"/>
                <a:cs typeface="Calibri"/>
              </a:rPr>
              <a:t>=</a:t>
            </a:r>
            <a:r>
              <a:rPr sz="1500" spc="-83" dirty="0">
                <a:latin typeface="Calibri"/>
                <a:cs typeface="Calibri"/>
              </a:rPr>
              <a:t>l</a:t>
            </a:r>
            <a:r>
              <a:rPr sz="1500" spc="-26" dirty="0">
                <a:latin typeface="Calibri"/>
                <a:cs typeface="Calibri"/>
              </a:rPr>
              <a:t>ink[</a:t>
            </a:r>
            <a:r>
              <a:rPr sz="1500" spc="-34" dirty="0">
                <a:latin typeface="Calibri"/>
                <a:cs typeface="Calibri"/>
              </a:rPr>
              <a:t>"</a:t>
            </a:r>
            <a:r>
              <a:rPr sz="1500" spc="-41" dirty="0">
                <a:latin typeface="Calibri"/>
                <a:cs typeface="Calibri"/>
              </a:rPr>
              <a:t>hr</a:t>
            </a:r>
            <a:r>
              <a:rPr sz="1500" spc="-49" dirty="0">
                <a:latin typeface="Calibri"/>
                <a:cs typeface="Calibri"/>
              </a:rPr>
              <a:t>e</a:t>
            </a:r>
            <a:r>
              <a:rPr sz="1500" spc="-11" dirty="0">
                <a:latin typeface="Calibri"/>
                <a:cs typeface="Calibri"/>
              </a:rPr>
              <a:t>f</a:t>
            </a:r>
            <a:r>
              <a:rPr sz="1500" spc="11" dirty="0">
                <a:latin typeface="Calibri"/>
                <a:cs typeface="Calibri"/>
              </a:rPr>
              <a:t>"]</a:t>
            </a:r>
            <a:r>
              <a:rPr sz="1500" spc="8" dirty="0">
                <a:latin typeface="Calibri"/>
                <a:cs typeface="Calibri"/>
              </a:rPr>
              <a:t> </a:t>
            </a:r>
            <a:r>
              <a:rPr sz="1500" spc="-34" dirty="0">
                <a:latin typeface="Calibri"/>
                <a:cs typeface="Calibri"/>
              </a:rPr>
              <a:t>ur</a:t>
            </a:r>
            <a:r>
              <a:rPr sz="1500" spc="-19" dirty="0">
                <a:latin typeface="Calibri"/>
                <a:cs typeface="Calibri"/>
              </a:rPr>
              <a:t>l</a:t>
            </a:r>
            <a:r>
              <a:rPr sz="1500" spc="-281" dirty="0">
                <a:latin typeface="Calibri"/>
                <a:cs typeface="Calibri"/>
              </a:rPr>
              <a:t>=</a:t>
            </a:r>
            <a:r>
              <a:rPr sz="1500" spc="-71" dirty="0">
                <a:latin typeface="Calibri"/>
                <a:cs typeface="Calibri"/>
              </a:rPr>
              <a:t>s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art_ur</a:t>
            </a:r>
            <a:r>
              <a:rPr sz="1500" spc="-8" dirty="0">
                <a:latin typeface="Calibri"/>
                <a:cs typeface="Calibri"/>
              </a:rPr>
              <a:t>l</a:t>
            </a:r>
            <a:r>
              <a:rPr sz="1500" spc="-109" dirty="0">
                <a:latin typeface="Calibri"/>
                <a:cs typeface="Calibri"/>
              </a:rPr>
              <a:t>+"/"+</a:t>
            </a:r>
            <a:r>
              <a:rPr sz="1500" spc="-41" dirty="0">
                <a:latin typeface="Calibri"/>
                <a:cs typeface="Calibri"/>
              </a:rPr>
              <a:t>hr</a:t>
            </a:r>
            <a:r>
              <a:rPr sz="1500" spc="-49" dirty="0">
                <a:latin typeface="Calibri"/>
                <a:cs typeface="Calibri"/>
              </a:rPr>
              <a:t>e</a:t>
            </a:r>
            <a:r>
              <a:rPr sz="1500" spc="-11" dirty="0">
                <a:latin typeface="Calibri"/>
                <a:cs typeface="Calibri"/>
              </a:rPr>
              <a:t>f </a:t>
            </a:r>
            <a:r>
              <a:rPr sz="1500" spc="-53" dirty="0">
                <a:latin typeface="Calibri"/>
                <a:cs typeface="Calibri"/>
              </a:rPr>
              <a:t>spider</a:t>
            </a:r>
            <a:r>
              <a:rPr sz="1500" spc="4" dirty="0">
                <a:latin typeface="Calibri"/>
                <a:cs typeface="Calibri"/>
              </a:rPr>
              <a:t>(</a:t>
            </a:r>
            <a:r>
              <a:rPr sz="1500" spc="-30" dirty="0">
                <a:latin typeface="Calibri"/>
                <a:cs typeface="Calibri"/>
              </a:rPr>
              <a:t>url</a:t>
            </a:r>
            <a:r>
              <a:rPr sz="1500" dirty="0">
                <a:latin typeface="Calibri"/>
                <a:cs typeface="Calibri"/>
              </a:rPr>
              <a:t>)</a:t>
            </a:r>
          </a:p>
          <a:p>
            <a:pPr marL="180975" marR="3371850" indent="-171450">
              <a:lnSpc>
                <a:spcPct val="130000"/>
              </a:lnSpc>
            </a:pPr>
            <a:r>
              <a:rPr sz="1500" spc="-68" dirty="0">
                <a:latin typeface="Calibri"/>
                <a:cs typeface="Calibri"/>
              </a:rPr>
              <a:t>e</a:t>
            </a:r>
            <a:r>
              <a:rPr sz="1500" spc="-79" dirty="0">
                <a:latin typeface="Calibri"/>
                <a:cs typeface="Calibri"/>
              </a:rPr>
              <a:t>x</a:t>
            </a:r>
            <a:r>
              <a:rPr sz="1500" spc="-49" dirty="0">
                <a:latin typeface="Calibri"/>
                <a:cs typeface="Calibri"/>
              </a:rPr>
              <a:t>cept</a:t>
            </a:r>
            <a:r>
              <a:rPr sz="1500" spc="-68" dirty="0">
                <a:latin typeface="Calibri"/>
                <a:cs typeface="Calibri"/>
              </a:rPr>
              <a:t> </a:t>
            </a:r>
            <a:r>
              <a:rPr sz="1500" spc="-26" dirty="0">
                <a:latin typeface="Calibri"/>
                <a:cs typeface="Calibri"/>
              </a:rPr>
              <a:t>E</a:t>
            </a:r>
            <a:r>
              <a:rPr sz="1500" spc="-79" dirty="0">
                <a:latin typeface="Calibri"/>
                <a:cs typeface="Calibri"/>
              </a:rPr>
              <a:t>x</a:t>
            </a:r>
            <a:r>
              <a:rPr sz="1500" spc="-49" dirty="0">
                <a:latin typeface="Calibri"/>
                <a:cs typeface="Calibri"/>
              </a:rPr>
              <a:t>cept</a:t>
            </a:r>
            <a:r>
              <a:rPr sz="1500" spc="-34" dirty="0">
                <a:latin typeface="Calibri"/>
                <a:cs typeface="Calibri"/>
              </a:rPr>
              <a:t>i</a:t>
            </a:r>
            <a:r>
              <a:rPr sz="1500" spc="-79" dirty="0">
                <a:latin typeface="Calibri"/>
                <a:cs typeface="Calibri"/>
              </a:rPr>
              <a:t>o</a:t>
            </a:r>
            <a:r>
              <a:rPr sz="1500" spc="-75" dirty="0">
                <a:latin typeface="Calibri"/>
                <a:cs typeface="Calibri"/>
              </a:rPr>
              <a:t>n</a:t>
            </a:r>
            <a:r>
              <a:rPr sz="1500" spc="-86" dirty="0">
                <a:latin typeface="Calibri"/>
                <a:cs typeface="Calibri"/>
              </a:rPr>
              <a:t> </a:t>
            </a:r>
            <a:r>
              <a:rPr sz="1500" spc="-49" dirty="0">
                <a:latin typeface="Calibri"/>
                <a:cs typeface="Calibri"/>
              </a:rPr>
              <a:t>as</a:t>
            </a:r>
            <a:r>
              <a:rPr sz="1500" spc="-68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er</a:t>
            </a:r>
            <a:r>
              <a:rPr sz="1500" spc="-19" dirty="0">
                <a:latin typeface="Calibri"/>
                <a:cs typeface="Calibri"/>
              </a:rPr>
              <a:t>r</a:t>
            </a:r>
            <a:r>
              <a:rPr sz="1500" spc="75" dirty="0">
                <a:latin typeface="Calibri"/>
                <a:cs typeface="Calibri"/>
              </a:rPr>
              <a:t>:</a:t>
            </a:r>
            <a:r>
              <a:rPr sz="1500" spc="94" dirty="0">
                <a:latin typeface="Calibri"/>
                <a:cs typeface="Calibri"/>
              </a:rPr>
              <a:t> </a:t>
            </a:r>
            <a:r>
              <a:rPr sz="1500" spc="-45" dirty="0">
                <a:latin typeface="Calibri"/>
                <a:cs typeface="Calibri"/>
              </a:rPr>
              <a:t>pri</a:t>
            </a:r>
            <a:r>
              <a:rPr sz="1500" spc="-75" dirty="0">
                <a:latin typeface="Calibri"/>
                <a:cs typeface="Calibri"/>
              </a:rPr>
              <a:t>n</a:t>
            </a:r>
            <a:r>
              <a:rPr sz="1500" spc="-8" dirty="0">
                <a:latin typeface="Calibri"/>
                <a:cs typeface="Calibri"/>
              </a:rPr>
              <a:t>t(err)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2458" y="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9002458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9002458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9002458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1"/>
                </a:moveTo>
                <a:lnTo>
                  <a:pt x="188722" y="1284731"/>
                </a:lnTo>
                <a:lnTo>
                  <a:pt x="188722" y="0"/>
                </a:lnTo>
                <a:lnTo>
                  <a:pt x="0" y="0"/>
                </a:lnTo>
                <a:lnTo>
                  <a:pt x="0" y="1284731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9002458" y="4181379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2827"/>
                </a:moveTo>
                <a:lnTo>
                  <a:pt x="188722" y="1282827"/>
                </a:lnTo>
                <a:lnTo>
                  <a:pt x="188722" y="0"/>
                </a:lnTo>
                <a:lnTo>
                  <a:pt x="0" y="0"/>
                </a:lnTo>
                <a:lnTo>
                  <a:pt x="0" y="12828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0" y="417995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0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1"/>
                </a:moveTo>
                <a:lnTo>
                  <a:pt x="188747" y="1284731"/>
                </a:lnTo>
                <a:lnTo>
                  <a:pt x="188747" y="0"/>
                </a:lnTo>
                <a:lnTo>
                  <a:pt x="0" y="0"/>
                </a:lnTo>
                <a:lnTo>
                  <a:pt x="0" y="1284731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0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0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0" y="1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2827"/>
                </a:moveTo>
                <a:lnTo>
                  <a:pt x="188747" y="1282827"/>
                </a:lnTo>
                <a:lnTo>
                  <a:pt x="188747" y="0"/>
                </a:lnTo>
                <a:lnTo>
                  <a:pt x="0" y="0"/>
                </a:lnTo>
                <a:lnTo>
                  <a:pt x="0" y="1282827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805218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0752" y="617029"/>
            <a:ext cx="3913336" cy="39318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>
              <a:lnSpc>
                <a:spcPct val="130100"/>
              </a:lnSpc>
            </a:pPr>
            <a:r>
              <a:rPr sz="1500" spc="-71" dirty="0">
                <a:latin typeface="Calibri"/>
                <a:cs typeface="Calibri"/>
              </a:rPr>
              <a:t>s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art_ur</a:t>
            </a:r>
            <a:r>
              <a:rPr sz="1500" spc="-4" dirty="0">
                <a:latin typeface="Calibri"/>
                <a:cs typeface="Calibri"/>
              </a:rPr>
              <a:t>l</a:t>
            </a:r>
            <a:r>
              <a:rPr sz="1500" spc="-109" dirty="0">
                <a:latin typeface="Calibri"/>
                <a:cs typeface="Calibri"/>
              </a:rPr>
              <a:t>="</a:t>
            </a:r>
            <a:r>
              <a:rPr sz="1500" spc="-131" dirty="0">
                <a:latin typeface="Calibri"/>
                <a:cs typeface="Calibri"/>
              </a:rPr>
              <a:t>h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11" dirty="0">
                <a:latin typeface="Calibri"/>
                <a:cs typeface="Calibri"/>
              </a:rPr>
              <a:t>tp</a:t>
            </a:r>
            <a:r>
              <a:rPr sz="1500" spc="-4" dirty="0">
                <a:latin typeface="Calibri"/>
                <a:cs typeface="Calibri"/>
              </a:rPr>
              <a:t>:</a:t>
            </a:r>
            <a:r>
              <a:rPr sz="1500" spc="-8" dirty="0">
                <a:latin typeface="Calibri"/>
                <a:cs typeface="Calibri"/>
              </a:rPr>
              <a:t>//</a:t>
            </a:r>
            <a:r>
              <a:rPr sz="1500" spc="-49" dirty="0">
                <a:latin typeface="Calibri"/>
                <a:cs typeface="Calibri"/>
              </a:rPr>
              <a:t>1</a:t>
            </a:r>
            <a:r>
              <a:rPr sz="1500" spc="-45" dirty="0">
                <a:latin typeface="Calibri"/>
                <a:cs typeface="Calibri"/>
              </a:rPr>
              <a:t>2</a:t>
            </a:r>
            <a:r>
              <a:rPr sz="1500" spc="-15" dirty="0">
                <a:latin typeface="Calibri"/>
                <a:cs typeface="Calibri"/>
              </a:rPr>
              <a:t>7.0</a:t>
            </a:r>
            <a:r>
              <a:rPr sz="1500" spc="-4" dirty="0">
                <a:latin typeface="Calibri"/>
                <a:cs typeface="Calibri"/>
              </a:rPr>
              <a:t>.0.1</a:t>
            </a:r>
            <a:r>
              <a:rPr sz="1500" spc="-15" dirty="0">
                <a:latin typeface="Calibri"/>
                <a:cs typeface="Calibri"/>
              </a:rPr>
              <a:t>:50</a:t>
            </a:r>
            <a:r>
              <a:rPr sz="1500" spc="-30" dirty="0">
                <a:latin typeface="Calibri"/>
                <a:cs typeface="Calibri"/>
              </a:rPr>
              <a:t>0</a:t>
            </a:r>
            <a:r>
              <a:rPr sz="1500" spc="-19" dirty="0">
                <a:latin typeface="Calibri"/>
                <a:cs typeface="Calibri"/>
              </a:rPr>
              <a:t>0"</a:t>
            </a:r>
            <a:r>
              <a:rPr sz="1500" spc="-11" dirty="0">
                <a:latin typeface="Calibri"/>
                <a:cs typeface="Calibri"/>
              </a:rPr>
              <a:t> </a:t>
            </a:r>
            <a:endParaRPr lang="en-US" sz="1500" spc="-11" dirty="0" smtClean="0">
              <a:latin typeface="Calibri"/>
              <a:cs typeface="Calibri"/>
            </a:endParaRPr>
          </a:p>
          <a:p>
            <a:pPr marL="9525" marR="3810">
              <a:lnSpc>
                <a:spcPct val="130100"/>
              </a:lnSpc>
            </a:pPr>
            <a:r>
              <a:rPr sz="1500" spc="-38" dirty="0" err="1" smtClean="0">
                <a:latin typeface="Calibri"/>
                <a:cs typeface="Calibri"/>
              </a:rPr>
              <a:t>urls</a:t>
            </a:r>
            <a:r>
              <a:rPr sz="1500" spc="-90" dirty="0">
                <a:latin typeface="Calibri"/>
                <a:cs typeface="Calibri"/>
              </a:rPr>
              <a:t>=[]</a:t>
            </a:r>
            <a:endParaRPr sz="1500" dirty="0">
              <a:latin typeface="Calibri"/>
              <a:cs typeface="Calibri"/>
            </a:endParaRPr>
          </a:p>
          <a:p>
            <a:pPr marL="9525" marR="1342073">
              <a:lnSpc>
                <a:spcPct val="130000"/>
              </a:lnSpc>
            </a:pPr>
            <a:r>
              <a:rPr sz="1500" spc="-23" dirty="0">
                <a:latin typeface="Calibri"/>
                <a:cs typeface="Calibri"/>
              </a:rPr>
              <a:t>th</a:t>
            </a:r>
            <a:r>
              <a:rPr sz="1500" spc="-38" dirty="0">
                <a:latin typeface="Calibri"/>
                <a:cs typeface="Calibri"/>
              </a:rPr>
              <a:t>r</a:t>
            </a:r>
            <a:r>
              <a:rPr sz="1500" spc="-90" dirty="0">
                <a:latin typeface="Calibri"/>
                <a:cs typeface="Calibri"/>
              </a:rPr>
              <a:t>eads=</a:t>
            </a:r>
            <a:r>
              <a:rPr sz="1500" spc="-60" dirty="0">
                <a:latin typeface="Calibri"/>
                <a:cs typeface="Calibri"/>
              </a:rPr>
              <a:t>[</a:t>
            </a:r>
            <a:r>
              <a:rPr sz="1500" spc="8" dirty="0">
                <a:latin typeface="Calibri"/>
                <a:cs typeface="Calibri"/>
              </a:rPr>
              <a:t>]</a:t>
            </a:r>
            <a:r>
              <a:rPr sz="1500" spc="4" dirty="0">
                <a:latin typeface="Calibri"/>
                <a:cs typeface="Calibri"/>
              </a:rPr>
              <a:t> </a:t>
            </a:r>
            <a:endParaRPr lang="en-US" sz="1500" spc="4" dirty="0" smtClean="0">
              <a:latin typeface="Calibri"/>
              <a:cs typeface="Calibri"/>
            </a:endParaRPr>
          </a:p>
          <a:p>
            <a:pPr marL="9525" marR="1342073">
              <a:lnSpc>
                <a:spcPct val="130000"/>
              </a:lnSpc>
            </a:pPr>
            <a:r>
              <a:rPr lang="en-US" sz="1500" spc="-53" dirty="0" err="1" smtClean="0">
                <a:solidFill>
                  <a:srgbClr val="1C26F6"/>
                </a:solidFill>
                <a:latin typeface="Calibri"/>
                <a:cs typeface="Calibri"/>
              </a:rPr>
              <a:t>url</a:t>
            </a:r>
            <a:r>
              <a:rPr lang="en-US" sz="1500" spc="-53" dirty="0" smtClean="0">
                <a:solidFill>
                  <a:srgbClr val="1C26F6"/>
                </a:solidFill>
                <a:latin typeface="Calibri"/>
                <a:cs typeface="Calibri"/>
              </a:rPr>
              <a:t>=</a:t>
            </a:r>
            <a:r>
              <a:rPr lang="en-US" altLang="zh-CN" sz="1500" spc="-71" dirty="0">
                <a:solidFill>
                  <a:srgbClr val="1C26F6"/>
                </a:solidFill>
                <a:latin typeface="Calibri"/>
                <a:cs typeface="Calibri"/>
              </a:rPr>
              <a:t> </a:t>
            </a:r>
            <a:r>
              <a:rPr lang="en-US" altLang="zh-CN" sz="1500" spc="-71" dirty="0" err="1" smtClean="0">
                <a:solidFill>
                  <a:srgbClr val="1C26F6"/>
                </a:solidFill>
                <a:latin typeface="Calibri"/>
                <a:cs typeface="Calibri"/>
              </a:rPr>
              <a:t>s</a:t>
            </a:r>
            <a:r>
              <a:rPr lang="en-US" altLang="zh-CN" sz="1500" spc="-26" dirty="0" err="1" smtClean="0">
                <a:solidFill>
                  <a:srgbClr val="1C26F6"/>
                </a:solidFill>
                <a:latin typeface="Calibri"/>
                <a:cs typeface="Calibri"/>
              </a:rPr>
              <a:t>t</a:t>
            </a:r>
            <a:r>
              <a:rPr lang="en-US" altLang="zh-CN" sz="1500" dirty="0" err="1" smtClean="0">
                <a:solidFill>
                  <a:srgbClr val="1C26F6"/>
                </a:solidFill>
                <a:latin typeface="Calibri"/>
                <a:cs typeface="Calibri"/>
              </a:rPr>
              <a:t>art_ur</a:t>
            </a:r>
            <a:r>
              <a:rPr lang="en-US" altLang="zh-CN" sz="1500" spc="-4" dirty="0" err="1" smtClean="0">
                <a:solidFill>
                  <a:srgbClr val="1C26F6"/>
                </a:solidFill>
                <a:latin typeface="Calibri"/>
                <a:cs typeface="Calibri"/>
              </a:rPr>
              <a:t>l</a:t>
            </a:r>
            <a:r>
              <a:rPr lang="en-US" altLang="zh-CN" sz="1500" spc="-4" dirty="0" smtClean="0">
                <a:solidFill>
                  <a:srgbClr val="1C26F6"/>
                </a:solidFill>
                <a:latin typeface="Calibri"/>
                <a:cs typeface="Calibri"/>
              </a:rPr>
              <a:t>+”/”+”books.html”</a:t>
            </a:r>
          </a:p>
          <a:p>
            <a:pPr marL="9525" marR="1342073">
              <a:lnSpc>
                <a:spcPct val="130000"/>
              </a:lnSpc>
            </a:pPr>
            <a:r>
              <a:rPr sz="1500" spc="-53" dirty="0" smtClean="0">
                <a:latin typeface="Calibri"/>
                <a:cs typeface="Calibri"/>
              </a:rPr>
              <a:t>spider</a:t>
            </a:r>
            <a:r>
              <a:rPr sz="1500" spc="4" dirty="0" smtClean="0">
                <a:latin typeface="Calibri"/>
                <a:cs typeface="Calibri"/>
              </a:rPr>
              <a:t>(</a:t>
            </a:r>
            <a:r>
              <a:rPr lang="en-US" altLang="zh-CN" sz="1500" spc="-53" dirty="0" err="1">
                <a:latin typeface="Calibri"/>
                <a:cs typeface="Calibri"/>
              </a:rPr>
              <a:t>url</a:t>
            </a:r>
            <a:r>
              <a:rPr sz="1500" dirty="0" smtClean="0">
                <a:latin typeface="Calibri"/>
                <a:cs typeface="Calibri"/>
              </a:rPr>
              <a:t>)</a:t>
            </a:r>
            <a:endParaRPr sz="1500" dirty="0">
              <a:latin typeface="Calibri"/>
              <a:cs typeface="Calibri"/>
            </a:endParaRPr>
          </a:p>
          <a:p>
            <a:pPr marL="9525" marR="595313">
              <a:lnSpc>
                <a:spcPct val="130000"/>
              </a:lnSpc>
            </a:pPr>
            <a:r>
              <a:rPr sz="1500" spc="-143" dirty="0">
                <a:solidFill>
                  <a:srgbClr val="C00000"/>
                </a:solidFill>
                <a:latin typeface="Calibri"/>
                <a:cs typeface="Calibri"/>
              </a:rPr>
              <a:t>#</a:t>
            </a:r>
            <a:r>
              <a:rPr sz="1500" dirty="0" err="1" smtClean="0">
                <a:solidFill>
                  <a:srgbClr val="C00000"/>
                </a:solidFill>
                <a:latin typeface="宋体"/>
                <a:cs typeface="宋体"/>
              </a:rPr>
              <a:t>等待所有线程执行完毕</a:t>
            </a:r>
            <a:endParaRPr lang="en-US" sz="1500" dirty="0" smtClean="0">
              <a:solidFill>
                <a:srgbClr val="C00000"/>
              </a:solidFill>
              <a:latin typeface="宋体"/>
              <a:cs typeface="宋体"/>
            </a:endParaRPr>
          </a:p>
          <a:p>
            <a:pPr marL="9525" marR="595313">
              <a:lnSpc>
                <a:spcPct val="130000"/>
              </a:lnSpc>
            </a:pPr>
            <a:r>
              <a:rPr sz="1500" spc="-41" dirty="0" smtClean="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sz="1500" spc="-60" dirty="0" smtClean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1500" spc="-34" dirty="0" smtClean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1500" spc="-83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500" spc="-8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500" spc="-7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500" spc="-41" dirty="0">
                <a:solidFill>
                  <a:srgbClr val="C00000"/>
                </a:solidFill>
                <a:latin typeface="Calibri"/>
                <a:cs typeface="Calibri"/>
              </a:rPr>
              <a:t>in</a:t>
            </a:r>
            <a:r>
              <a:rPr sz="1500" spc="-79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500" spc="-23" dirty="0">
                <a:solidFill>
                  <a:srgbClr val="C00000"/>
                </a:solidFill>
                <a:latin typeface="Calibri"/>
                <a:cs typeface="Calibri"/>
              </a:rPr>
              <a:t>th</a:t>
            </a:r>
            <a:r>
              <a:rPr sz="1500" spc="-38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1500" spc="-30" dirty="0">
                <a:solidFill>
                  <a:srgbClr val="C00000"/>
                </a:solidFill>
                <a:latin typeface="Calibri"/>
                <a:cs typeface="Calibri"/>
              </a:rPr>
              <a:t>eads:</a:t>
            </a:r>
            <a:endParaRPr sz="1500" dirty="0">
              <a:solidFill>
                <a:srgbClr val="C00000"/>
              </a:solidFill>
              <a:latin typeface="Calibri"/>
              <a:cs typeface="Calibri"/>
            </a:endParaRPr>
          </a:p>
          <a:p>
            <a:pPr marL="9525" marR="1331595" indent="171450">
              <a:lnSpc>
                <a:spcPts val="2340"/>
              </a:lnSpc>
              <a:spcBef>
                <a:spcPts val="169"/>
              </a:spcBef>
            </a:pPr>
            <a:r>
              <a:rPr sz="1500" spc="-23" dirty="0">
                <a:solidFill>
                  <a:srgbClr val="C00000"/>
                </a:solidFill>
                <a:latin typeface="Calibri"/>
                <a:cs typeface="Calibri"/>
              </a:rPr>
              <a:t>t.join</a:t>
            </a:r>
            <a:r>
              <a:rPr sz="1500" dirty="0">
                <a:solidFill>
                  <a:srgbClr val="C00000"/>
                </a:solidFill>
                <a:latin typeface="Calibri"/>
                <a:cs typeface="Calibri"/>
              </a:rPr>
              <a:t>() </a:t>
            </a:r>
            <a:endParaRPr lang="en-US" sz="1500" dirty="0" smtClean="0">
              <a:solidFill>
                <a:srgbClr val="C00000"/>
              </a:solidFill>
              <a:latin typeface="Calibri"/>
              <a:cs typeface="Calibri"/>
            </a:endParaRPr>
          </a:p>
          <a:p>
            <a:pPr marL="9525" marR="1331595" indent="171450">
              <a:lnSpc>
                <a:spcPts val="2340"/>
              </a:lnSpc>
              <a:spcBef>
                <a:spcPts val="169"/>
              </a:spcBef>
            </a:pPr>
            <a:r>
              <a:rPr sz="1500" spc="-53" dirty="0" smtClean="0">
                <a:latin typeface="Calibri"/>
                <a:cs typeface="Calibri"/>
              </a:rPr>
              <a:t>print</a:t>
            </a:r>
            <a:r>
              <a:rPr sz="1500" spc="-53" dirty="0">
                <a:latin typeface="Calibri"/>
                <a:cs typeface="Calibri"/>
              </a:rPr>
              <a:t>("The End")</a:t>
            </a: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 marL="9525">
              <a:spcBef>
                <a:spcPts val="986"/>
              </a:spcBef>
            </a:pPr>
            <a:r>
              <a:rPr sz="1500" dirty="0">
                <a:latin typeface="宋体"/>
                <a:cs typeface="宋体"/>
              </a:rPr>
              <a:t>程序一次执行的结果：</a:t>
            </a:r>
          </a:p>
          <a:p>
            <a:pPr marL="9525" marR="1547336">
              <a:lnSpc>
                <a:spcPct val="130000"/>
              </a:lnSpc>
            </a:pPr>
            <a:r>
              <a:rPr sz="1500" dirty="0" err="1">
                <a:latin typeface="宋体"/>
                <a:cs typeface="宋体"/>
              </a:rPr>
              <a:t>计算机</a:t>
            </a:r>
            <a:r>
              <a:rPr sz="1500" dirty="0">
                <a:latin typeface="宋体"/>
                <a:cs typeface="宋体"/>
              </a:rPr>
              <a:t> </a:t>
            </a:r>
            <a:endParaRPr lang="en-US" sz="1500" dirty="0" smtClean="0">
              <a:latin typeface="宋体"/>
              <a:cs typeface="宋体"/>
            </a:endParaRPr>
          </a:p>
          <a:p>
            <a:pPr marL="9525" marR="1547336">
              <a:lnSpc>
                <a:spcPct val="130000"/>
              </a:lnSpc>
            </a:pPr>
            <a:r>
              <a:rPr sz="1500" dirty="0" err="1" smtClean="0">
                <a:latin typeface="宋体"/>
                <a:cs typeface="宋体"/>
              </a:rPr>
              <a:t>数据库</a:t>
            </a:r>
            <a:r>
              <a:rPr sz="1500" dirty="0" smtClean="0">
                <a:latin typeface="宋体"/>
                <a:cs typeface="宋体"/>
              </a:rPr>
              <a:t> </a:t>
            </a:r>
            <a:r>
              <a:rPr sz="1500" spc="4" dirty="0">
                <a:latin typeface="宋体"/>
                <a:cs typeface="宋体"/>
              </a:rPr>
              <a:t>MySQL</a:t>
            </a:r>
            <a:r>
              <a:rPr sz="1500" spc="-11" dirty="0">
                <a:latin typeface="宋体"/>
                <a:cs typeface="宋体"/>
              </a:rPr>
              <a:t>数</a:t>
            </a:r>
            <a:r>
              <a:rPr sz="1500" dirty="0">
                <a:latin typeface="宋体"/>
                <a:cs typeface="宋体"/>
              </a:rPr>
              <a:t>据库</a:t>
            </a:r>
          </a:p>
        </p:txBody>
      </p:sp>
      <p:sp>
        <p:nvSpPr>
          <p:cNvPr id="3" name="object 3"/>
          <p:cNvSpPr/>
          <p:nvPr/>
        </p:nvSpPr>
        <p:spPr>
          <a:xfrm>
            <a:off x="9002458" y="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9002458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9002458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9002458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1"/>
                </a:moveTo>
                <a:lnTo>
                  <a:pt x="188722" y="1284731"/>
                </a:lnTo>
                <a:lnTo>
                  <a:pt x="188722" y="0"/>
                </a:lnTo>
                <a:lnTo>
                  <a:pt x="0" y="0"/>
                </a:lnTo>
                <a:lnTo>
                  <a:pt x="0" y="1284731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9002458" y="4181379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2827"/>
                </a:moveTo>
                <a:lnTo>
                  <a:pt x="188722" y="1282827"/>
                </a:lnTo>
                <a:lnTo>
                  <a:pt x="188722" y="0"/>
                </a:lnTo>
                <a:lnTo>
                  <a:pt x="0" y="0"/>
                </a:lnTo>
                <a:lnTo>
                  <a:pt x="0" y="12828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0" y="417995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0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1"/>
                </a:moveTo>
                <a:lnTo>
                  <a:pt x="188747" y="1284731"/>
                </a:lnTo>
                <a:lnTo>
                  <a:pt x="188747" y="0"/>
                </a:lnTo>
                <a:lnTo>
                  <a:pt x="0" y="0"/>
                </a:lnTo>
                <a:lnTo>
                  <a:pt x="0" y="1284731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0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0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0" y="1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2827"/>
                </a:moveTo>
                <a:lnTo>
                  <a:pt x="188747" y="1282827"/>
                </a:lnTo>
                <a:lnTo>
                  <a:pt x="188747" y="0"/>
                </a:lnTo>
                <a:lnTo>
                  <a:pt x="0" y="0"/>
                </a:lnTo>
                <a:lnTo>
                  <a:pt x="0" y="1282827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310013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1229" y="466511"/>
            <a:ext cx="7323773" cy="38792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>
              <a:lnSpc>
                <a:spcPct val="130000"/>
              </a:lnSpc>
            </a:pPr>
            <a:r>
              <a:rPr sz="1500" dirty="0">
                <a:latin typeface="宋体"/>
                <a:cs typeface="宋体"/>
              </a:rPr>
              <a:t>MySQ</a:t>
            </a:r>
            <a:r>
              <a:rPr sz="1500" spc="4" dirty="0">
                <a:latin typeface="宋体"/>
                <a:cs typeface="宋体"/>
              </a:rPr>
              <a:t>L</a:t>
            </a:r>
            <a:r>
              <a:rPr sz="1500" spc="-8" dirty="0">
                <a:latin typeface="宋体"/>
                <a:cs typeface="宋体"/>
              </a:rPr>
              <a:t>是</a:t>
            </a:r>
            <a:r>
              <a:rPr sz="1500" spc="4" dirty="0">
                <a:latin typeface="宋体"/>
                <a:cs typeface="宋体"/>
              </a:rPr>
              <a:t>一个</a:t>
            </a:r>
            <a:r>
              <a:rPr sz="1500" spc="-11" dirty="0">
                <a:latin typeface="宋体"/>
                <a:cs typeface="宋体"/>
              </a:rPr>
              <a:t>关</a:t>
            </a:r>
            <a:r>
              <a:rPr sz="1500" spc="4" dirty="0">
                <a:latin typeface="宋体"/>
                <a:cs typeface="宋体"/>
              </a:rPr>
              <a:t>系型</a:t>
            </a:r>
            <a:r>
              <a:rPr sz="1500" spc="-11" dirty="0">
                <a:latin typeface="宋体"/>
                <a:cs typeface="宋体"/>
              </a:rPr>
              <a:t>数</a:t>
            </a:r>
            <a:r>
              <a:rPr sz="1500" spc="4" dirty="0">
                <a:latin typeface="宋体"/>
                <a:cs typeface="宋体"/>
              </a:rPr>
              <a:t>据库</a:t>
            </a:r>
            <a:r>
              <a:rPr sz="1500" spc="-11" dirty="0">
                <a:latin typeface="宋体"/>
                <a:cs typeface="宋体"/>
              </a:rPr>
              <a:t>管</a:t>
            </a:r>
            <a:r>
              <a:rPr sz="1500" spc="4" dirty="0">
                <a:latin typeface="宋体"/>
                <a:cs typeface="宋体"/>
              </a:rPr>
              <a:t>理系</a:t>
            </a:r>
            <a:r>
              <a:rPr sz="1500" spc="-11" dirty="0">
                <a:latin typeface="宋体"/>
                <a:cs typeface="宋体"/>
              </a:rPr>
              <a:t>统</a:t>
            </a:r>
            <a:r>
              <a:rPr sz="1500" spc="4" dirty="0">
                <a:latin typeface="宋体"/>
                <a:cs typeface="宋体"/>
              </a:rPr>
              <a:t>，由</a:t>
            </a:r>
            <a:r>
              <a:rPr sz="1500" spc="-11" dirty="0">
                <a:latin typeface="宋体"/>
                <a:cs typeface="宋体"/>
              </a:rPr>
              <a:t>瑞</a:t>
            </a:r>
            <a:r>
              <a:rPr sz="1500" spc="4" dirty="0">
                <a:latin typeface="宋体"/>
                <a:cs typeface="宋体"/>
              </a:rPr>
              <a:t>典</a:t>
            </a:r>
            <a:r>
              <a:rPr sz="1500" spc="-8" dirty="0">
                <a:latin typeface="宋体"/>
                <a:cs typeface="宋体"/>
              </a:rPr>
              <a:t>M</a:t>
            </a:r>
            <a:r>
              <a:rPr sz="1500" dirty="0">
                <a:latin typeface="宋体"/>
                <a:cs typeface="宋体"/>
              </a:rPr>
              <a:t>yS</a:t>
            </a:r>
            <a:r>
              <a:rPr sz="1500" spc="-8" dirty="0">
                <a:latin typeface="宋体"/>
                <a:cs typeface="宋体"/>
              </a:rPr>
              <a:t>Q</a:t>
            </a:r>
            <a:r>
              <a:rPr sz="1500" dirty="0">
                <a:latin typeface="宋体"/>
                <a:cs typeface="宋体"/>
              </a:rPr>
              <a:t>L</a:t>
            </a:r>
            <a:r>
              <a:rPr sz="1500" spc="-26" dirty="0">
                <a:latin typeface="宋体"/>
                <a:cs typeface="宋体"/>
              </a:rPr>
              <a:t> </a:t>
            </a:r>
            <a:r>
              <a:rPr sz="1500" dirty="0">
                <a:latin typeface="宋体"/>
                <a:cs typeface="宋体"/>
              </a:rPr>
              <a:t>AB</a:t>
            </a:r>
            <a:r>
              <a:rPr sz="1500" spc="-4" dirty="0">
                <a:latin typeface="宋体"/>
                <a:cs typeface="宋体"/>
              </a:rPr>
              <a:t> </a:t>
            </a:r>
            <a:r>
              <a:rPr sz="1500" dirty="0">
                <a:latin typeface="宋体"/>
                <a:cs typeface="宋体"/>
              </a:rPr>
              <a:t>公司开发，目前属</a:t>
            </a:r>
            <a:r>
              <a:rPr sz="1500" spc="4" dirty="0">
                <a:latin typeface="宋体"/>
                <a:cs typeface="宋体"/>
              </a:rPr>
              <a:t>于</a:t>
            </a:r>
            <a:r>
              <a:rPr sz="1500" spc="-30" dirty="0">
                <a:latin typeface="宋体"/>
                <a:cs typeface="宋体"/>
              </a:rPr>
              <a:t> </a:t>
            </a:r>
            <a:r>
              <a:rPr sz="1500" dirty="0">
                <a:latin typeface="宋体"/>
                <a:cs typeface="宋体"/>
              </a:rPr>
              <a:t>O</a:t>
            </a:r>
            <a:r>
              <a:rPr sz="1500" spc="4" dirty="0">
                <a:latin typeface="宋体"/>
                <a:cs typeface="宋体"/>
              </a:rPr>
              <a:t>r</a:t>
            </a:r>
            <a:r>
              <a:rPr sz="1500" dirty="0">
                <a:latin typeface="宋体"/>
                <a:cs typeface="宋体"/>
              </a:rPr>
              <a:t>a</a:t>
            </a:r>
            <a:r>
              <a:rPr sz="1500" spc="4" dirty="0">
                <a:latin typeface="宋体"/>
                <a:cs typeface="宋体"/>
              </a:rPr>
              <a:t>c</a:t>
            </a:r>
            <a:r>
              <a:rPr sz="1500" dirty="0">
                <a:latin typeface="宋体"/>
                <a:cs typeface="宋体"/>
              </a:rPr>
              <a:t>le</a:t>
            </a:r>
            <a:r>
              <a:rPr sz="1500" spc="-23" dirty="0">
                <a:latin typeface="宋体"/>
                <a:cs typeface="宋体"/>
              </a:rPr>
              <a:t> </a:t>
            </a:r>
            <a:r>
              <a:rPr sz="1500" dirty="0">
                <a:latin typeface="宋体"/>
                <a:cs typeface="宋体"/>
              </a:rPr>
              <a:t>旗 产品。</a:t>
            </a:r>
            <a:r>
              <a:rPr sz="1500" spc="-56" dirty="0">
                <a:latin typeface="Calibri"/>
                <a:cs typeface="Calibri"/>
              </a:rPr>
              <a:t>My</a:t>
            </a:r>
            <a:r>
              <a:rPr sz="1500" spc="-116" dirty="0">
                <a:latin typeface="Calibri"/>
                <a:cs typeface="Calibri"/>
              </a:rPr>
              <a:t>SQ</a:t>
            </a:r>
            <a:r>
              <a:rPr sz="1500" spc="-83" dirty="0">
                <a:latin typeface="Calibri"/>
                <a:cs typeface="Calibri"/>
              </a:rPr>
              <a:t>L</a:t>
            </a:r>
            <a:r>
              <a:rPr sz="1500" spc="-86" dirty="0">
                <a:latin typeface="Calibri"/>
                <a:cs typeface="Calibri"/>
              </a:rPr>
              <a:t> </a:t>
            </a:r>
            <a:r>
              <a:rPr sz="1500" dirty="0">
                <a:latin typeface="宋体"/>
                <a:cs typeface="宋体"/>
              </a:rPr>
              <a:t>是最流行的关系型数</a:t>
            </a:r>
            <a:r>
              <a:rPr sz="1500" spc="-11" dirty="0">
                <a:latin typeface="宋体"/>
                <a:cs typeface="宋体"/>
              </a:rPr>
              <a:t>据</a:t>
            </a:r>
            <a:r>
              <a:rPr sz="1500" dirty="0">
                <a:latin typeface="宋体"/>
                <a:cs typeface="宋体"/>
              </a:rPr>
              <a:t>库管</a:t>
            </a:r>
            <a:r>
              <a:rPr sz="1500" spc="-11" dirty="0">
                <a:latin typeface="宋体"/>
                <a:cs typeface="宋体"/>
              </a:rPr>
              <a:t>理</a:t>
            </a:r>
            <a:r>
              <a:rPr sz="1500" dirty="0">
                <a:latin typeface="宋体"/>
                <a:cs typeface="宋体"/>
              </a:rPr>
              <a:t>系统</a:t>
            </a:r>
            <a:r>
              <a:rPr sz="1500" spc="-11" dirty="0">
                <a:latin typeface="宋体"/>
                <a:cs typeface="宋体"/>
              </a:rPr>
              <a:t>之</a:t>
            </a:r>
            <a:r>
              <a:rPr sz="1500" dirty="0">
                <a:latin typeface="宋体"/>
                <a:cs typeface="宋体"/>
              </a:rPr>
              <a:t>一，在</a:t>
            </a:r>
            <a:r>
              <a:rPr sz="1500" spc="-443" dirty="0">
                <a:latin typeface="宋体"/>
                <a:cs typeface="宋体"/>
              </a:rPr>
              <a:t> </a:t>
            </a:r>
            <a:r>
              <a:rPr sz="1500" spc="-60" dirty="0">
                <a:latin typeface="Calibri"/>
                <a:cs typeface="Calibri"/>
              </a:rPr>
              <a:t>W</a:t>
            </a:r>
            <a:r>
              <a:rPr sz="1500" spc="-30" dirty="0">
                <a:latin typeface="Calibri"/>
                <a:cs typeface="Calibri"/>
              </a:rPr>
              <a:t>E</a:t>
            </a:r>
            <a:r>
              <a:rPr sz="1500" spc="-45" dirty="0">
                <a:latin typeface="Calibri"/>
                <a:cs typeface="Calibri"/>
              </a:rPr>
              <a:t>B</a:t>
            </a:r>
            <a:r>
              <a:rPr sz="1500" spc="-94" dirty="0">
                <a:latin typeface="Calibri"/>
                <a:cs typeface="Calibri"/>
              </a:rPr>
              <a:t> </a:t>
            </a:r>
            <a:r>
              <a:rPr sz="1500" dirty="0">
                <a:latin typeface="宋体"/>
                <a:cs typeface="宋体"/>
              </a:rPr>
              <a:t>应用方面，</a:t>
            </a:r>
            <a:r>
              <a:rPr sz="1500" spc="-56" dirty="0">
                <a:latin typeface="Calibri"/>
                <a:cs typeface="Calibri"/>
              </a:rPr>
              <a:t>My</a:t>
            </a:r>
            <a:r>
              <a:rPr sz="1500" spc="-116" dirty="0">
                <a:latin typeface="Calibri"/>
                <a:cs typeface="Calibri"/>
              </a:rPr>
              <a:t>SQ</a:t>
            </a:r>
            <a:r>
              <a:rPr sz="1500" spc="-83" dirty="0">
                <a:latin typeface="Calibri"/>
                <a:cs typeface="Calibri"/>
              </a:rPr>
              <a:t>L</a:t>
            </a:r>
            <a:r>
              <a:rPr sz="1500" dirty="0">
                <a:latin typeface="宋体"/>
                <a:cs typeface="宋体"/>
              </a:rPr>
              <a:t>是最好 的</a:t>
            </a:r>
            <a:r>
              <a:rPr sz="1500" spc="-420" dirty="0">
                <a:latin typeface="宋体"/>
                <a:cs typeface="宋体"/>
              </a:rPr>
              <a:t> </a:t>
            </a:r>
            <a:r>
              <a:rPr sz="1500" spc="-98" dirty="0">
                <a:latin typeface="Calibri"/>
                <a:cs typeface="Calibri"/>
              </a:rPr>
              <a:t>R</a:t>
            </a:r>
            <a:r>
              <a:rPr sz="1500" spc="-109" dirty="0">
                <a:latin typeface="Calibri"/>
                <a:cs typeface="Calibri"/>
              </a:rPr>
              <a:t>D</a:t>
            </a:r>
            <a:r>
              <a:rPr sz="1500" spc="-71" dirty="0">
                <a:latin typeface="Calibri"/>
                <a:cs typeface="Calibri"/>
              </a:rPr>
              <a:t>BMS</a:t>
            </a:r>
            <a:r>
              <a:rPr sz="1500" spc="-86" dirty="0">
                <a:latin typeface="Calibri"/>
                <a:cs typeface="Calibri"/>
              </a:rPr>
              <a:t> </a:t>
            </a:r>
            <a:r>
              <a:rPr sz="1500" spc="-30" dirty="0">
                <a:latin typeface="Calibri"/>
                <a:cs typeface="Calibri"/>
              </a:rPr>
              <a:t>(</a:t>
            </a:r>
            <a:r>
              <a:rPr sz="1500" spc="-75" dirty="0">
                <a:latin typeface="Calibri"/>
                <a:cs typeface="Calibri"/>
              </a:rPr>
              <a:t>R</a:t>
            </a:r>
            <a:r>
              <a:rPr sz="1500" spc="-38" dirty="0">
                <a:latin typeface="Calibri"/>
                <a:cs typeface="Calibri"/>
              </a:rPr>
              <a:t>e</a:t>
            </a:r>
            <a:r>
              <a:rPr sz="1500" spc="-23" dirty="0">
                <a:latin typeface="Calibri"/>
                <a:cs typeface="Calibri"/>
              </a:rPr>
              <a:t>l</a:t>
            </a:r>
            <a:r>
              <a:rPr sz="1500" spc="-64" dirty="0">
                <a:latin typeface="Calibri"/>
                <a:cs typeface="Calibri"/>
              </a:rPr>
              <a:t>a</a:t>
            </a:r>
            <a:r>
              <a:rPr sz="1500" spc="-41" dirty="0">
                <a:latin typeface="Calibri"/>
                <a:cs typeface="Calibri"/>
              </a:rPr>
              <a:t>tional</a:t>
            </a:r>
            <a:r>
              <a:rPr sz="1500" spc="-68" dirty="0">
                <a:latin typeface="Calibri"/>
                <a:cs typeface="Calibri"/>
              </a:rPr>
              <a:t> </a:t>
            </a:r>
            <a:r>
              <a:rPr sz="1500" spc="-105" dirty="0">
                <a:latin typeface="Calibri"/>
                <a:cs typeface="Calibri"/>
              </a:rPr>
              <a:t>D</a:t>
            </a:r>
            <a:r>
              <a:rPr sz="1500" spc="-90" dirty="0">
                <a:latin typeface="Calibri"/>
                <a:cs typeface="Calibri"/>
              </a:rPr>
              <a:t>a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56" dirty="0">
                <a:latin typeface="Calibri"/>
                <a:cs typeface="Calibri"/>
              </a:rPr>
              <a:t>abase</a:t>
            </a:r>
            <a:r>
              <a:rPr sz="1500" spc="-75" dirty="0">
                <a:latin typeface="Calibri"/>
                <a:cs typeface="Calibri"/>
              </a:rPr>
              <a:t> </a:t>
            </a:r>
            <a:r>
              <a:rPr sz="1500" spc="-60" dirty="0">
                <a:latin typeface="Calibri"/>
                <a:cs typeface="Calibri"/>
              </a:rPr>
              <a:t>Ma</a:t>
            </a:r>
            <a:r>
              <a:rPr sz="1500" spc="-45" dirty="0">
                <a:latin typeface="Calibri"/>
                <a:cs typeface="Calibri"/>
              </a:rPr>
              <a:t>n</a:t>
            </a:r>
            <a:r>
              <a:rPr sz="1500" spc="-105" dirty="0">
                <a:latin typeface="Calibri"/>
                <a:cs typeface="Calibri"/>
              </a:rPr>
              <a:t>a</a:t>
            </a:r>
            <a:r>
              <a:rPr sz="1500" spc="-127" dirty="0">
                <a:latin typeface="Calibri"/>
                <a:cs typeface="Calibri"/>
              </a:rPr>
              <a:t>g</a:t>
            </a:r>
            <a:r>
              <a:rPr sz="1500" spc="-49" dirty="0">
                <a:latin typeface="Calibri"/>
                <a:cs typeface="Calibri"/>
              </a:rPr>
              <a:t>e</a:t>
            </a:r>
            <a:r>
              <a:rPr sz="1500" spc="-90" dirty="0">
                <a:latin typeface="Calibri"/>
                <a:cs typeface="Calibri"/>
              </a:rPr>
              <a:t>m</a:t>
            </a:r>
            <a:r>
              <a:rPr sz="1500" spc="-49" dirty="0">
                <a:latin typeface="Calibri"/>
                <a:cs typeface="Calibri"/>
              </a:rPr>
              <a:t>e</a:t>
            </a:r>
            <a:r>
              <a:rPr sz="1500" spc="-71" dirty="0">
                <a:latin typeface="Calibri"/>
                <a:cs typeface="Calibri"/>
              </a:rPr>
              <a:t>n</a:t>
            </a:r>
            <a:r>
              <a:rPr sz="1500" spc="-8" dirty="0">
                <a:latin typeface="Calibri"/>
                <a:cs typeface="Calibri"/>
              </a:rPr>
              <a:t>t</a:t>
            </a:r>
            <a:r>
              <a:rPr sz="1500" spc="-71" dirty="0">
                <a:latin typeface="Calibri"/>
                <a:cs typeface="Calibri"/>
              </a:rPr>
              <a:t> </a:t>
            </a:r>
            <a:r>
              <a:rPr sz="1500" spc="-124" dirty="0">
                <a:latin typeface="Calibri"/>
                <a:cs typeface="Calibri"/>
              </a:rPr>
              <a:t>S</a:t>
            </a:r>
            <a:r>
              <a:rPr sz="1500" spc="-64" dirty="0">
                <a:latin typeface="Calibri"/>
                <a:cs typeface="Calibri"/>
              </a:rPr>
              <a:t>y</a:t>
            </a:r>
            <a:r>
              <a:rPr sz="1500" spc="-71" dirty="0">
                <a:latin typeface="Calibri"/>
                <a:cs typeface="Calibri"/>
              </a:rPr>
              <a:t>s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49" dirty="0">
                <a:latin typeface="Calibri"/>
                <a:cs typeface="Calibri"/>
              </a:rPr>
              <a:t>e</a:t>
            </a:r>
            <a:r>
              <a:rPr sz="1500" spc="-79" dirty="0">
                <a:latin typeface="Calibri"/>
                <a:cs typeface="Calibri"/>
              </a:rPr>
              <a:t>m</a:t>
            </a:r>
            <a:r>
              <a:rPr sz="1500" dirty="0">
                <a:latin typeface="宋体"/>
                <a:cs typeface="宋体"/>
              </a:rPr>
              <a:t>，关系数据库管理系统</a:t>
            </a:r>
            <a:r>
              <a:rPr sz="1500" dirty="0">
                <a:latin typeface="Calibri"/>
                <a:cs typeface="Calibri"/>
              </a:rPr>
              <a:t>)</a:t>
            </a:r>
            <a:r>
              <a:rPr sz="1500" spc="-94" dirty="0">
                <a:latin typeface="Calibri"/>
                <a:cs typeface="Calibri"/>
              </a:rPr>
              <a:t> </a:t>
            </a:r>
            <a:r>
              <a:rPr sz="1500" dirty="0">
                <a:latin typeface="宋体"/>
                <a:cs typeface="宋体"/>
              </a:rPr>
              <a:t>应用软件。</a:t>
            </a:r>
          </a:p>
          <a:p>
            <a:pPr>
              <a:lnSpc>
                <a:spcPct val="100000"/>
              </a:lnSpc>
            </a:pPr>
            <a:endParaRPr sz="1650" dirty="0">
              <a:latin typeface="Times New Roman"/>
              <a:cs typeface="Times New Roman"/>
            </a:endParaRPr>
          </a:p>
          <a:p>
            <a:pPr marL="9525" marR="5519738">
              <a:lnSpc>
                <a:spcPct val="130000"/>
              </a:lnSpc>
            </a:pPr>
            <a:r>
              <a:rPr sz="1500" spc="-98" dirty="0" smtClean="0">
                <a:latin typeface="Calibri"/>
                <a:cs typeface="Calibri"/>
              </a:rPr>
              <a:t>do</a:t>
            </a:r>
            <a:r>
              <a:rPr sz="1500" spc="-56" dirty="0" smtClean="0">
                <a:latin typeface="Calibri"/>
                <a:cs typeface="Calibri"/>
              </a:rPr>
              <a:t>wnloaded</a:t>
            </a:r>
            <a:r>
              <a:rPr sz="1500" dirty="0" smtClean="0">
                <a:latin typeface="Calibri"/>
                <a:cs typeface="Calibri"/>
              </a:rPr>
              <a:t> </a:t>
            </a:r>
            <a:r>
              <a:rPr sz="1500" spc="-165" dirty="0" smtClean="0">
                <a:latin typeface="Calibri"/>
                <a:cs typeface="Calibri"/>
              </a:rPr>
              <a:t> </a:t>
            </a:r>
            <a:r>
              <a:rPr sz="1500" spc="-124" dirty="0">
                <a:latin typeface="Calibri"/>
                <a:cs typeface="Calibri"/>
              </a:rPr>
              <a:t>m</a:t>
            </a:r>
            <a:r>
              <a:rPr sz="1500" spc="-64" dirty="0">
                <a:latin typeface="Calibri"/>
                <a:cs typeface="Calibri"/>
              </a:rPr>
              <a:t>y</a:t>
            </a:r>
            <a:r>
              <a:rPr sz="1500" spc="-60" dirty="0">
                <a:latin typeface="Calibri"/>
                <a:cs typeface="Calibri"/>
              </a:rPr>
              <a:t>sql.jpg</a:t>
            </a:r>
            <a:r>
              <a:rPr sz="1500" spc="-41" dirty="0">
                <a:latin typeface="Calibri"/>
                <a:cs typeface="Calibri"/>
              </a:rPr>
              <a:t> </a:t>
            </a:r>
            <a:r>
              <a:rPr sz="1500" dirty="0" err="1">
                <a:latin typeface="宋体"/>
                <a:cs typeface="宋体"/>
              </a:rPr>
              <a:t>程序设计</a:t>
            </a:r>
            <a:r>
              <a:rPr sz="1500" dirty="0">
                <a:latin typeface="宋体"/>
                <a:cs typeface="宋体"/>
              </a:rPr>
              <a:t> </a:t>
            </a:r>
            <a:endParaRPr lang="en-US" sz="1500" dirty="0" smtClean="0">
              <a:latin typeface="宋体"/>
              <a:cs typeface="宋体"/>
            </a:endParaRPr>
          </a:p>
          <a:p>
            <a:pPr marL="9525" marR="5519738">
              <a:lnSpc>
                <a:spcPct val="130000"/>
              </a:lnSpc>
            </a:pPr>
            <a:r>
              <a:rPr sz="1500" spc="-60" dirty="0" err="1" smtClean="0">
                <a:latin typeface="Calibri"/>
                <a:cs typeface="Calibri"/>
              </a:rPr>
              <a:t>P</a:t>
            </a:r>
            <a:r>
              <a:rPr sz="1500" spc="-41" dirty="0" err="1" smtClean="0">
                <a:latin typeface="Calibri"/>
                <a:cs typeface="Calibri"/>
              </a:rPr>
              <a:t>y</a:t>
            </a:r>
            <a:r>
              <a:rPr sz="1500" spc="-53" dirty="0" err="1" smtClean="0">
                <a:latin typeface="Calibri"/>
                <a:cs typeface="Calibri"/>
              </a:rPr>
              <a:t>thon</a:t>
            </a:r>
            <a:r>
              <a:rPr sz="1500" dirty="0" err="1">
                <a:latin typeface="宋体"/>
                <a:cs typeface="宋体"/>
              </a:rPr>
              <a:t>程序设计</a:t>
            </a:r>
            <a:endParaRPr sz="1500" dirty="0">
              <a:latin typeface="宋体"/>
              <a:cs typeface="宋体"/>
            </a:endParaRPr>
          </a:p>
          <a:p>
            <a:pPr>
              <a:spcBef>
                <a:spcPts val="14"/>
              </a:spcBef>
            </a:pPr>
            <a:endParaRPr sz="2025" dirty="0">
              <a:latin typeface="Times New Roman"/>
              <a:cs typeface="Times New Roman"/>
            </a:endParaRPr>
          </a:p>
          <a:p>
            <a:pPr marL="9525" marR="115729" indent="171450" algn="just">
              <a:lnSpc>
                <a:spcPct val="130000"/>
              </a:lnSpc>
            </a:pPr>
            <a:r>
              <a:rPr sz="1500" spc="-64" dirty="0">
                <a:latin typeface="Calibri"/>
                <a:cs typeface="Calibri"/>
              </a:rPr>
              <a:t>P</a:t>
            </a:r>
            <a:r>
              <a:rPr sz="1500" spc="-38" dirty="0">
                <a:latin typeface="Calibri"/>
                <a:cs typeface="Calibri"/>
              </a:rPr>
              <a:t>y</a:t>
            </a:r>
            <a:r>
              <a:rPr sz="1500" spc="-53" dirty="0">
                <a:latin typeface="Calibri"/>
                <a:cs typeface="Calibri"/>
              </a:rPr>
              <a:t>thon</a:t>
            </a:r>
            <a:r>
              <a:rPr sz="1500" spc="-94" dirty="0">
                <a:latin typeface="Calibri"/>
                <a:cs typeface="Calibri"/>
              </a:rPr>
              <a:t> </a:t>
            </a:r>
            <a:r>
              <a:rPr sz="1500" dirty="0">
                <a:latin typeface="宋体"/>
                <a:cs typeface="宋体"/>
              </a:rPr>
              <a:t>（英国发音：</a:t>
            </a:r>
            <a:r>
              <a:rPr sz="1500" spc="-34" dirty="0">
                <a:latin typeface="Calibri"/>
                <a:cs typeface="Calibri"/>
              </a:rPr>
              <a:t>/</a:t>
            </a:r>
            <a:r>
              <a:rPr sz="1500" spc="-41" dirty="0">
                <a:latin typeface="Calibri"/>
                <a:cs typeface="Calibri"/>
              </a:rPr>
              <a:t>ˈ</a:t>
            </a:r>
            <a:r>
              <a:rPr sz="1500" spc="-79" dirty="0">
                <a:latin typeface="Calibri"/>
                <a:cs typeface="Calibri"/>
              </a:rPr>
              <a:t>paɪθ</a:t>
            </a:r>
            <a:r>
              <a:rPr sz="1500" spc="-90" dirty="0">
                <a:latin typeface="Calibri"/>
                <a:cs typeface="Calibri"/>
              </a:rPr>
              <a:t>ə</a:t>
            </a:r>
            <a:r>
              <a:rPr sz="1500" spc="-56" dirty="0">
                <a:latin typeface="Calibri"/>
                <a:cs typeface="Calibri"/>
              </a:rPr>
              <a:t>n</a:t>
            </a:r>
            <a:r>
              <a:rPr sz="1500" spc="-4" dirty="0">
                <a:latin typeface="Calibri"/>
                <a:cs typeface="Calibri"/>
              </a:rPr>
              <a:t>/</a:t>
            </a:r>
            <a:r>
              <a:rPr sz="1500" spc="-94" dirty="0">
                <a:latin typeface="Calibri"/>
                <a:cs typeface="Calibri"/>
              </a:rPr>
              <a:t> </a:t>
            </a:r>
            <a:r>
              <a:rPr sz="1500" dirty="0">
                <a:latin typeface="宋体"/>
                <a:cs typeface="宋体"/>
              </a:rPr>
              <a:t>美国发音：</a:t>
            </a:r>
            <a:r>
              <a:rPr sz="1500" spc="-34" dirty="0">
                <a:latin typeface="Calibri"/>
                <a:cs typeface="Calibri"/>
              </a:rPr>
              <a:t>/</a:t>
            </a:r>
            <a:r>
              <a:rPr sz="1500" spc="-41" dirty="0">
                <a:latin typeface="Calibri"/>
                <a:cs typeface="Calibri"/>
              </a:rPr>
              <a:t>ˈ</a:t>
            </a:r>
            <a:r>
              <a:rPr sz="1500" spc="-83" dirty="0">
                <a:latin typeface="Calibri"/>
                <a:cs typeface="Calibri"/>
              </a:rPr>
              <a:t>paɪ</a:t>
            </a:r>
            <a:r>
              <a:rPr sz="1500" spc="-109" dirty="0">
                <a:latin typeface="Calibri"/>
                <a:cs typeface="Calibri"/>
              </a:rPr>
              <a:t>θ</a:t>
            </a:r>
            <a:r>
              <a:rPr sz="1500" spc="-94" dirty="0">
                <a:latin typeface="Calibri"/>
                <a:cs typeface="Calibri"/>
              </a:rPr>
              <a:t>ɑ</a:t>
            </a:r>
            <a:r>
              <a:rPr sz="1500" spc="-23" dirty="0">
                <a:latin typeface="Calibri"/>
                <a:cs typeface="Calibri"/>
              </a:rPr>
              <a:t>ː</a:t>
            </a:r>
            <a:r>
              <a:rPr sz="1500" spc="-56" dirty="0">
                <a:latin typeface="Calibri"/>
                <a:cs typeface="Calibri"/>
              </a:rPr>
              <a:t>n</a:t>
            </a:r>
            <a:r>
              <a:rPr sz="1500" spc="-4" dirty="0">
                <a:latin typeface="Calibri"/>
                <a:cs typeface="Calibri"/>
              </a:rPr>
              <a:t>/</a:t>
            </a:r>
            <a:r>
              <a:rPr sz="1500" spc="-8" dirty="0">
                <a:latin typeface="宋体"/>
                <a:cs typeface="宋体"/>
              </a:rPr>
              <a:t>）</a:t>
            </a:r>
            <a:r>
              <a:rPr sz="1500" spc="49" dirty="0">
                <a:latin typeface="Calibri"/>
                <a:cs typeface="Calibri"/>
              </a:rPr>
              <a:t>,</a:t>
            </a:r>
            <a:r>
              <a:rPr sz="1500" spc="-94" dirty="0">
                <a:latin typeface="Calibri"/>
                <a:cs typeface="Calibri"/>
              </a:rPr>
              <a:t> </a:t>
            </a:r>
            <a:r>
              <a:rPr sz="1500" dirty="0">
                <a:latin typeface="宋体"/>
                <a:cs typeface="宋体"/>
              </a:rPr>
              <a:t>是一种面向对象的解</a:t>
            </a:r>
            <a:r>
              <a:rPr sz="1500" spc="-8" dirty="0">
                <a:latin typeface="宋体"/>
                <a:cs typeface="宋体"/>
              </a:rPr>
              <a:t>释</a:t>
            </a:r>
            <a:r>
              <a:rPr sz="1500" dirty="0">
                <a:latin typeface="宋体"/>
                <a:cs typeface="宋体"/>
              </a:rPr>
              <a:t>型计算</a:t>
            </a:r>
            <a:r>
              <a:rPr sz="1500" spc="-4" dirty="0">
                <a:latin typeface="宋体"/>
                <a:cs typeface="宋体"/>
              </a:rPr>
              <a:t> </a:t>
            </a:r>
            <a:r>
              <a:rPr sz="1500" dirty="0">
                <a:latin typeface="宋体"/>
                <a:cs typeface="宋体"/>
              </a:rPr>
              <a:t>机程序设计语言，由荷</a:t>
            </a:r>
            <a:r>
              <a:rPr sz="1500" spc="-11" dirty="0">
                <a:latin typeface="宋体"/>
                <a:cs typeface="宋体"/>
              </a:rPr>
              <a:t>兰</a:t>
            </a:r>
            <a:r>
              <a:rPr sz="1500" spc="4" dirty="0">
                <a:latin typeface="宋体"/>
                <a:cs typeface="宋体"/>
              </a:rPr>
              <a:t>人</a:t>
            </a:r>
            <a:r>
              <a:rPr sz="1500" spc="-71" dirty="0">
                <a:latin typeface="Calibri"/>
                <a:cs typeface="Calibri"/>
              </a:rPr>
              <a:t>Guido</a:t>
            </a:r>
            <a:r>
              <a:rPr sz="1500" spc="-109" dirty="0">
                <a:latin typeface="Calibri"/>
                <a:cs typeface="Calibri"/>
              </a:rPr>
              <a:t> </a:t>
            </a:r>
            <a:r>
              <a:rPr sz="1500" spc="-64" dirty="0">
                <a:latin typeface="Calibri"/>
                <a:cs typeface="Calibri"/>
              </a:rPr>
              <a:t>v</a:t>
            </a:r>
            <a:r>
              <a:rPr sz="1500" spc="-53" dirty="0">
                <a:latin typeface="Calibri"/>
                <a:cs typeface="Calibri"/>
              </a:rPr>
              <a:t>an</a:t>
            </a:r>
            <a:r>
              <a:rPr sz="1500" spc="-79" dirty="0">
                <a:latin typeface="Calibri"/>
                <a:cs typeface="Calibri"/>
              </a:rPr>
              <a:t> </a:t>
            </a:r>
            <a:r>
              <a:rPr sz="1500" spc="-109" dirty="0">
                <a:latin typeface="Calibri"/>
                <a:cs typeface="Calibri"/>
              </a:rPr>
              <a:t>R</a:t>
            </a:r>
            <a:r>
              <a:rPr sz="1500" spc="-71" dirty="0">
                <a:latin typeface="Calibri"/>
                <a:cs typeface="Calibri"/>
              </a:rPr>
              <a:t>os</a:t>
            </a:r>
            <a:r>
              <a:rPr sz="1500" spc="-64" dirty="0">
                <a:latin typeface="Calibri"/>
                <a:cs typeface="Calibri"/>
              </a:rPr>
              <a:t>s</a:t>
            </a:r>
            <a:r>
              <a:rPr sz="1500" spc="-83" dirty="0">
                <a:latin typeface="Calibri"/>
                <a:cs typeface="Calibri"/>
              </a:rPr>
              <a:t>um</a:t>
            </a:r>
            <a:r>
              <a:rPr sz="1500" dirty="0">
                <a:latin typeface="宋体"/>
                <a:cs typeface="宋体"/>
              </a:rPr>
              <a:t>于</a:t>
            </a:r>
            <a:r>
              <a:rPr sz="1500" spc="-49" dirty="0">
                <a:latin typeface="Calibri"/>
                <a:cs typeface="Calibri"/>
              </a:rPr>
              <a:t>198</a:t>
            </a:r>
            <a:r>
              <a:rPr sz="1500" spc="-56" dirty="0">
                <a:latin typeface="Calibri"/>
                <a:cs typeface="Calibri"/>
              </a:rPr>
              <a:t>9</a:t>
            </a:r>
            <a:r>
              <a:rPr sz="1500" dirty="0">
                <a:latin typeface="宋体"/>
                <a:cs typeface="宋体"/>
              </a:rPr>
              <a:t>年发</a:t>
            </a:r>
            <a:r>
              <a:rPr sz="1500" spc="-11" dirty="0">
                <a:latin typeface="宋体"/>
                <a:cs typeface="宋体"/>
              </a:rPr>
              <a:t>明</a:t>
            </a:r>
            <a:r>
              <a:rPr sz="1500" dirty="0">
                <a:latin typeface="宋体"/>
                <a:cs typeface="宋体"/>
              </a:rPr>
              <a:t>，第</a:t>
            </a:r>
            <a:r>
              <a:rPr sz="1500" spc="-11" dirty="0">
                <a:latin typeface="宋体"/>
                <a:cs typeface="宋体"/>
              </a:rPr>
              <a:t>一</a:t>
            </a:r>
            <a:r>
              <a:rPr sz="1500" dirty="0">
                <a:latin typeface="宋体"/>
                <a:cs typeface="宋体"/>
              </a:rPr>
              <a:t>个公</a:t>
            </a:r>
            <a:r>
              <a:rPr sz="1500" spc="-11" dirty="0">
                <a:latin typeface="宋体"/>
                <a:cs typeface="宋体"/>
              </a:rPr>
              <a:t>开</a:t>
            </a:r>
            <a:r>
              <a:rPr sz="1500" dirty="0">
                <a:latin typeface="宋体"/>
                <a:cs typeface="宋体"/>
              </a:rPr>
              <a:t>发行</a:t>
            </a:r>
            <a:r>
              <a:rPr sz="1500" spc="-11" dirty="0">
                <a:latin typeface="宋体"/>
                <a:cs typeface="宋体"/>
              </a:rPr>
              <a:t>版</a:t>
            </a:r>
            <a:r>
              <a:rPr sz="1500" dirty="0">
                <a:latin typeface="宋体"/>
                <a:cs typeface="宋体"/>
              </a:rPr>
              <a:t>发行于 </a:t>
            </a:r>
            <a:r>
              <a:rPr sz="1500" spc="-49" dirty="0">
                <a:latin typeface="Calibri"/>
                <a:cs typeface="Calibri"/>
              </a:rPr>
              <a:t>199</a:t>
            </a:r>
            <a:r>
              <a:rPr sz="1500" spc="-45" dirty="0">
                <a:latin typeface="Calibri"/>
                <a:cs typeface="Calibri"/>
              </a:rPr>
              <a:t>1</a:t>
            </a:r>
            <a:r>
              <a:rPr sz="1500" dirty="0">
                <a:latin typeface="宋体"/>
                <a:cs typeface="宋体"/>
              </a:rPr>
              <a:t>年。</a:t>
            </a:r>
          </a:p>
          <a:p>
            <a:pPr>
              <a:lnSpc>
                <a:spcPct val="100000"/>
              </a:lnSpc>
            </a:pPr>
            <a:endParaRPr sz="1650" dirty="0">
              <a:latin typeface="Times New Roman"/>
              <a:cs typeface="Times New Roman"/>
            </a:endParaRPr>
          </a:p>
          <a:p>
            <a:pPr marL="9525">
              <a:spcBef>
                <a:spcPts val="982"/>
              </a:spcBef>
            </a:pPr>
            <a:r>
              <a:rPr sz="1500" spc="-41" dirty="0">
                <a:latin typeface="Calibri"/>
                <a:cs typeface="Calibri"/>
              </a:rPr>
              <a:t>J</a:t>
            </a:r>
            <a:r>
              <a:rPr sz="1500" spc="-90" dirty="0">
                <a:latin typeface="Calibri"/>
                <a:cs typeface="Calibri"/>
              </a:rPr>
              <a:t>a</a:t>
            </a:r>
            <a:r>
              <a:rPr sz="1500" spc="-64" dirty="0">
                <a:latin typeface="Calibri"/>
                <a:cs typeface="Calibri"/>
              </a:rPr>
              <a:t>v</a:t>
            </a:r>
            <a:r>
              <a:rPr sz="1500" spc="-45" dirty="0">
                <a:latin typeface="Calibri"/>
                <a:cs typeface="Calibri"/>
              </a:rPr>
              <a:t>a</a:t>
            </a:r>
            <a:r>
              <a:rPr sz="1500" dirty="0">
                <a:latin typeface="宋体"/>
                <a:cs typeface="宋体"/>
              </a:rPr>
              <a:t>程序设计</a:t>
            </a:r>
          </a:p>
        </p:txBody>
      </p:sp>
      <p:sp>
        <p:nvSpPr>
          <p:cNvPr id="3" name="object 3"/>
          <p:cNvSpPr/>
          <p:nvPr/>
        </p:nvSpPr>
        <p:spPr>
          <a:xfrm>
            <a:off x="9002458" y="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9002458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9002458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9002458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1"/>
                </a:moveTo>
                <a:lnTo>
                  <a:pt x="188722" y="1284731"/>
                </a:lnTo>
                <a:lnTo>
                  <a:pt x="188722" y="0"/>
                </a:lnTo>
                <a:lnTo>
                  <a:pt x="0" y="0"/>
                </a:lnTo>
                <a:lnTo>
                  <a:pt x="0" y="1284731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9002458" y="4181379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2827"/>
                </a:moveTo>
                <a:lnTo>
                  <a:pt x="188722" y="1282827"/>
                </a:lnTo>
                <a:lnTo>
                  <a:pt x="188722" y="0"/>
                </a:lnTo>
                <a:lnTo>
                  <a:pt x="0" y="0"/>
                </a:lnTo>
                <a:lnTo>
                  <a:pt x="0" y="12828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0" y="417995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0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1"/>
                </a:moveTo>
                <a:lnTo>
                  <a:pt x="188747" y="1284731"/>
                </a:lnTo>
                <a:lnTo>
                  <a:pt x="188747" y="0"/>
                </a:lnTo>
                <a:lnTo>
                  <a:pt x="0" y="0"/>
                </a:lnTo>
                <a:lnTo>
                  <a:pt x="0" y="1284731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0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0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0" y="1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2827"/>
                </a:moveTo>
                <a:lnTo>
                  <a:pt x="188747" y="1282827"/>
                </a:lnTo>
                <a:lnTo>
                  <a:pt x="188747" y="0"/>
                </a:lnTo>
                <a:lnTo>
                  <a:pt x="0" y="0"/>
                </a:lnTo>
                <a:lnTo>
                  <a:pt x="0" y="1282827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2151025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1229" y="466511"/>
            <a:ext cx="7339013" cy="36227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indent="171450">
              <a:lnSpc>
                <a:spcPct val="130000"/>
              </a:lnSpc>
            </a:pPr>
            <a:r>
              <a:rPr sz="1500" spc="-41" dirty="0">
                <a:latin typeface="Calibri"/>
                <a:cs typeface="Calibri"/>
              </a:rPr>
              <a:t>J</a:t>
            </a:r>
            <a:r>
              <a:rPr sz="1500" spc="-94" dirty="0">
                <a:latin typeface="Calibri"/>
                <a:cs typeface="Calibri"/>
              </a:rPr>
              <a:t>a</a:t>
            </a:r>
            <a:r>
              <a:rPr sz="1500" spc="-64" dirty="0">
                <a:latin typeface="Calibri"/>
                <a:cs typeface="Calibri"/>
              </a:rPr>
              <a:t>v</a:t>
            </a:r>
            <a:r>
              <a:rPr sz="1500" spc="-49" dirty="0">
                <a:latin typeface="Calibri"/>
                <a:cs typeface="Calibri"/>
              </a:rPr>
              <a:t>a</a:t>
            </a:r>
            <a:r>
              <a:rPr sz="1500" dirty="0">
                <a:latin typeface="宋体"/>
                <a:cs typeface="宋体"/>
              </a:rPr>
              <a:t>是一门面向对象编程语言</a:t>
            </a:r>
            <a:r>
              <a:rPr sz="1500" spc="-8" dirty="0">
                <a:latin typeface="宋体"/>
                <a:cs typeface="宋体"/>
              </a:rPr>
              <a:t>，</a:t>
            </a:r>
            <a:r>
              <a:rPr sz="1500" dirty="0">
                <a:latin typeface="宋体"/>
                <a:cs typeface="宋体"/>
              </a:rPr>
              <a:t>不仅</a:t>
            </a:r>
            <a:r>
              <a:rPr sz="1500" spc="-8" dirty="0">
                <a:latin typeface="宋体"/>
                <a:cs typeface="宋体"/>
              </a:rPr>
              <a:t>吸</a:t>
            </a:r>
            <a:r>
              <a:rPr sz="1500" dirty="0">
                <a:latin typeface="宋体"/>
                <a:cs typeface="宋体"/>
              </a:rPr>
              <a:t>收</a:t>
            </a:r>
            <a:r>
              <a:rPr sz="1500" spc="4" dirty="0">
                <a:latin typeface="宋体"/>
                <a:cs typeface="宋体"/>
              </a:rPr>
              <a:t>了</a:t>
            </a:r>
            <a:r>
              <a:rPr sz="1500" spc="-139" dirty="0">
                <a:latin typeface="Calibri"/>
                <a:cs typeface="Calibri"/>
              </a:rPr>
              <a:t>C</a:t>
            </a:r>
            <a:r>
              <a:rPr sz="1500" spc="-274" dirty="0">
                <a:latin typeface="Calibri"/>
                <a:cs typeface="Calibri"/>
              </a:rPr>
              <a:t>+</a:t>
            </a:r>
            <a:r>
              <a:rPr sz="1500" spc="-278" dirty="0">
                <a:latin typeface="Calibri"/>
                <a:cs typeface="Calibri"/>
              </a:rPr>
              <a:t>+</a:t>
            </a:r>
            <a:r>
              <a:rPr sz="1500" spc="4" dirty="0">
                <a:latin typeface="宋体"/>
                <a:cs typeface="宋体"/>
              </a:rPr>
              <a:t>语言</a:t>
            </a:r>
            <a:r>
              <a:rPr sz="1500" spc="-4" dirty="0">
                <a:latin typeface="宋体"/>
                <a:cs typeface="宋体"/>
              </a:rPr>
              <a:t>的</a:t>
            </a:r>
            <a:r>
              <a:rPr sz="1500" spc="4" dirty="0">
                <a:latin typeface="宋体"/>
                <a:cs typeface="宋体"/>
              </a:rPr>
              <a:t>各</a:t>
            </a:r>
            <a:r>
              <a:rPr sz="1500" spc="-11" dirty="0">
                <a:latin typeface="宋体"/>
                <a:cs typeface="宋体"/>
              </a:rPr>
              <a:t>种</a:t>
            </a:r>
            <a:r>
              <a:rPr sz="1500" spc="4" dirty="0">
                <a:latin typeface="宋体"/>
                <a:cs typeface="宋体"/>
              </a:rPr>
              <a:t>优点</a:t>
            </a:r>
            <a:r>
              <a:rPr sz="1500" spc="-11" dirty="0">
                <a:latin typeface="宋体"/>
                <a:cs typeface="宋体"/>
              </a:rPr>
              <a:t>，</a:t>
            </a:r>
            <a:r>
              <a:rPr sz="1500" spc="4" dirty="0">
                <a:latin typeface="宋体"/>
                <a:cs typeface="宋体"/>
              </a:rPr>
              <a:t>还摒</a:t>
            </a:r>
            <a:r>
              <a:rPr sz="1500" spc="-11" dirty="0">
                <a:latin typeface="宋体"/>
                <a:cs typeface="宋体"/>
              </a:rPr>
              <a:t>弃</a:t>
            </a:r>
            <a:r>
              <a:rPr sz="1500" spc="4" dirty="0">
                <a:latin typeface="宋体"/>
                <a:cs typeface="宋体"/>
              </a:rPr>
              <a:t>了</a:t>
            </a:r>
            <a:r>
              <a:rPr sz="1500" spc="-195" dirty="0">
                <a:latin typeface="Calibri"/>
                <a:cs typeface="Calibri"/>
              </a:rPr>
              <a:t>C</a:t>
            </a:r>
            <a:r>
              <a:rPr sz="1500" spc="-210" dirty="0">
                <a:latin typeface="Calibri"/>
                <a:cs typeface="Calibri"/>
              </a:rPr>
              <a:t>+</a:t>
            </a:r>
            <a:r>
              <a:rPr sz="1500" spc="-281" dirty="0">
                <a:latin typeface="Calibri"/>
                <a:cs typeface="Calibri"/>
              </a:rPr>
              <a:t>+</a:t>
            </a:r>
            <a:r>
              <a:rPr sz="1500" dirty="0">
                <a:latin typeface="宋体"/>
                <a:cs typeface="宋体"/>
              </a:rPr>
              <a:t>里难以 理解的多继承、指针等</a:t>
            </a:r>
            <a:r>
              <a:rPr sz="1500" spc="-11" dirty="0">
                <a:latin typeface="宋体"/>
                <a:cs typeface="宋体"/>
              </a:rPr>
              <a:t>概</a:t>
            </a:r>
            <a:r>
              <a:rPr sz="1500" dirty="0">
                <a:latin typeface="宋体"/>
                <a:cs typeface="宋体"/>
              </a:rPr>
              <a:t>念，</a:t>
            </a:r>
            <a:r>
              <a:rPr sz="1500" spc="-11" dirty="0">
                <a:latin typeface="宋体"/>
                <a:cs typeface="宋体"/>
              </a:rPr>
              <a:t>因</a:t>
            </a:r>
            <a:r>
              <a:rPr sz="1500" spc="4" dirty="0">
                <a:latin typeface="宋体"/>
                <a:cs typeface="宋体"/>
              </a:rPr>
              <a:t>此</a:t>
            </a:r>
            <a:r>
              <a:rPr sz="1500" spc="-41" dirty="0">
                <a:latin typeface="Calibri"/>
                <a:cs typeface="Calibri"/>
              </a:rPr>
              <a:t>J</a:t>
            </a:r>
            <a:r>
              <a:rPr sz="1500" spc="-90" dirty="0">
                <a:latin typeface="Calibri"/>
                <a:cs typeface="Calibri"/>
              </a:rPr>
              <a:t>a</a:t>
            </a:r>
            <a:r>
              <a:rPr sz="1500" spc="-64" dirty="0">
                <a:latin typeface="Calibri"/>
                <a:cs typeface="Calibri"/>
              </a:rPr>
              <a:t>v</a:t>
            </a:r>
            <a:r>
              <a:rPr sz="1500" spc="-45" dirty="0">
                <a:latin typeface="Calibri"/>
                <a:cs typeface="Calibri"/>
              </a:rPr>
              <a:t>a</a:t>
            </a:r>
            <a:r>
              <a:rPr sz="1500" dirty="0">
                <a:latin typeface="宋体"/>
                <a:cs typeface="宋体"/>
              </a:rPr>
              <a:t>语言</a:t>
            </a:r>
            <a:r>
              <a:rPr sz="1500" spc="-11" dirty="0">
                <a:latin typeface="宋体"/>
                <a:cs typeface="宋体"/>
              </a:rPr>
              <a:t>具</a:t>
            </a:r>
            <a:r>
              <a:rPr sz="1500" dirty="0">
                <a:latin typeface="宋体"/>
                <a:cs typeface="宋体"/>
              </a:rPr>
              <a:t>有功</a:t>
            </a:r>
            <a:r>
              <a:rPr sz="1500" spc="-11" dirty="0">
                <a:latin typeface="宋体"/>
                <a:cs typeface="宋体"/>
              </a:rPr>
              <a:t>能</a:t>
            </a:r>
            <a:r>
              <a:rPr sz="1500" dirty="0">
                <a:latin typeface="宋体"/>
                <a:cs typeface="宋体"/>
              </a:rPr>
              <a:t>强大</a:t>
            </a:r>
            <a:r>
              <a:rPr sz="1500" spc="-11" dirty="0">
                <a:latin typeface="宋体"/>
                <a:cs typeface="宋体"/>
              </a:rPr>
              <a:t>和</a:t>
            </a:r>
            <a:r>
              <a:rPr sz="1500" dirty="0">
                <a:latin typeface="宋体"/>
                <a:cs typeface="宋体"/>
              </a:rPr>
              <a:t>简单</a:t>
            </a:r>
            <a:r>
              <a:rPr sz="1500" spc="-11" dirty="0">
                <a:latin typeface="宋体"/>
                <a:cs typeface="宋体"/>
              </a:rPr>
              <a:t>易</a:t>
            </a:r>
            <a:r>
              <a:rPr sz="1500" dirty="0">
                <a:latin typeface="宋体"/>
                <a:cs typeface="宋体"/>
              </a:rPr>
              <a:t>用两</a:t>
            </a:r>
            <a:r>
              <a:rPr sz="1500" spc="-11" dirty="0">
                <a:latin typeface="宋体"/>
                <a:cs typeface="宋体"/>
              </a:rPr>
              <a:t>个</a:t>
            </a:r>
            <a:r>
              <a:rPr sz="1500" dirty="0">
                <a:latin typeface="宋体"/>
                <a:cs typeface="宋体"/>
              </a:rPr>
              <a:t>特征</a:t>
            </a:r>
            <a:r>
              <a:rPr sz="1500" spc="-8" dirty="0">
                <a:latin typeface="宋体"/>
                <a:cs typeface="宋体"/>
              </a:rPr>
              <a:t>。</a:t>
            </a:r>
            <a:r>
              <a:rPr sz="1500" spc="-41" dirty="0">
                <a:latin typeface="Calibri"/>
                <a:cs typeface="Calibri"/>
              </a:rPr>
              <a:t>J</a:t>
            </a:r>
            <a:r>
              <a:rPr sz="1500" spc="-90" dirty="0">
                <a:latin typeface="Calibri"/>
                <a:cs typeface="Calibri"/>
              </a:rPr>
              <a:t>a</a:t>
            </a:r>
            <a:r>
              <a:rPr sz="1500" spc="-64" dirty="0">
                <a:latin typeface="Calibri"/>
                <a:cs typeface="Calibri"/>
              </a:rPr>
              <a:t>v</a:t>
            </a:r>
            <a:r>
              <a:rPr sz="1500" spc="-45" dirty="0">
                <a:latin typeface="Calibri"/>
                <a:cs typeface="Calibri"/>
              </a:rPr>
              <a:t>a</a:t>
            </a:r>
            <a:r>
              <a:rPr sz="1500" dirty="0">
                <a:latin typeface="宋体"/>
                <a:cs typeface="宋体"/>
              </a:rPr>
              <a:t>语言 </a:t>
            </a:r>
            <a:r>
              <a:rPr sz="1500" dirty="0" err="1">
                <a:latin typeface="宋体"/>
                <a:cs typeface="宋体"/>
              </a:rPr>
              <a:t>作为静态面向对象编程</a:t>
            </a:r>
            <a:r>
              <a:rPr sz="1500" spc="-11" dirty="0" err="1">
                <a:latin typeface="宋体"/>
                <a:cs typeface="宋体"/>
              </a:rPr>
              <a:t>语</a:t>
            </a:r>
            <a:r>
              <a:rPr sz="1500" dirty="0" err="1">
                <a:latin typeface="宋体"/>
                <a:cs typeface="宋体"/>
              </a:rPr>
              <a:t>言的</a:t>
            </a:r>
            <a:r>
              <a:rPr sz="1500" spc="-11" dirty="0" err="1">
                <a:latin typeface="宋体"/>
                <a:cs typeface="宋体"/>
              </a:rPr>
              <a:t>代</a:t>
            </a:r>
            <a:r>
              <a:rPr sz="1500" dirty="0" err="1">
                <a:latin typeface="宋体"/>
                <a:cs typeface="宋体"/>
              </a:rPr>
              <a:t>表，</a:t>
            </a:r>
            <a:r>
              <a:rPr sz="1500" spc="-11" dirty="0" err="1">
                <a:latin typeface="宋体"/>
                <a:cs typeface="宋体"/>
              </a:rPr>
              <a:t>极</a:t>
            </a:r>
            <a:r>
              <a:rPr sz="1500" dirty="0" err="1">
                <a:latin typeface="宋体"/>
                <a:cs typeface="宋体"/>
              </a:rPr>
              <a:t>好地</a:t>
            </a:r>
            <a:r>
              <a:rPr sz="1500" spc="-11" dirty="0" err="1">
                <a:latin typeface="宋体"/>
                <a:cs typeface="宋体"/>
              </a:rPr>
              <a:t>实</a:t>
            </a:r>
            <a:r>
              <a:rPr sz="1500" dirty="0" err="1">
                <a:latin typeface="宋体"/>
                <a:cs typeface="宋体"/>
              </a:rPr>
              <a:t>现了</a:t>
            </a:r>
            <a:r>
              <a:rPr sz="1500" spc="-11" dirty="0" err="1">
                <a:latin typeface="宋体"/>
                <a:cs typeface="宋体"/>
              </a:rPr>
              <a:t>面</a:t>
            </a:r>
            <a:r>
              <a:rPr sz="1500" dirty="0" err="1">
                <a:latin typeface="宋体"/>
                <a:cs typeface="宋体"/>
              </a:rPr>
              <a:t>向对</a:t>
            </a:r>
            <a:r>
              <a:rPr sz="1500" spc="-11" dirty="0" err="1">
                <a:latin typeface="宋体"/>
                <a:cs typeface="宋体"/>
              </a:rPr>
              <a:t>象</a:t>
            </a:r>
            <a:r>
              <a:rPr sz="1500" dirty="0" err="1">
                <a:latin typeface="宋体"/>
                <a:cs typeface="宋体"/>
              </a:rPr>
              <a:t>理论</a:t>
            </a:r>
            <a:r>
              <a:rPr sz="1500" spc="-11" dirty="0" err="1">
                <a:latin typeface="宋体"/>
                <a:cs typeface="宋体"/>
              </a:rPr>
              <a:t>，</a:t>
            </a:r>
            <a:r>
              <a:rPr sz="1500" dirty="0" err="1">
                <a:latin typeface="宋体"/>
                <a:cs typeface="宋体"/>
              </a:rPr>
              <a:t>允许</a:t>
            </a:r>
            <a:r>
              <a:rPr sz="1500" spc="-11" dirty="0" err="1">
                <a:latin typeface="宋体"/>
                <a:cs typeface="宋体"/>
              </a:rPr>
              <a:t>程</a:t>
            </a:r>
            <a:r>
              <a:rPr sz="1500" dirty="0" err="1">
                <a:latin typeface="宋体"/>
                <a:cs typeface="宋体"/>
              </a:rPr>
              <a:t>序员</a:t>
            </a:r>
            <a:r>
              <a:rPr sz="1500" spc="-11" dirty="0" err="1">
                <a:latin typeface="宋体"/>
                <a:cs typeface="宋体"/>
              </a:rPr>
              <a:t>以</a:t>
            </a:r>
            <a:r>
              <a:rPr sz="1500" dirty="0" err="1">
                <a:latin typeface="宋体"/>
                <a:cs typeface="宋体"/>
              </a:rPr>
              <a:t>优雅的</a:t>
            </a:r>
            <a:r>
              <a:rPr sz="1500" dirty="0">
                <a:latin typeface="宋体"/>
                <a:cs typeface="宋体"/>
              </a:rPr>
              <a:t> </a:t>
            </a:r>
            <a:r>
              <a:rPr sz="1500" dirty="0" err="1" smtClean="0">
                <a:latin typeface="宋体"/>
                <a:cs typeface="宋体"/>
              </a:rPr>
              <a:t>思维方式进行复杂的编</a:t>
            </a:r>
            <a:r>
              <a:rPr sz="1500" spc="-8" dirty="0" err="1" smtClean="0">
                <a:latin typeface="宋体"/>
                <a:cs typeface="宋体"/>
              </a:rPr>
              <a:t>程</a:t>
            </a:r>
            <a:endParaRPr sz="1500" dirty="0">
              <a:latin typeface="Calibri"/>
              <a:cs typeface="Calibri"/>
            </a:endParaRPr>
          </a:p>
          <a:p>
            <a:pPr>
              <a:spcBef>
                <a:spcPts val="11"/>
              </a:spcBef>
            </a:pPr>
            <a:endParaRPr sz="2025" dirty="0">
              <a:latin typeface="Times New Roman"/>
              <a:cs typeface="Times New Roman"/>
            </a:endParaRPr>
          </a:p>
          <a:p>
            <a:pPr marL="9525" marR="5435441">
              <a:lnSpc>
                <a:spcPct val="130000"/>
              </a:lnSpc>
            </a:pPr>
            <a:r>
              <a:rPr sz="1500" spc="-98" dirty="0">
                <a:latin typeface="Calibri"/>
                <a:cs typeface="Calibri"/>
              </a:rPr>
              <a:t>do</a:t>
            </a:r>
            <a:r>
              <a:rPr sz="1500" spc="-56" dirty="0">
                <a:latin typeface="Calibri"/>
                <a:cs typeface="Calibri"/>
              </a:rPr>
              <a:t>wnloaded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65" dirty="0">
                <a:latin typeface="Calibri"/>
                <a:cs typeface="Calibri"/>
              </a:rPr>
              <a:t> </a:t>
            </a:r>
            <a:r>
              <a:rPr sz="1500" spc="-83" dirty="0">
                <a:latin typeface="Calibri"/>
                <a:cs typeface="Calibri"/>
              </a:rPr>
              <a:t>p</a:t>
            </a:r>
            <a:r>
              <a:rPr sz="1500" spc="-56" dirty="0">
                <a:latin typeface="Calibri"/>
                <a:cs typeface="Calibri"/>
              </a:rPr>
              <a:t>y</a:t>
            </a:r>
            <a:r>
              <a:rPr sz="1500" spc="-38" dirty="0">
                <a:latin typeface="Calibri"/>
                <a:cs typeface="Calibri"/>
              </a:rPr>
              <a:t>thon.j</a:t>
            </a:r>
            <a:r>
              <a:rPr sz="1500" spc="-64" dirty="0">
                <a:latin typeface="Calibri"/>
                <a:cs typeface="Calibri"/>
              </a:rPr>
              <a:t>p</a:t>
            </a:r>
            <a:r>
              <a:rPr sz="1500" spc="-176" dirty="0">
                <a:latin typeface="Calibri"/>
                <a:cs typeface="Calibri"/>
              </a:rPr>
              <a:t>g</a:t>
            </a:r>
            <a:r>
              <a:rPr sz="1500" spc="-83" dirty="0">
                <a:latin typeface="Calibri"/>
                <a:cs typeface="Calibri"/>
              </a:rPr>
              <a:t> </a:t>
            </a:r>
            <a:r>
              <a:rPr sz="1500" dirty="0">
                <a:latin typeface="宋体"/>
                <a:cs typeface="宋体"/>
              </a:rPr>
              <a:t>计算机网络 </a:t>
            </a:r>
            <a:r>
              <a:rPr sz="1500" spc="-98" dirty="0">
                <a:latin typeface="Calibri"/>
                <a:cs typeface="Calibri"/>
              </a:rPr>
              <a:t>do</a:t>
            </a:r>
            <a:r>
              <a:rPr sz="1500" spc="-56" dirty="0">
                <a:latin typeface="Calibri"/>
                <a:cs typeface="Calibri"/>
              </a:rPr>
              <a:t>wnloaded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65" dirty="0">
                <a:latin typeface="Calibri"/>
                <a:cs typeface="Calibri"/>
              </a:rPr>
              <a:t> </a:t>
            </a:r>
            <a:r>
              <a:rPr sz="1500" spc="-23" dirty="0">
                <a:latin typeface="Calibri"/>
                <a:cs typeface="Calibri"/>
              </a:rPr>
              <a:t>j</a:t>
            </a:r>
            <a:r>
              <a:rPr sz="1500" spc="-60" dirty="0">
                <a:latin typeface="Calibri"/>
                <a:cs typeface="Calibri"/>
              </a:rPr>
              <a:t>a</a:t>
            </a:r>
            <a:r>
              <a:rPr sz="1500" spc="-64" dirty="0">
                <a:latin typeface="Calibri"/>
                <a:cs typeface="Calibri"/>
              </a:rPr>
              <a:t>v</a:t>
            </a:r>
            <a:r>
              <a:rPr sz="1500" spc="-53" dirty="0">
                <a:latin typeface="Calibri"/>
                <a:cs typeface="Calibri"/>
              </a:rPr>
              <a:t>a.jpg</a:t>
            </a:r>
            <a:r>
              <a:rPr sz="1500" spc="-34" dirty="0">
                <a:latin typeface="Calibri"/>
                <a:cs typeface="Calibri"/>
              </a:rPr>
              <a:t> </a:t>
            </a:r>
            <a:r>
              <a:rPr sz="1500" spc="-56" dirty="0">
                <a:latin typeface="Calibri"/>
                <a:cs typeface="Calibri"/>
              </a:rPr>
              <a:t>Th</a:t>
            </a:r>
            <a:r>
              <a:rPr sz="1500" spc="-49" dirty="0">
                <a:latin typeface="Calibri"/>
                <a:cs typeface="Calibri"/>
              </a:rPr>
              <a:t>e</a:t>
            </a:r>
            <a:r>
              <a:rPr sz="1500" spc="-71" dirty="0">
                <a:latin typeface="Calibri"/>
                <a:cs typeface="Calibri"/>
              </a:rPr>
              <a:t> </a:t>
            </a:r>
            <a:r>
              <a:rPr sz="1500" spc="-23" dirty="0">
                <a:latin typeface="Calibri"/>
                <a:cs typeface="Calibri"/>
              </a:rPr>
              <a:t>E</a:t>
            </a:r>
            <a:r>
              <a:rPr sz="1500" spc="-83" dirty="0">
                <a:latin typeface="Calibri"/>
                <a:cs typeface="Calibri"/>
              </a:rPr>
              <a:t>nd</a:t>
            </a:r>
            <a:endParaRPr sz="15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 marL="9525">
              <a:spcBef>
                <a:spcPts val="1155"/>
              </a:spcBef>
            </a:pPr>
            <a:r>
              <a:rPr sz="1500" dirty="0">
                <a:latin typeface="宋体"/>
                <a:cs typeface="宋体"/>
              </a:rPr>
              <a:t>从结果看到访问</a:t>
            </a:r>
            <a:r>
              <a:rPr sz="1500" spc="-101" dirty="0">
                <a:latin typeface="Calibri"/>
                <a:cs typeface="Calibri"/>
              </a:rPr>
              <a:t>p</a:t>
            </a:r>
            <a:r>
              <a:rPr sz="1500" spc="-38" dirty="0">
                <a:latin typeface="Calibri"/>
                <a:cs typeface="Calibri"/>
              </a:rPr>
              <a:t>yth</a:t>
            </a:r>
            <a:r>
              <a:rPr sz="1500" spc="-101" dirty="0">
                <a:latin typeface="Calibri"/>
                <a:cs typeface="Calibri"/>
              </a:rPr>
              <a:t>o</a:t>
            </a:r>
            <a:r>
              <a:rPr sz="1500" spc="-23" dirty="0">
                <a:latin typeface="Calibri"/>
                <a:cs typeface="Calibri"/>
              </a:rPr>
              <a:t>n.</a:t>
            </a:r>
            <a:r>
              <a:rPr sz="1500" spc="-45" dirty="0">
                <a:latin typeface="Calibri"/>
                <a:cs typeface="Calibri"/>
              </a:rPr>
              <a:t>h</a:t>
            </a:r>
            <a:r>
              <a:rPr sz="1500" spc="-49" dirty="0">
                <a:latin typeface="Calibri"/>
                <a:cs typeface="Calibri"/>
              </a:rPr>
              <a:t>tm</a:t>
            </a:r>
            <a:r>
              <a:rPr sz="1500" dirty="0">
                <a:latin typeface="宋体"/>
                <a:cs typeface="宋体"/>
              </a:rPr>
              <a:t>网</a:t>
            </a:r>
            <a:r>
              <a:rPr sz="1500" spc="-11" dirty="0">
                <a:latin typeface="宋体"/>
                <a:cs typeface="宋体"/>
              </a:rPr>
              <a:t>页</a:t>
            </a:r>
            <a:r>
              <a:rPr sz="1500" dirty="0">
                <a:latin typeface="宋体"/>
                <a:cs typeface="宋体"/>
              </a:rPr>
              <a:t>后没</a:t>
            </a:r>
            <a:r>
              <a:rPr sz="1500" spc="-11" dirty="0">
                <a:latin typeface="宋体"/>
                <a:cs typeface="宋体"/>
              </a:rPr>
              <a:t>有</a:t>
            </a:r>
            <a:r>
              <a:rPr sz="1500" dirty="0">
                <a:latin typeface="宋体"/>
                <a:cs typeface="宋体"/>
              </a:rPr>
              <a:t>及时</a:t>
            </a:r>
            <a:r>
              <a:rPr sz="1500" spc="-11" dirty="0">
                <a:latin typeface="宋体"/>
                <a:cs typeface="宋体"/>
              </a:rPr>
              <a:t>完</a:t>
            </a:r>
            <a:r>
              <a:rPr sz="1500" dirty="0">
                <a:latin typeface="宋体"/>
                <a:cs typeface="宋体"/>
              </a:rPr>
              <a:t>成</a:t>
            </a:r>
            <a:r>
              <a:rPr sz="1500" spc="-101" dirty="0">
                <a:latin typeface="Calibri"/>
                <a:cs typeface="Calibri"/>
              </a:rPr>
              <a:t>p</a:t>
            </a:r>
            <a:r>
              <a:rPr sz="1500" spc="-53" dirty="0">
                <a:latin typeface="Calibri"/>
                <a:cs typeface="Calibri"/>
              </a:rPr>
              <a:t>ytho</a:t>
            </a:r>
            <a:r>
              <a:rPr sz="1500" spc="-75" dirty="0">
                <a:latin typeface="Calibri"/>
                <a:cs typeface="Calibri"/>
              </a:rPr>
              <a:t>n</a:t>
            </a:r>
            <a:r>
              <a:rPr sz="1500" spc="-15" dirty="0">
                <a:latin typeface="Calibri"/>
                <a:cs typeface="Calibri"/>
              </a:rPr>
              <a:t>.j</a:t>
            </a:r>
            <a:r>
              <a:rPr sz="1500" spc="-34" dirty="0">
                <a:latin typeface="Calibri"/>
                <a:cs typeface="Calibri"/>
              </a:rPr>
              <a:t>p</a:t>
            </a:r>
            <a:r>
              <a:rPr sz="1500" spc="-180" dirty="0">
                <a:latin typeface="Calibri"/>
                <a:cs typeface="Calibri"/>
              </a:rPr>
              <a:t>g</a:t>
            </a:r>
            <a:r>
              <a:rPr sz="1500" dirty="0">
                <a:latin typeface="宋体"/>
                <a:cs typeface="宋体"/>
              </a:rPr>
              <a:t>的下</a:t>
            </a:r>
            <a:r>
              <a:rPr sz="1500" spc="-11" dirty="0">
                <a:latin typeface="宋体"/>
                <a:cs typeface="宋体"/>
              </a:rPr>
              <a:t>载</a:t>
            </a:r>
            <a:r>
              <a:rPr sz="1500" dirty="0">
                <a:latin typeface="宋体"/>
                <a:cs typeface="宋体"/>
              </a:rPr>
              <a:t>，</a:t>
            </a:r>
            <a:r>
              <a:rPr sz="1500" spc="-113" dirty="0">
                <a:latin typeface="Calibri"/>
                <a:cs typeface="Calibri"/>
              </a:rPr>
              <a:t>p</a:t>
            </a:r>
            <a:r>
              <a:rPr sz="1500" spc="-38" dirty="0">
                <a:latin typeface="Calibri"/>
                <a:cs typeface="Calibri"/>
              </a:rPr>
              <a:t>yth</a:t>
            </a:r>
            <a:r>
              <a:rPr sz="1500" spc="-79" dirty="0">
                <a:latin typeface="Calibri"/>
                <a:cs typeface="Calibri"/>
              </a:rPr>
              <a:t>o</a:t>
            </a:r>
            <a:r>
              <a:rPr sz="1500" spc="-83" dirty="0">
                <a:latin typeface="Calibri"/>
                <a:cs typeface="Calibri"/>
              </a:rPr>
              <a:t>n</a:t>
            </a:r>
            <a:r>
              <a:rPr sz="1500" spc="19" dirty="0">
                <a:latin typeface="Calibri"/>
                <a:cs typeface="Calibri"/>
              </a:rPr>
              <a:t>.</a:t>
            </a:r>
            <a:r>
              <a:rPr sz="1500" spc="15" dirty="0">
                <a:latin typeface="Calibri"/>
                <a:cs typeface="Calibri"/>
              </a:rPr>
              <a:t>j</a:t>
            </a:r>
            <a:r>
              <a:rPr sz="1500" spc="-139" dirty="0">
                <a:latin typeface="Calibri"/>
                <a:cs typeface="Calibri"/>
              </a:rPr>
              <a:t>p</a:t>
            </a:r>
            <a:r>
              <a:rPr sz="1500" spc="-135" dirty="0">
                <a:latin typeface="Calibri"/>
                <a:cs typeface="Calibri"/>
              </a:rPr>
              <a:t>g</a:t>
            </a:r>
            <a:r>
              <a:rPr sz="1500" dirty="0">
                <a:latin typeface="宋体"/>
                <a:cs typeface="宋体"/>
              </a:rPr>
              <a:t>是</a:t>
            </a:r>
            <a:r>
              <a:rPr sz="1500" spc="-11" dirty="0">
                <a:latin typeface="宋体"/>
                <a:cs typeface="宋体"/>
              </a:rPr>
              <a:t>在</a:t>
            </a:r>
            <a:r>
              <a:rPr sz="1500" dirty="0">
                <a:latin typeface="宋体"/>
                <a:cs typeface="宋体"/>
              </a:rPr>
              <a:t>访问</a:t>
            </a:r>
          </a:p>
          <a:p>
            <a:pPr marL="9525">
              <a:spcBef>
                <a:spcPts val="540"/>
              </a:spcBef>
            </a:pPr>
            <a:r>
              <a:rPr sz="1500" spc="-23" dirty="0">
                <a:latin typeface="Calibri"/>
                <a:cs typeface="Calibri"/>
              </a:rPr>
              <a:t>j</a:t>
            </a:r>
            <a:r>
              <a:rPr sz="1500" spc="-60" dirty="0">
                <a:latin typeface="Calibri"/>
                <a:cs typeface="Calibri"/>
              </a:rPr>
              <a:t>a</a:t>
            </a:r>
            <a:r>
              <a:rPr sz="1500" spc="-64" dirty="0">
                <a:latin typeface="Calibri"/>
                <a:cs typeface="Calibri"/>
              </a:rPr>
              <a:t>v</a:t>
            </a:r>
            <a:r>
              <a:rPr sz="1500" spc="-15" dirty="0">
                <a:latin typeface="Calibri"/>
                <a:cs typeface="Calibri"/>
              </a:rPr>
              <a:t>a.</a:t>
            </a:r>
            <a:r>
              <a:rPr sz="1500" spc="-41" dirty="0">
                <a:latin typeface="Calibri"/>
                <a:cs typeface="Calibri"/>
              </a:rPr>
              <a:t>h</a:t>
            </a:r>
            <a:r>
              <a:rPr sz="1500" spc="-30" dirty="0">
                <a:latin typeface="Calibri"/>
                <a:cs typeface="Calibri"/>
              </a:rPr>
              <a:t>t</a:t>
            </a:r>
            <a:r>
              <a:rPr sz="1500" spc="-75" dirty="0">
                <a:latin typeface="Calibri"/>
                <a:cs typeface="Calibri"/>
              </a:rPr>
              <a:t>m</a:t>
            </a:r>
            <a:r>
              <a:rPr sz="1500" dirty="0">
                <a:latin typeface="宋体"/>
                <a:cs typeface="宋体"/>
              </a:rPr>
              <a:t>网页后才完成下载的，</a:t>
            </a:r>
            <a:r>
              <a:rPr sz="1500" spc="-11" dirty="0">
                <a:latin typeface="宋体"/>
                <a:cs typeface="宋体"/>
              </a:rPr>
              <a:t>这</a:t>
            </a:r>
            <a:r>
              <a:rPr sz="1500" dirty="0">
                <a:latin typeface="宋体"/>
                <a:cs typeface="宋体"/>
              </a:rPr>
              <a:t>就是</a:t>
            </a:r>
            <a:r>
              <a:rPr sz="1500" spc="-11" dirty="0">
                <a:latin typeface="宋体"/>
                <a:cs typeface="宋体"/>
              </a:rPr>
              <a:t>多</a:t>
            </a:r>
            <a:r>
              <a:rPr sz="1500" dirty="0">
                <a:latin typeface="宋体"/>
                <a:cs typeface="宋体"/>
              </a:rPr>
              <a:t>线程</a:t>
            </a:r>
            <a:r>
              <a:rPr sz="1500" spc="-11" dirty="0">
                <a:latin typeface="宋体"/>
                <a:cs typeface="宋体"/>
              </a:rPr>
              <a:t>的</a:t>
            </a:r>
            <a:r>
              <a:rPr sz="1500" dirty="0">
                <a:latin typeface="宋体"/>
                <a:cs typeface="宋体"/>
              </a:rPr>
              <a:t>过程。</a:t>
            </a:r>
          </a:p>
        </p:txBody>
      </p:sp>
      <p:sp>
        <p:nvSpPr>
          <p:cNvPr id="3" name="object 3"/>
          <p:cNvSpPr/>
          <p:nvPr/>
        </p:nvSpPr>
        <p:spPr>
          <a:xfrm>
            <a:off x="9002458" y="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9002458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9002458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9002458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1"/>
                </a:moveTo>
                <a:lnTo>
                  <a:pt x="188722" y="1284731"/>
                </a:lnTo>
                <a:lnTo>
                  <a:pt x="188722" y="0"/>
                </a:lnTo>
                <a:lnTo>
                  <a:pt x="0" y="0"/>
                </a:lnTo>
                <a:lnTo>
                  <a:pt x="0" y="1284731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9002458" y="4181379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2827"/>
                </a:moveTo>
                <a:lnTo>
                  <a:pt x="188722" y="1282827"/>
                </a:lnTo>
                <a:lnTo>
                  <a:pt x="188722" y="0"/>
                </a:lnTo>
                <a:lnTo>
                  <a:pt x="0" y="0"/>
                </a:lnTo>
                <a:lnTo>
                  <a:pt x="0" y="12828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0" y="417995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0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1"/>
                </a:moveTo>
                <a:lnTo>
                  <a:pt x="188747" y="1284731"/>
                </a:lnTo>
                <a:lnTo>
                  <a:pt x="188747" y="0"/>
                </a:lnTo>
                <a:lnTo>
                  <a:pt x="0" y="0"/>
                </a:lnTo>
                <a:lnTo>
                  <a:pt x="0" y="1284731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0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0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0" y="1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2827"/>
                </a:moveTo>
                <a:lnTo>
                  <a:pt x="188747" y="1282827"/>
                </a:lnTo>
                <a:lnTo>
                  <a:pt x="188747" y="0"/>
                </a:lnTo>
                <a:lnTo>
                  <a:pt x="0" y="0"/>
                </a:lnTo>
                <a:lnTo>
                  <a:pt x="0" y="1282827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2230645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spc="-4" dirty="0">
                <a:solidFill>
                  <a:srgbClr val="000000"/>
                </a:solidFill>
                <a:latin typeface="微软雅黑"/>
                <a:cs typeface="微软雅黑"/>
              </a:rPr>
              <a:t>3.5	</a:t>
            </a:r>
            <a:r>
              <a:rPr lang="zh-CN" altLang="en-US" sz="4400" spc="-4" dirty="0">
                <a:solidFill>
                  <a:srgbClr val="000000"/>
                </a:solidFill>
                <a:latin typeface="微软雅黑"/>
                <a:cs typeface="微软雅黑"/>
              </a:rPr>
              <a:t>实践项目 爬取网站图像</a:t>
            </a:r>
            <a:endParaRPr lang="zh-CN" altLang="en-US" sz="44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4294967295"/>
          </p:nvPr>
        </p:nvSpPr>
        <p:spPr>
          <a:xfrm>
            <a:off x="0" y="2028825"/>
            <a:ext cx="7772400" cy="2630488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3.5.1 </a:t>
            </a:r>
            <a:r>
              <a:rPr lang="zh-CN" altLang="en-US" sz="2400" dirty="0" smtClean="0"/>
              <a:t>项目简介</a:t>
            </a:r>
            <a:endParaRPr lang="en-US" altLang="zh-CN" sz="2400" dirty="0" smtClean="0"/>
          </a:p>
          <a:p>
            <a:r>
              <a:rPr lang="en-US" altLang="zh-CN" sz="2400" dirty="0" smtClean="0"/>
              <a:t>3.5.2 </a:t>
            </a:r>
            <a:r>
              <a:rPr lang="zh-CN" altLang="en-US" sz="2400" dirty="0" smtClean="0"/>
              <a:t>单线程爬取图像数据</a:t>
            </a:r>
            <a:endParaRPr lang="zh-CN" altLang="en-US" sz="2400" dirty="0"/>
          </a:p>
          <a:p>
            <a:r>
              <a:rPr lang="en-US" altLang="zh-CN" sz="2400" b="1" dirty="0" smtClean="0"/>
              <a:t>3.5.3 </a:t>
            </a:r>
            <a:r>
              <a:rPr lang="zh-CN" altLang="en-US" sz="2400" b="1" dirty="0" smtClean="0"/>
              <a:t>多</a:t>
            </a:r>
            <a:r>
              <a:rPr lang="zh-CN" altLang="en-US" sz="2400" dirty="0" smtClean="0"/>
              <a:t>线程</a:t>
            </a:r>
            <a:r>
              <a:rPr lang="zh-CN" altLang="en-US" sz="2400" dirty="0"/>
              <a:t>爬取图像数据</a:t>
            </a:r>
          </a:p>
        </p:txBody>
      </p:sp>
    </p:spTree>
    <p:extLst>
      <p:ext uri="{BB962C8B-B14F-4D97-AF65-F5344CB8AC3E}">
        <p14:creationId xmlns:p14="http://schemas.microsoft.com/office/powerpoint/2010/main" val="2147250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179948"/>
            <a:ext cx="940594" cy="963930"/>
          </a:xfrm>
          <a:custGeom>
            <a:avLst/>
            <a:gdLst/>
            <a:ahLst/>
            <a:cxnLst/>
            <a:rect l="l" t="t" r="r" b="b"/>
            <a:pathLst>
              <a:path w="1254125" h="1285240">
                <a:moveTo>
                  <a:pt x="1" y="1284732"/>
                </a:moveTo>
                <a:lnTo>
                  <a:pt x="1254036" y="1284732"/>
                </a:lnTo>
                <a:lnTo>
                  <a:pt x="1254036" y="0"/>
                </a:lnTo>
                <a:lnTo>
                  <a:pt x="1" y="0"/>
                </a:lnTo>
                <a:lnTo>
                  <a:pt x="1" y="1284732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135725"/>
            <a:ext cx="940594" cy="963930"/>
          </a:xfrm>
          <a:custGeom>
            <a:avLst/>
            <a:gdLst/>
            <a:ahLst/>
            <a:cxnLst/>
            <a:rect l="l" t="t" r="r" b="b"/>
            <a:pathLst>
              <a:path w="1254125" h="1285239">
                <a:moveTo>
                  <a:pt x="1" y="1284731"/>
                </a:moveTo>
                <a:lnTo>
                  <a:pt x="1254036" y="1284731"/>
                </a:lnTo>
                <a:lnTo>
                  <a:pt x="1254036" y="0"/>
                </a:lnTo>
                <a:lnTo>
                  <a:pt x="1" y="0"/>
                </a:lnTo>
                <a:lnTo>
                  <a:pt x="1" y="1284731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2089975"/>
            <a:ext cx="940594" cy="963930"/>
          </a:xfrm>
          <a:custGeom>
            <a:avLst/>
            <a:gdLst/>
            <a:ahLst/>
            <a:cxnLst/>
            <a:rect l="l" t="t" r="r" b="b"/>
            <a:pathLst>
              <a:path w="1254125" h="1285239">
                <a:moveTo>
                  <a:pt x="1" y="1284732"/>
                </a:moveTo>
                <a:lnTo>
                  <a:pt x="1254036" y="1284732"/>
                </a:lnTo>
                <a:lnTo>
                  <a:pt x="1254036" y="0"/>
                </a:lnTo>
                <a:lnTo>
                  <a:pt x="1" y="0"/>
                </a:lnTo>
                <a:lnTo>
                  <a:pt x="1" y="1284732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044320"/>
            <a:ext cx="940594" cy="963930"/>
          </a:xfrm>
          <a:custGeom>
            <a:avLst/>
            <a:gdLst/>
            <a:ahLst/>
            <a:cxnLst/>
            <a:rect l="l" t="t" r="r" b="b"/>
            <a:pathLst>
              <a:path w="1254125" h="1285239">
                <a:moveTo>
                  <a:pt x="1" y="1284732"/>
                </a:moveTo>
                <a:lnTo>
                  <a:pt x="1254036" y="1284732"/>
                </a:lnTo>
                <a:lnTo>
                  <a:pt x="1254036" y="0"/>
                </a:lnTo>
                <a:lnTo>
                  <a:pt x="1" y="0"/>
                </a:lnTo>
                <a:lnTo>
                  <a:pt x="1" y="1284732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1"/>
            <a:ext cx="940594" cy="962501"/>
          </a:xfrm>
          <a:custGeom>
            <a:avLst/>
            <a:gdLst/>
            <a:ahLst/>
            <a:cxnLst/>
            <a:rect l="l" t="t" r="r" b="b"/>
            <a:pathLst>
              <a:path w="1254125" h="1283335">
                <a:moveTo>
                  <a:pt x="1" y="1282827"/>
                </a:moveTo>
                <a:lnTo>
                  <a:pt x="1254036" y="1282827"/>
                </a:lnTo>
                <a:lnTo>
                  <a:pt x="1254036" y="0"/>
                </a:lnTo>
                <a:lnTo>
                  <a:pt x="1" y="0"/>
                </a:lnTo>
                <a:lnTo>
                  <a:pt x="1" y="12828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8869680" y="4179948"/>
            <a:ext cx="274320" cy="963930"/>
          </a:xfrm>
          <a:custGeom>
            <a:avLst/>
            <a:gdLst/>
            <a:ahLst/>
            <a:cxnLst/>
            <a:rect l="l" t="t" r="r" b="b"/>
            <a:pathLst>
              <a:path w="365759" h="1285240">
                <a:moveTo>
                  <a:pt x="0" y="1284732"/>
                </a:moveTo>
                <a:lnTo>
                  <a:pt x="365759" y="1284732"/>
                </a:lnTo>
                <a:lnTo>
                  <a:pt x="365759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8869680" y="3135725"/>
            <a:ext cx="274320" cy="963930"/>
          </a:xfrm>
          <a:custGeom>
            <a:avLst/>
            <a:gdLst/>
            <a:ahLst/>
            <a:cxnLst/>
            <a:rect l="l" t="t" r="r" b="b"/>
            <a:pathLst>
              <a:path w="365759" h="1285239">
                <a:moveTo>
                  <a:pt x="0" y="1284731"/>
                </a:moveTo>
                <a:lnTo>
                  <a:pt x="365759" y="1284731"/>
                </a:lnTo>
                <a:lnTo>
                  <a:pt x="365759" y="0"/>
                </a:lnTo>
                <a:lnTo>
                  <a:pt x="0" y="0"/>
                </a:lnTo>
                <a:lnTo>
                  <a:pt x="0" y="1284731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8869680" y="2089975"/>
            <a:ext cx="274320" cy="963930"/>
          </a:xfrm>
          <a:custGeom>
            <a:avLst/>
            <a:gdLst/>
            <a:ahLst/>
            <a:cxnLst/>
            <a:rect l="l" t="t" r="r" b="b"/>
            <a:pathLst>
              <a:path w="365759" h="1285239">
                <a:moveTo>
                  <a:pt x="0" y="1284732"/>
                </a:moveTo>
                <a:lnTo>
                  <a:pt x="365759" y="1284732"/>
                </a:lnTo>
                <a:lnTo>
                  <a:pt x="365759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869680" y="1044320"/>
            <a:ext cx="274320" cy="963930"/>
          </a:xfrm>
          <a:custGeom>
            <a:avLst/>
            <a:gdLst/>
            <a:ahLst/>
            <a:cxnLst/>
            <a:rect l="l" t="t" r="r" b="b"/>
            <a:pathLst>
              <a:path w="365759" h="1285239">
                <a:moveTo>
                  <a:pt x="0" y="1284732"/>
                </a:moveTo>
                <a:lnTo>
                  <a:pt x="365759" y="1284732"/>
                </a:lnTo>
                <a:lnTo>
                  <a:pt x="365759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869680" y="1"/>
            <a:ext cx="274320" cy="962501"/>
          </a:xfrm>
          <a:custGeom>
            <a:avLst/>
            <a:gdLst/>
            <a:ahLst/>
            <a:cxnLst/>
            <a:rect l="l" t="t" r="r" b="b"/>
            <a:pathLst>
              <a:path w="365759" h="1283335">
                <a:moveTo>
                  <a:pt x="0" y="1282827"/>
                </a:moveTo>
                <a:lnTo>
                  <a:pt x="365759" y="1282827"/>
                </a:lnTo>
                <a:lnTo>
                  <a:pt x="365759" y="0"/>
                </a:lnTo>
                <a:lnTo>
                  <a:pt x="0" y="0"/>
                </a:lnTo>
                <a:lnTo>
                  <a:pt x="0" y="1282827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397674" y="622557"/>
            <a:ext cx="8229600" cy="857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pc="-300" dirty="0">
                <a:solidFill>
                  <a:srgbClr val="EB5F55"/>
                </a:solidFill>
              </a:rPr>
              <a:t>P</a:t>
            </a:r>
            <a:r>
              <a:rPr spc="-4" dirty="0">
                <a:solidFill>
                  <a:srgbClr val="EB5F55"/>
                </a:solidFill>
              </a:rPr>
              <a:t>A</a:t>
            </a:r>
            <a:r>
              <a:rPr spc="-113" dirty="0">
                <a:solidFill>
                  <a:srgbClr val="EB5F55"/>
                </a:solidFill>
              </a:rPr>
              <a:t>R</a:t>
            </a:r>
            <a:r>
              <a:rPr dirty="0">
                <a:solidFill>
                  <a:srgbClr val="EB5F55"/>
                </a:solidFill>
              </a:rPr>
              <a:t>T</a:t>
            </a:r>
            <a:r>
              <a:rPr spc="-4" dirty="0">
                <a:solidFill>
                  <a:srgbClr val="EB5F55"/>
                </a:solidFill>
              </a:rPr>
              <a:t> ONE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object 13"/>
          <p:cNvSpPr txBox="1"/>
          <p:nvPr/>
        </p:nvSpPr>
        <p:spPr>
          <a:xfrm>
            <a:off x="2402681" y="2651759"/>
            <a:ext cx="2141220" cy="415498"/>
          </a:xfrm>
          <a:prstGeom prst="rect">
            <a:avLst/>
          </a:prstGeom>
          <a:solidFill>
            <a:srgbClr val="EB5F55"/>
          </a:solidFill>
        </p:spPr>
        <p:txBody>
          <a:bodyPr vert="horz" wrap="square" lIns="0" tIns="0" rIns="0" bIns="0" rtlCol="0">
            <a:spAutoFit/>
          </a:bodyPr>
          <a:lstStyle/>
          <a:p>
            <a:pPr marL="68580"/>
            <a:r>
              <a:rPr sz="2700" dirty="0">
                <a:solidFill>
                  <a:srgbClr val="FFFFFF"/>
                </a:solidFill>
                <a:latin typeface="微软雅黑"/>
                <a:cs typeface="微软雅黑"/>
              </a:rPr>
              <a:t>项目简介</a:t>
            </a:r>
            <a:endParaRPr sz="270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821833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90424" y="632936"/>
            <a:ext cx="2918459" cy="11430"/>
          </a:xfrm>
          <a:custGeom>
            <a:avLst/>
            <a:gdLst/>
            <a:ahLst/>
            <a:cxnLst/>
            <a:rect l="l" t="t" r="r" b="b"/>
            <a:pathLst>
              <a:path w="3891279" h="15240">
                <a:moveTo>
                  <a:pt x="0" y="0"/>
                </a:moveTo>
                <a:lnTo>
                  <a:pt x="3891280" y="15239"/>
                </a:lnTo>
              </a:path>
            </a:pathLst>
          </a:custGeom>
          <a:ln w="28574">
            <a:solidFill>
              <a:srgbClr val="EB5F55"/>
            </a:solidFill>
          </a:ln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0600" y="1159669"/>
            <a:ext cx="123825" cy="126683"/>
          </a:xfrm>
          <a:custGeom>
            <a:avLst/>
            <a:gdLst/>
            <a:ahLst/>
            <a:cxnLst/>
            <a:rect l="l" t="t" r="r" b="b"/>
            <a:pathLst>
              <a:path w="165100" h="168910">
                <a:moveTo>
                  <a:pt x="71107" y="0"/>
                </a:moveTo>
                <a:lnTo>
                  <a:pt x="0" y="168401"/>
                </a:lnTo>
                <a:lnTo>
                  <a:pt x="164579" y="93599"/>
                </a:lnTo>
                <a:lnTo>
                  <a:pt x="71107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44035" y="1231227"/>
            <a:ext cx="2858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742" y="0"/>
                </a:lnTo>
              </a:path>
            </a:pathLst>
          </a:custGeom>
          <a:ln w="3742">
            <a:solidFill>
              <a:srgbClr val="364554"/>
            </a:solidFill>
          </a:ln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993552" y="859441"/>
            <a:ext cx="311468" cy="311468"/>
          </a:xfrm>
          <a:custGeom>
            <a:avLst/>
            <a:gdLst/>
            <a:ahLst/>
            <a:cxnLst/>
            <a:rect l="l" t="t" r="r" b="b"/>
            <a:pathLst>
              <a:path w="415289" h="415290">
                <a:moveTo>
                  <a:pt x="377825" y="0"/>
                </a:moveTo>
                <a:lnTo>
                  <a:pt x="0" y="377951"/>
                </a:lnTo>
                <a:lnTo>
                  <a:pt x="37465" y="415289"/>
                </a:lnTo>
                <a:lnTo>
                  <a:pt x="415289" y="37464"/>
                </a:lnTo>
                <a:lnTo>
                  <a:pt x="377825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35653" y="901541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381634" y="0"/>
                </a:moveTo>
                <a:lnTo>
                  <a:pt x="0" y="381635"/>
                </a:lnTo>
                <a:lnTo>
                  <a:pt x="37337" y="419100"/>
                </a:lnTo>
                <a:lnTo>
                  <a:pt x="418972" y="44958"/>
                </a:lnTo>
                <a:lnTo>
                  <a:pt x="381634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93781" y="832834"/>
            <a:ext cx="81439" cy="77153"/>
          </a:xfrm>
          <a:custGeom>
            <a:avLst/>
            <a:gdLst/>
            <a:ahLst/>
            <a:cxnLst/>
            <a:rect l="l" t="t" r="r" b="b"/>
            <a:pathLst>
              <a:path w="108585" h="102869">
                <a:moveTo>
                  <a:pt x="48050" y="0"/>
                </a:moveTo>
                <a:lnTo>
                  <a:pt x="6727" y="12155"/>
                </a:lnTo>
                <a:lnTo>
                  <a:pt x="0" y="16425"/>
                </a:lnTo>
                <a:lnTo>
                  <a:pt x="93371" y="102819"/>
                </a:lnTo>
                <a:lnTo>
                  <a:pt x="108405" y="63633"/>
                </a:lnTo>
                <a:lnTo>
                  <a:pt x="106690" y="50939"/>
                </a:lnTo>
                <a:lnTo>
                  <a:pt x="87248" y="16425"/>
                </a:lnTo>
                <a:lnTo>
                  <a:pt x="48050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1735" y="831437"/>
            <a:ext cx="578168" cy="575310"/>
          </a:xfrm>
          <a:custGeom>
            <a:avLst/>
            <a:gdLst/>
            <a:ahLst/>
            <a:cxnLst/>
            <a:rect l="l" t="t" r="r" b="b"/>
            <a:pathLst>
              <a:path w="770889" h="767080">
                <a:moveTo>
                  <a:pt x="740752" y="0"/>
                </a:moveTo>
                <a:lnTo>
                  <a:pt x="0" y="0"/>
                </a:lnTo>
                <a:lnTo>
                  <a:pt x="0" y="766952"/>
                </a:lnTo>
                <a:lnTo>
                  <a:pt x="770724" y="766952"/>
                </a:lnTo>
                <a:lnTo>
                  <a:pt x="770724" y="673353"/>
                </a:lnTo>
                <a:lnTo>
                  <a:pt x="93535" y="673353"/>
                </a:lnTo>
                <a:lnTo>
                  <a:pt x="93535" y="93471"/>
                </a:lnTo>
                <a:lnTo>
                  <a:pt x="643470" y="93471"/>
                </a:lnTo>
                <a:lnTo>
                  <a:pt x="740752" y="0"/>
                </a:lnTo>
                <a:close/>
              </a:path>
              <a:path w="770889" h="767080">
                <a:moveTo>
                  <a:pt x="770724" y="284352"/>
                </a:moveTo>
                <a:lnTo>
                  <a:pt x="680935" y="377825"/>
                </a:lnTo>
                <a:lnTo>
                  <a:pt x="680935" y="673353"/>
                </a:lnTo>
                <a:lnTo>
                  <a:pt x="770724" y="673353"/>
                </a:lnTo>
                <a:lnTo>
                  <a:pt x="770724" y="284352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453992" y="323715"/>
            <a:ext cx="8229600" cy="857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2100" b="1" spc="-4" dirty="0">
                <a:solidFill>
                  <a:srgbClr val="3A3838"/>
                </a:solidFill>
              </a:rPr>
              <a:t>项目简介</a:t>
            </a:r>
            <a:endParaRPr sz="2100" dirty="0"/>
          </a:p>
        </p:txBody>
      </p:sp>
      <p:sp>
        <p:nvSpPr>
          <p:cNvPr id="9" name="object 9"/>
          <p:cNvSpPr txBox="1">
            <a:spLocks noGrp="1"/>
          </p:cNvSpPr>
          <p:nvPr>
            <p:ph idx="1"/>
          </p:nvPr>
        </p:nvSpPr>
        <p:spPr>
          <a:xfrm>
            <a:off x="611560" y="1243984"/>
            <a:ext cx="8229600" cy="3841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0134" marR="3810">
              <a:lnSpc>
                <a:spcPct val="130000"/>
              </a:lnSpc>
            </a:pPr>
            <a:r>
              <a:rPr sz="2400" dirty="0"/>
              <a:t>我们指定一个网站（例如中国天气网站），</a:t>
            </a:r>
            <a:r>
              <a:rPr sz="2400" dirty="0" err="1" smtClean="0"/>
              <a:t>可以爬取这个网站中的所有</a:t>
            </a:r>
            <a:r>
              <a:rPr sz="2400" spc="-4" dirty="0" err="1" smtClean="0"/>
              <a:t>图像文件</a:t>
            </a:r>
            <a:r>
              <a:rPr sz="2400" spc="-4" dirty="0" err="1"/>
              <a:t>，</a:t>
            </a:r>
            <a:r>
              <a:rPr sz="2400" spc="-4" dirty="0" err="1" smtClean="0"/>
              <a:t>同时把这些文件保存到程序</a:t>
            </a:r>
            <a:r>
              <a:rPr lang="zh-CN" altLang="en-US" sz="2400" spc="-4" dirty="0" smtClean="0"/>
              <a:t>所</a:t>
            </a:r>
            <a:r>
              <a:rPr sz="2400" spc="-4" dirty="0" err="1" smtClean="0"/>
              <a:t>在文件夹</a:t>
            </a:r>
            <a:r>
              <a:rPr sz="2400" dirty="0" err="1" smtClean="0"/>
              <a:t>的</a:t>
            </a:r>
            <a:r>
              <a:rPr sz="2400" spc="-98" dirty="0" err="1">
                <a:latin typeface="Calibri"/>
                <a:cs typeface="Calibri"/>
              </a:rPr>
              <a:t>ima</a:t>
            </a:r>
            <a:r>
              <a:rPr sz="2400" spc="-139" dirty="0" err="1">
                <a:latin typeface="Calibri"/>
                <a:cs typeface="Calibri"/>
              </a:rPr>
              <a:t>g</a:t>
            </a:r>
            <a:r>
              <a:rPr sz="2400" spc="-53" dirty="0" err="1">
                <a:latin typeface="Calibri"/>
                <a:cs typeface="Calibri"/>
              </a:rPr>
              <a:t>es</a:t>
            </a:r>
            <a:r>
              <a:rPr sz="2400" spc="-4" dirty="0" err="1"/>
              <a:t>子文件夹中</a:t>
            </a:r>
            <a:r>
              <a:rPr sz="2400" spc="-4" dirty="0"/>
              <a:t>。 </a:t>
            </a:r>
            <a:r>
              <a:rPr sz="2400" dirty="0"/>
              <a:t>我们先设计了一个单线程的爬取程序，这个程序会因网站的某个图像下 载过程缓慢而效率低下，</a:t>
            </a:r>
            <a:r>
              <a:rPr sz="2400" dirty="0" smtClean="0"/>
              <a:t>为了提高爬取的效率我们还设计了一个多线程的爬取程序</a:t>
            </a:r>
            <a:r>
              <a:rPr sz="2400" dirty="0"/>
              <a:t>。在多线程程序中如果一个图像下载缓慢，</a:t>
            </a:r>
            <a:r>
              <a:rPr sz="2400" dirty="0" smtClean="0"/>
              <a:t>那么也就是爬取它的那个线程缓慢</a:t>
            </a:r>
            <a:r>
              <a:rPr sz="2400" dirty="0"/>
              <a:t>，</a:t>
            </a:r>
            <a:r>
              <a:rPr sz="2400" dirty="0" smtClean="0"/>
              <a:t>不影响别的爬</a:t>
            </a:r>
            <a:r>
              <a:rPr lang="zh-CN" altLang="en-US" sz="2400" dirty="0" smtClean="0"/>
              <a:t>取</a:t>
            </a:r>
            <a:r>
              <a:rPr sz="2400" dirty="0" err="1" smtClean="0"/>
              <a:t>过程</a:t>
            </a:r>
            <a:r>
              <a:rPr sz="2400" dirty="0"/>
              <a:t>。</a:t>
            </a:r>
          </a:p>
        </p:txBody>
      </p:sp>
      <p:sp>
        <p:nvSpPr>
          <p:cNvPr id="10" name="object 10"/>
          <p:cNvSpPr/>
          <p:nvPr/>
        </p:nvSpPr>
        <p:spPr>
          <a:xfrm>
            <a:off x="9002458" y="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002458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002458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002458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1"/>
                </a:moveTo>
                <a:lnTo>
                  <a:pt x="188722" y="1284731"/>
                </a:lnTo>
                <a:lnTo>
                  <a:pt x="188722" y="0"/>
                </a:lnTo>
                <a:lnTo>
                  <a:pt x="0" y="0"/>
                </a:lnTo>
                <a:lnTo>
                  <a:pt x="0" y="1284731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002458" y="4181379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2827"/>
                </a:moveTo>
                <a:lnTo>
                  <a:pt x="188722" y="1282827"/>
                </a:lnTo>
                <a:lnTo>
                  <a:pt x="188722" y="0"/>
                </a:lnTo>
                <a:lnTo>
                  <a:pt x="0" y="0"/>
                </a:lnTo>
                <a:lnTo>
                  <a:pt x="0" y="12828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417995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1"/>
                </a:moveTo>
                <a:lnTo>
                  <a:pt x="188747" y="1284731"/>
                </a:lnTo>
                <a:lnTo>
                  <a:pt x="188747" y="0"/>
                </a:lnTo>
                <a:lnTo>
                  <a:pt x="0" y="0"/>
                </a:lnTo>
                <a:lnTo>
                  <a:pt x="0" y="1284731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1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2827"/>
                </a:moveTo>
                <a:lnTo>
                  <a:pt x="188747" y="1282827"/>
                </a:lnTo>
                <a:lnTo>
                  <a:pt x="188747" y="0"/>
                </a:lnTo>
                <a:lnTo>
                  <a:pt x="0" y="0"/>
                </a:lnTo>
                <a:lnTo>
                  <a:pt x="0" y="1282827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9060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179948"/>
            <a:ext cx="940594" cy="963930"/>
          </a:xfrm>
          <a:custGeom>
            <a:avLst/>
            <a:gdLst/>
            <a:ahLst/>
            <a:cxnLst/>
            <a:rect l="l" t="t" r="r" b="b"/>
            <a:pathLst>
              <a:path w="1254125" h="1285240">
                <a:moveTo>
                  <a:pt x="1" y="1284732"/>
                </a:moveTo>
                <a:lnTo>
                  <a:pt x="1254036" y="1284732"/>
                </a:lnTo>
                <a:lnTo>
                  <a:pt x="1254036" y="0"/>
                </a:lnTo>
                <a:lnTo>
                  <a:pt x="1" y="0"/>
                </a:lnTo>
                <a:lnTo>
                  <a:pt x="1" y="1284732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135725"/>
            <a:ext cx="940594" cy="963930"/>
          </a:xfrm>
          <a:custGeom>
            <a:avLst/>
            <a:gdLst/>
            <a:ahLst/>
            <a:cxnLst/>
            <a:rect l="l" t="t" r="r" b="b"/>
            <a:pathLst>
              <a:path w="1254125" h="1285239">
                <a:moveTo>
                  <a:pt x="1" y="1284731"/>
                </a:moveTo>
                <a:lnTo>
                  <a:pt x="1254036" y="1284731"/>
                </a:lnTo>
                <a:lnTo>
                  <a:pt x="1254036" y="0"/>
                </a:lnTo>
                <a:lnTo>
                  <a:pt x="1" y="0"/>
                </a:lnTo>
                <a:lnTo>
                  <a:pt x="1" y="1284731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2089975"/>
            <a:ext cx="940594" cy="963930"/>
          </a:xfrm>
          <a:custGeom>
            <a:avLst/>
            <a:gdLst/>
            <a:ahLst/>
            <a:cxnLst/>
            <a:rect l="l" t="t" r="r" b="b"/>
            <a:pathLst>
              <a:path w="1254125" h="1285239">
                <a:moveTo>
                  <a:pt x="1" y="1284732"/>
                </a:moveTo>
                <a:lnTo>
                  <a:pt x="1254036" y="1284732"/>
                </a:lnTo>
                <a:lnTo>
                  <a:pt x="1254036" y="0"/>
                </a:lnTo>
                <a:lnTo>
                  <a:pt x="1" y="0"/>
                </a:lnTo>
                <a:lnTo>
                  <a:pt x="1" y="1284732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044320"/>
            <a:ext cx="940594" cy="963930"/>
          </a:xfrm>
          <a:custGeom>
            <a:avLst/>
            <a:gdLst/>
            <a:ahLst/>
            <a:cxnLst/>
            <a:rect l="l" t="t" r="r" b="b"/>
            <a:pathLst>
              <a:path w="1254125" h="1285239">
                <a:moveTo>
                  <a:pt x="1" y="1284732"/>
                </a:moveTo>
                <a:lnTo>
                  <a:pt x="1254036" y="1284732"/>
                </a:lnTo>
                <a:lnTo>
                  <a:pt x="1254036" y="0"/>
                </a:lnTo>
                <a:lnTo>
                  <a:pt x="1" y="0"/>
                </a:lnTo>
                <a:lnTo>
                  <a:pt x="1" y="1284732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1"/>
            <a:ext cx="940594" cy="962501"/>
          </a:xfrm>
          <a:custGeom>
            <a:avLst/>
            <a:gdLst/>
            <a:ahLst/>
            <a:cxnLst/>
            <a:rect l="l" t="t" r="r" b="b"/>
            <a:pathLst>
              <a:path w="1254125" h="1283335">
                <a:moveTo>
                  <a:pt x="1" y="1282827"/>
                </a:moveTo>
                <a:lnTo>
                  <a:pt x="1254036" y="1282827"/>
                </a:lnTo>
                <a:lnTo>
                  <a:pt x="1254036" y="0"/>
                </a:lnTo>
                <a:lnTo>
                  <a:pt x="1" y="0"/>
                </a:lnTo>
                <a:lnTo>
                  <a:pt x="1" y="12828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8869680" y="4179948"/>
            <a:ext cx="274320" cy="963930"/>
          </a:xfrm>
          <a:custGeom>
            <a:avLst/>
            <a:gdLst/>
            <a:ahLst/>
            <a:cxnLst/>
            <a:rect l="l" t="t" r="r" b="b"/>
            <a:pathLst>
              <a:path w="365759" h="1285240">
                <a:moveTo>
                  <a:pt x="0" y="1284732"/>
                </a:moveTo>
                <a:lnTo>
                  <a:pt x="365759" y="1284732"/>
                </a:lnTo>
                <a:lnTo>
                  <a:pt x="365759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8869680" y="3135725"/>
            <a:ext cx="274320" cy="963930"/>
          </a:xfrm>
          <a:custGeom>
            <a:avLst/>
            <a:gdLst/>
            <a:ahLst/>
            <a:cxnLst/>
            <a:rect l="l" t="t" r="r" b="b"/>
            <a:pathLst>
              <a:path w="365759" h="1285239">
                <a:moveTo>
                  <a:pt x="0" y="1284731"/>
                </a:moveTo>
                <a:lnTo>
                  <a:pt x="365759" y="1284731"/>
                </a:lnTo>
                <a:lnTo>
                  <a:pt x="365759" y="0"/>
                </a:lnTo>
                <a:lnTo>
                  <a:pt x="0" y="0"/>
                </a:lnTo>
                <a:lnTo>
                  <a:pt x="0" y="1284731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8869680" y="2089975"/>
            <a:ext cx="274320" cy="963930"/>
          </a:xfrm>
          <a:custGeom>
            <a:avLst/>
            <a:gdLst/>
            <a:ahLst/>
            <a:cxnLst/>
            <a:rect l="l" t="t" r="r" b="b"/>
            <a:pathLst>
              <a:path w="365759" h="1285239">
                <a:moveTo>
                  <a:pt x="0" y="1284732"/>
                </a:moveTo>
                <a:lnTo>
                  <a:pt x="365759" y="1284732"/>
                </a:lnTo>
                <a:lnTo>
                  <a:pt x="365759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869680" y="1044320"/>
            <a:ext cx="274320" cy="963930"/>
          </a:xfrm>
          <a:custGeom>
            <a:avLst/>
            <a:gdLst/>
            <a:ahLst/>
            <a:cxnLst/>
            <a:rect l="l" t="t" r="r" b="b"/>
            <a:pathLst>
              <a:path w="365759" h="1285239">
                <a:moveTo>
                  <a:pt x="0" y="1284732"/>
                </a:moveTo>
                <a:lnTo>
                  <a:pt x="365759" y="1284732"/>
                </a:lnTo>
                <a:lnTo>
                  <a:pt x="365759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869680" y="1"/>
            <a:ext cx="274320" cy="962501"/>
          </a:xfrm>
          <a:custGeom>
            <a:avLst/>
            <a:gdLst/>
            <a:ahLst/>
            <a:cxnLst/>
            <a:rect l="l" t="t" r="r" b="b"/>
            <a:pathLst>
              <a:path w="365759" h="1283335">
                <a:moveTo>
                  <a:pt x="0" y="1282827"/>
                </a:moveTo>
                <a:lnTo>
                  <a:pt x="365759" y="1282827"/>
                </a:lnTo>
                <a:lnTo>
                  <a:pt x="365759" y="0"/>
                </a:lnTo>
                <a:lnTo>
                  <a:pt x="0" y="0"/>
                </a:lnTo>
                <a:lnTo>
                  <a:pt x="0" y="1282827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 idx="4294967295"/>
          </p:nvPr>
        </p:nvSpPr>
        <p:spPr>
          <a:xfrm>
            <a:off x="1331640" y="614170"/>
            <a:ext cx="8229600" cy="857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pc="-300" dirty="0">
                <a:solidFill>
                  <a:srgbClr val="FBAF2F"/>
                </a:solidFill>
              </a:rPr>
              <a:t>P</a:t>
            </a:r>
            <a:r>
              <a:rPr spc="-4" dirty="0">
                <a:solidFill>
                  <a:srgbClr val="FBAF2F"/>
                </a:solidFill>
              </a:rPr>
              <a:t>A</a:t>
            </a:r>
            <a:r>
              <a:rPr spc="-113" dirty="0">
                <a:solidFill>
                  <a:srgbClr val="FBAF2F"/>
                </a:solidFill>
              </a:rPr>
              <a:t>R</a:t>
            </a:r>
            <a:r>
              <a:rPr dirty="0">
                <a:solidFill>
                  <a:srgbClr val="FBAF2F"/>
                </a:solidFill>
              </a:rPr>
              <a:t>T</a:t>
            </a:r>
            <a:r>
              <a:rPr spc="-4" dirty="0">
                <a:solidFill>
                  <a:srgbClr val="FBAF2F"/>
                </a:solidFill>
              </a:rPr>
              <a:t> </a:t>
            </a:r>
            <a:r>
              <a:rPr spc="68" dirty="0">
                <a:solidFill>
                  <a:srgbClr val="FBAF2F"/>
                </a:solidFill>
              </a:rPr>
              <a:t>T</a:t>
            </a:r>
            <a:r>
              <a:rPr spc="-4" dirty="0">
                <a:solidFill>
                  <a:srgbClr val="FBAF2F"/>
                </a:solidFill>
              </a:rPr>
              <a:t>WO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402300" y="2651759"/>
            <a:ext cx="3566160" cy="415498"/>
          </a:xfrm>
          <a:prstGeom prst="rect">
            <a:avLst/>
          </a:prstGeom>
          <a:solidFill>
            <a:srgbClr val="FBAF2F"/>
          </a:solidFill>
        </p:spPr>
        <p:txBody>
          <a:bodyPr vert="horz" wrap="square" lIns="0" tIns="0" rIns="0" bIns="0" rtlCol="0">
            <a:spAutoFit/>
          </a:bodyPr>
          <a:lstStyle/>
          <a:p>
            <a:pPr marL="68580"/>
            <a:r>
              <a:rPr sz="2700" dirty="0">
                <a:solidFill>
                  <a:srgbClr val="FFFFFF"/>
                </a:solidFill>
                <a:latin typeface="微软雅黑"/>
                <a:cs typeface="微软雅黑"/>
              </a:rPr>
              <a:t>单线程爬取图像的程序</a:t>
            </a:r>
            <a:endParaRPr sz="270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7134815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20600" y="1159669"/>
            <a:ext cx="123825" cy="126683"/>
          </a:xfrm>
          <a:custGeom>
            <a:avLst/>
            <a:gdLst/>
            <a:ahLst/>
            <a:cxnLst/>
            <a:rect l="l" t="t" r="r" b="b"/>
            <a:pathLst>
              <a:path w="165100" h="168910">
                <a:moveTo>
                  <a:pt x="71107" y="0"/>
                </a:moveTo>
                <a:lnTo>
                  <a:pt x="0" y="168401"/>
                </a:lnTo>
                <a:lnTo>
                  <a:pt x="164579" y="93599"/>
                </a:lnTo>
                <a:lnTo>
                  <a:pt x="71107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44035" y="1231227"/>
            <a:ext cx="2858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742" y="0"/>
                </a:lnTo>
              </a:path>
            </a:pathLst>
          </a:custGeom>
          <a:ln w="3742">
            <a:solidFill>
              <a:srgbClr val="364554"/>
            </a:solidFill>
          </a:ln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993552" y="859441"/>
            <a:ext cx="311468" cy="311468"/>
          </a:xfrm>
          <a:custGeom>
            <a:avLst/>
            <a:gdLst/>
            <a:ahLst/>
            <a:cxnLst/>
            <a:rect l="l" t="t" r="r" b="b"/>
            <a:pathLst>
              <a:path w="415289" h="415290">
                <a:moveTo>
                  <a:pt x="377825" y="0"/>
                </a:moveTo>
                <a:lnTo>
                  <a:pt x="0" y="377951"/>
                </a:lnTo>
                <a:lnTo>
                  <a:pt x="37465" y="415289"/>
                </a:lnTo>
                <a:lnTo>
                  <a:pt x="415289" y="37464"/>
                </a:lnTo>
                <a:lnTo>
                  <a:pt x="377825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35653" y="901541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381634" y="0"/>
                </a:moveTo>
                <a:lnTo>
                  <a:pt x="0" y="381635"/>
                </a:lnTo>
                <a:lnTo>
                  <a:pt x="37337" y="419100"/>
                </a:lnTo>
                <a:lnTo>
                  <a:pt x="418972" y="44958"/>
                </a:lnTo>
                <a:lnTo>
                  <a:pt x="381634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93781" y="832834"/>
            <a:ext cx="81439" cy="77153"/>
          </a:xfrm>
          <a:custGeom>
            <a:avLst/>
            <a:gdLst/>
            <a:ahLst/>
            <a:cxnLst/>
            <a:rect l="l" t="t" r="r" b="b"/>
            <a:pathLst>
              <a:path w="108585" h="102869">
                <a:moveTo>
                  <a:pt x="48050" y="0"/>
                </a:moveTo>
                <a:lnTo>
                  <a:pt x="6727" y="12155"/>
                </a:lnTo>
                <a:lnTo>
                  <a:pt x="0" y="16425"/>
                </a:lnTo>
                <a:lnTo>
                  <a:pt x="93371" y="102819"/>
                </a:lnTo>
                <a:lnTo>
                  <a:pt x="108405" y="63633"/>
                </a:lnTo>
                <a:lnTo>
                  <a:pt x="106690" y="50939"/>
                </a:lnTo>
                <a:lnTo>
                  <a:pt x="87248" y="16425"/>
                </a:lnTo>
                <a:lnTo>
                  <a:pt x="48050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1735" y="831437"/>
            <a:ext cx="578168" cy="575310"/>
          </a:xfrm>
          <a:custGeom>
            <a:avLst/>
            <a:gdLst/>
            <a:ahLst/>
            <a:cxnLst/>
            <a:rect l="l" t="t" r="r" b="b"/>
            <a:pathLst>
              <a:path w="770889" h="767080">
                <a:moveTo>
                  <a:pt x="740752" y="0"/>
                </a:moveTo>
                <a:lnTo>
                  <a:pt x="0" y="0"/>
                </a:lnTo>
                <a:lnTo>
                  <a:pt x="0" y="766952"/>
                </a:lnTo>
                <a:lnTo>
                  <a:pt x="770724" y="766952"/>
                </a:lnTo>
                <a:lnTo>
                  <a:pt x="770724" y="673353"/>
                </a:lnTo>
                <a:lnTo>
                  <a:pt x="93535" y="673353"/>
                </a:lnTo>
                <a:lnTo>
                  <a:pt x="93535" y="93471"/>
                </a:lnTo>
                <a:lnTo>
                  <a:pt x="643470" y="93471"/>
                </a:lnTo>
                <a:lnTo>
                  <a:pt x="740752" y="0"/>
                </a:lnTo>
                <a:close/>
              </a:path>
              <a:path w="770889" h="767080">
                <a:moveTo>
                  <a:pt x="770724" y="284352"/>
                </a:moveTo>
                <a:lnTo>
                  <a:pt x="680935" y="377825"/>
                </a:lnTo>
                <a:lnTo>
                  <a:pt x="680935" y="673353"/>
                </a:lnTo>
                <a:lnTo>
                  <a:pt x="770724" y="673353"/>
                </a:lnTo>
                <a:lnTo>
                  <a:pt x="770724" y="284352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44550" y="1281028"/>
            <a:ext cx="4589145" cy="3901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2008823">
              <a:lnSpc>
                <a:spcPct val="130000"/>
              </a:lnSpc>
            </a:pPr>
            <a:r>
              <a:rPr sz="1500" spc="-11" dirty="0">
                <a:solidFill>
                  <a:prstClr val="black"/>
                </a:solidFill>
                <a:cs typeface="Calibri"/>
              </a:rPr>
              <a:t>f</a:t>
            </a:r>
            <a:r>
              <a:rPr sz="1500" spc="-38" dirty="0">
                <a:solidFill>
                  <a:prstClr val="black"/>
                </a:solidFill>
                <a:cs typeface="Calibri"/>
              </a:rPr>
              <a:t>r</a:t>
            </a:r>
            <a:r>
              <a:rPr sz="1500" spc="-79" dirty="0">
                <a:solidFill>
                  <a:prstClr val="black"/>
                </a:solidFill>
                <a:cs typeface="Calibri"/>
              </a:rPr>
              <a:t>o</a:t>
            </a:r>
            <a:r>
              <a:rPr sz="1500" spc="-109" dirty="0">
                <a:solidFill>
                  <a:prstClr val="black"/>
                </a:solidFill>
                <a:cs typeface="Calibri"/>
              </a:rPr>
              <a:t>m</a:t>
            </a:r>
            <a:r>
              <a:rPr sz="1500" spc="-71" dirty="0">
                <a:solidFill>
                  <a:prstClr val="black"/>
                </a:solidFill>
                <a:cs typeface="Calibri"/>
              </a:rPr>
              <a:t> </a:t>
            </a:r>
            <a:r>
              <a:rPr sz="1500" spc="-105" dirty="0">
                <a:solidFill>
                  <a:prstClr val="black"/>
                </a:solidFill>
                <a:cs typeface="Calibri"/>
              </a:rPr>
              <a:t>b</a:t>
            </a:r>
            <a:r>
              <a:rPr sz="1500" spc="-49" dirty="0">
                <a:solidFill>
                  <a:prstClr val="black"/>
                </a:solidFill>
                <a:cs typeface="Calibri"/>
              </a:rPr>
              <a:t>s</a:t>
            </a:r>
            <a:r>
              <a:rPr sz="1500" spc="-56" dirty="0">
                <a:solidFill>
                  <a:prstClr val="black"/>
                </a:solidFill>
                <a:cs typeface="Calibri"/>
              </a:rPr>
              <a:t>4</a:t>
            </a:r>
            <a:r>
              <a:rPr sz="1500" spc="-79" dirty="0">
                <a:solidFill>
                  <a:prstClr val="black"/>
                </a:solidFill>
                <a:cs typeface="Calibri"/>
              </a:rPr>
              <a:t> </a:t>
            </a:r>
            <a:r>
              <a:rPr sz="1500" spc="-26" dirty="0">
                <a:solidFill>
                  <a:prstClr val="black"/>
                </a:solidFill>
                <a:cs typeface="Calibri"/>
              </a:rPr>
              <a:t>i</a:t>
            </a:r>
            <a:r>
              <a:rPr sz="1500" spc="-94" dirty="0">
                <a:solidFill>
                  <a:prstClr val="black"/>
                </a:solidFill>
                <a:cs typeface="Calibri"/>
              </a:rPr>
              <a:t>m</a:t>
            </a:r>
            <a:r>
              <a:rPr sz="1500" spc="-56" dirty="0">
                <a:solidFill>
                  <a:prstClr val="black"/>
                </a:solidFill>
                <a:cs typeface="Calibri"/>
              </a:rPr>
              <a:t>por</a:t>
            </a:r>
            <a:r>
              <a:rPr sz="1500" spc="-34" dirty="0">
                <a:solidFill>
                  <a:prstClr val="black"/>
                </a:solidFill>
                <a:cs typeface="Calibri"/>
              </a:rPr>
              <a:t>t</a:t>
            </a:r>
            <a:r>
              <a:rPr sz="1500" spc="-68" dirty="0">
                <a:solidFill>
                  <a:prstClr val="black"/>
                </a:solidFill>
                <a:cs typeface="Calibri"/>
              </a:rPr>
              <a:t> </a:t>
            </a:r>
            <a:r>
              <a:rPr sz="1500" spc="-49" dirty="0">
                <a:solidFill>
                  <a:prstClr val="black"/>
                </a:solidFill>
                <a:cs typeface="Calibri"/>
              </a:rPr>
              <a:t>BeautifulSou</a:t>
            </a:r>
            <a:r>
              <a:rPr sz="1500" spc="-94" dirty="0">
                <a:solidFill>
                  <a:prstClr val="black"/>
                </a:solidFill>
                <a:cs typeface="Calibri"/>
              </a:rPr>
              <a:t>p</a:t>
            </a:r>
            <a:r>
              <a:rPr sz="1500" spc="-45" dirty="0">
                <a:solidFill>
                  <a:prstClr val="black"/>
                </a:solidFill>
                <a:cs typeface="Calibri"/>
              </a:rPr>
              <a:t> </a:t>
            </a:r>
            <a:r>
              <a:rPr sz="1500" spc="-8" dirty="0">
                <a:solidFill>
                  <a:prstClr val="black"/>
                </a:solidFill>
                <a:cs typeface="Calibri"/>
              </a:rPr>
              <a:t>f</a:t>
            </a:r>
            <a:r>
              <a:rPr sz="1500" spc="-38" dirty="0">
                <a:solidFill>
                  <a:prstClr val="black"/>
                </a:solidFill>
                <a:cs typeface="Calibri"/>
              </a:rPr>
              <a:t>r</a:t>
            </a:r>
            <a:r>
              <a:rPr sz="1500" spc="-75" dirty="0">
                <a:solidFill>
                  <a:prstClr val="black"/>
                </a:solidFill>
                <a:cs typeface="Calibri"/>
              </a:rPr>
              <a:t>o</a:t>
            </a:r>
            <a:r>
              <a:rPr sz="1500" spc="-105" dirty="0">
                <a:solidFill>
                  <a:prstClr val="black"/>
                </a:solidFill>
                <a:cs typeface="Calibri"/>
              </a:rPr>
              <a:t>m</a:t>
            </a:r>
            <a:r>
              <a:rPr sz="1500" spc="-79" dirty="0">
                <a:solidFill>
                  <a:prstClr val="black"/>
                </a:solidFill>
                <a:cs typeface="Calibri"/>
              </a:rPr>
              <a:t> </a:t>
            </a:r>
            <a:r>
              <a:rPr sz="1500" spc="-101" dirty="0">
                <a:solidFill>
                  <a:prstClr val="black"/>
                </a:solidFill>
                <a:cs typeface="Calibri"/>
              </a:rPr>
              <a:t>b</a:t>
            </a:r>
            <a:r>
              <a:rPr sz="1500" spc="-45" dirty="0">
                <a:solidFill>
                  <a:prstClr val="black"/>
                </a:solidFill>
                <a:cs typeface="Calibri"/>
              </a:rPr>
              <a:t>s</a:t>
            </a:r>
            <a:r>
              <a:rPr sz="1500" spc="-53" dirty="0">
                <a:solidFill>
                  <a:prstClr val="black"/>
                </a:solidFill>
                <a:cs typeface="Calibri"/>
              </a:rPr>
              <a:t>4</a:t>
            </a:r>
            <a:r>
              <a:rPr sz="1500" spc="-83" dirty="0">
                <a:solidFill>
                  <a:prstClr val="black"/>
                </a:solidFill>
                <a:cs typeface="Calibri"/>
              </a:rPr>
              <a:t> </a:t>
            </a:r>
            <a:r>
              <a:rPr sz="1500" spc="-26" dirty="0">
                <a:solidFill>
                  <a:prstClr val="black"/>
                </a:solidFill>
                <a:cs typeface="Calibri"/>
              </a:rPr>
              <a:t>i</a:t>
            </a:r>
            <a:r>
              <a:rPr sz="1500" spc="-98" dirty="0">
                <a:solidFill>
                  <a:prstClr val="black"/>
                </a:solidFill>
                <a:cs typeface="Calibri"/>
              </a:rPr>
              <a:t>m</a:t>
            </a:r>
            <a:r>
              <a:rPr sz="1500" spc="-53" dirty="0">
                <a:solidFill>
                  <a:prstClr val="black"/>
                </a:solidFill>
                <a:cs typeface="Calibri"/>
              </a:rPr>
              <a:t>por</a:t>
            </a:r>
            <a:r>
              <a:rPr sz="1500" spc="-34" dirty="0">
                <a:solidFill>
                  <a:prstClr val="black"/>
                </a:solidFill>
                <a:cs typeface="Calibri"/>
              </a:rPr>
              <a:t>t</a:t>
            </a:r>
            <a:r>
              <a:rPr sz="1500" spc="-68" dirty="0">
                <a:solidFill>
                  <a:prstClr val="black"/>
                </a:solidFill>
                <a:cs typeface="Calibri"/>
              </a:rPr>
              <a:t> </a:t>
            </a:r>
            <a:r>
              <a:rPr sz="1500" spc="-60" dirty="0">
                <a:solidFill>
                  <a:prstClr val="black"/>
                </a:solidFill>
                <a:cs typeface="Calibri"/>
              </a:rPr>
              <a:t>Un</a:t>
            </a:r>
            <a:r>
              <a:rPr sz="1500" spc="-34" dirty="0">
                <a:solidFill>
                  <a:prstClr val="black"/>
                </a:solidFill>
                <a:cs typeface="Calibri"/>
              </a:rPr>
              <a:t>i</a:t>
            </a:r>
            <a:r>
              <a:rPr sz="1500" spc="-68" dirty="0">
                <a:solidFill>
                  <a:prstClr val="black"/>
                </a:solidFill>
                <a:cs typeface="Calibri"/>
              </a:rPr>
              <a:t>c</a:t>
            </a:r>
            <a:r>
              <a:rPr sz="1500" spc="-79" dirty="0">
                <a:solidFill>
                  <a:prstClr val="black"/>
                </a:solidFill>
                <a:cs typeface="Calibri"/>
              </a:rPr>
              <a:t>odeDa</a:t>
            </a:r>
            <a:r>
              <a:rPr sz="1500" spc="-116" dirty="0">
                <a:solidFill>
                  <a:prstClr val="black"/>
                </a:solidFill>
                <a:cs typeface="Calibri"/>
              </a:rPr>
              <a:t>m</a:t>
            </a:r>
            <a:r>
              <a:rPr sz="1500" spc="-98" dirty="0">
                <a:solidFill>
                  <a:prstClr val="black"/>
                </a:solidFill>
                <a:cs typeface="Calibri"/>
              </a:rPr>
              <a:t>m</a:t>
            </a:r>
            <a:r>
              <a:rPr sz="1500" spc="-11" dirty="0">
                <a:solidFill>
                  <a:prstClr val="black"/>
                </a:solidFill>
                <a:cs typeface="Calibri"/>
              </a:rPr>
              <a:t>it </a:t>
            </a:r>
            <a:r>
              <a:rPr sz="1500" spc="-26" dirty="0">
                <a:solidFill>
                  <a:prstClr val="black"/>
                </a:solidFill>
                <a:cs typeface="Calibri"/>
              </a:rPr>
              <a:t>i</a:t>
            </a:r>
            <a:r>
              <a:rPr sz="1500" spc="-94" dirty="0">
                <a:solidFill>
                  <a:prstClr val="black"/>
                </a:solidFill>
                <a:cs typeface="Calibri"/>
              </a:rPr>
              <a:t>m</a:t>
            </a:r>
            <a:r>
              <a:rPr sz="1500" spc="-56" dirty="0">
                <a:solidFill>
                  <a:prstClr val="black"/>
                </a:solidFill>
                <a:cs typeface="Calibri"/>
              </a:rPr>
              <a:t>por</a:t>
            </a:r>
            <a:r>
              <a:rPr sz="1500" spc="-34" dirty="0">
                <a:solidFill>
                  <a:prstClr val="black"/>
                </a:solidFill>
                <a:cs typeface="Calibri"/>
              </a:rPr>
              <a:t>t</a:t>
            </a:r>
            <a:r>
              <a:rPr sz="1500" spc="-68" dirty="0">
                <a:solidFill>
                  <a:prstClr val="black"/>
                </a:solidFill>
                <a:cs typeface="Calibri"/>
              </a:rPr>
              <a:t> </a:t>
            </a:r>
            <a:r>
              <a:rPr sz="1500" spc="-30" dirty="0">
                <a:solidFill>
                  <a:prstClr val="black"/>
                </a:solidFill>
                <a:cs typeface="Calibri"/>
              </a:rPr>
              <a:t>url</a:t>
            </a:r>
            <a:r>
              <a:rPr sz="1500" spc="-26" dirty="0">
                <a:solidFill>
                  <a:prstClr val="black"/>
                </a:solidFill>
                <a:cs typeface="Calibri"/>
              </a:rPr>
              <a:t>l</a:t>
            </a:r>
            <a:r>
              <a:rPr sz="1500" spc="-15" dirty="0">
                <a:solidFill>
                  <a:prstClr val="black"/>
                </a:solidFill>
                <a:cs typeface="Calibri"/>
              </a:rPr>
              <a:t>ib.</a:t>
            </a:r>
            <a:r>
              <a:rPr sz="1500" spc="-41" dirty="0">
                <a:solidFill>
                  <a:prstClr val="black"/>
                </a:solidFill>
                <a:cs typeface="Calibri"/>
              </a:rPr>
              <a:t>r</a:t>
            </a:r>
            <a:r>
              <a:rPr sz="1500" spc="-60" dirty="0">
                <a:solidFill>
                  <a:prstClr val="black"/>
                </a:solidFill>
                <a:cs typeface="Calibri"/>
              </a:rPr>
              <a:t>eque</a:t>
            </a:r>
            <a:r>
              <a:rPr sz="1500" spc="-68" dirty="0">
                <a:solidFill>
                  <a:prstClr val="black"/>
                </a:solidFill>
                <a:cs typeface="Calibri"/>
              </a:rPr>
              <a:t>s</a:t>
            </a:r>
            <a:r>
              <a:rPr sz="1500" spc="-8" dirty="0">
                <a:solidFill>
                  <a:prstClr val="black"/>
                </a:solidFill>
                <a:cs typeface="Calibri"/>
              </a:rPr>
              <a:t>t</a:t>
            </a:r>
            <a:endParaRPr sz="1500" dirty="0">
              <a:solidFill>
                <a:prstClr val="black"/>
              </a:solidFill>
              <a:cs typeface="Calibri"/>
            </a:endParaRPr>
          </a:p>
          <a:p>
            <a:endParaRPr sz="15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9525">
              <a:spcBef>
                <a:spcPts val="1155"/>
              </a:spcBef>
            </a:pPr>
            <a:r>
              <a:rPr sz="1500" spc="-75" dirty="0">
                <a:solidFill>
                  <a:srgbClr val="C00000"/>
                </a:solidFill>
                <a:cs typeface="Calibri"/>
              </a:rPr>
              <a:t>de</a:t>
            </a:r>
            <a:r>
              <a:rPr sz="1500" spc="-11" dirty="0">
                <a:solidFill>
                  <a:srgbClr val="C00000"/>
                </a:solidFill>
                <a:cs typeface="Calibri"/>
              </a:rPr>
              <a:t>f</a:t>
            </a:r>
            <a:r>
              <a:rPr sz="1500" spc="-79" dirty="0">
                <a:solidFill>
                  <a:srgbClr val="C00000"/>
                </a:solidFill>
                <a:cs typeface="Calibri"/>
              </a:rPr>
              <a:t> </a:t>
            </a:r>
            <a:r>
              <a:rPr sz="1500" spc="-26" dirty="0">
                <a:solidFill>
                  <a:srgbClr val="C00000"/>
                </a:solidFill>
                <a:cs typeface="Calibri"/>
              </a:rPr>
              <a:t>i</a:t>
            </a:r>
            <a:r>
              <a:rPr sz="1500" spc="-98" dirty="0">
                <a:solidFill>
                  <a:srgbClr val="C00000"/>
                </a:solidFill>
                <a:cs typeface="Calibri"/>
              </a:rPr>
              <a:t>m</a:t>
            </a:r>
            <a:r>
              <a:rPr sz="1500" spc="-101" dirty="0">
                <a:solidFill>
                  <a:srgbClr val="C00000"/>
                </a:solidFill>
                <a:cs typeface="Calibri"/>
              </a:rPr>
              <a:t>a</a:t>
            </a:r>
            <a:r>
              <a:rPr sz="1500" spc="-127" dirty="0">
                <a:solidFill>
                  <a:srgbClr val="C00000"/>
                </a:solidFill>
                <a:cs typeface="Calibri"/>
              </a:rPr>
              <a:t>g</a:t>
            </a:r>
            <a:r>
              <a:rPr sz="1500" spc="-56" dirty="0">
                <a:solidFill>
                  <a:srgbClr val="C00000"/>
                </a:solidFill>
                <a:cs typeface="Calibri"/>
              </a:rPr>
              <a:t>eSpide</a:t>
            </a:r>
            <a:r>
              <a:rPr sz="1500" spc="-53" dirty="0">
                <a:solidFill>
                  <a:srgbClr val="C00000"/>
                </a:solidFill>
                <a:cs typeface="Calibri"/>
              </a:rPr>
              <a:t>r</a:t>
            </a:r>
            <a:r>
              <a:rPr sz="1500" dirty="0">
                <a:solidFill>
                  <a:srgbClr val="C00000"/>
                </a:solidFill>
                <a:cs typeface="Calibri"/>
              </a:rPr>
              <a:t>(</a:t>
            </a:r>
            <a:r>
              <a:rPr sz="1500" spc="-71" dirty="0">
                <a:solidFill>
                  <a:srgbClr val="C00000"/>
                </a:solidFill>
                <a:cs typeface="Calibri"/>
              </a:rPr>
              <a:t>s</a:t>
            </a:r>
            <a:r>
              <a:rPr sz="1500" spc="-26" dirty="0">
                <a:solidFill>
                  <a:srgbClr val="C00000"/>
                </a:solidFill>
                <a:cs typeface="Calibri"/>
              </a:rPr>
              <a:t>t</a:t>
            </a:r>
            <a:r>
              <a:rPr sz="1500" spc="19" dirty="0">
                <a:solidFill>
                  <a:srgbClr val="C00000"/>
                </a:solidFill>
                <a:cs typeface="Calibri"/>
              </a:rPr>
              <a:t>art</a:t>
            </a:r>
            <a:r>
              <a:rPr sz="1500" spc="11" dirty="0">
                <a:solidFill>
                  <a:srgbClr val="C00000"/>
                </a:solidFill>
                <a:cs typeface="Calibri"/>
              </a:rPr>
              <a:t>_</a:t>
            </a:r>
            <a:r>
              <a:rPr sz="1500" spc="-34" dirty="0">
                <a:solidFill>
                  <a:srgbClr val="C00000"/>
                </a:solidFill>
                <a:cs typeface="Calibri"/>
              </a:rPr>
              <a:t>ur</a:t>
            </a:r>
            <a:r>
              <a:rPr sz="1500" spc="-26" dirty="0">
                <a:solidFill>
                  <a:srgbClr val="C00000"/>
                </a:solidFill>
                <a:cs typeface="Calibri"/>
              </a:rPr>
              <a:t>l</a:t>
            </a:r>
            <a:r>
              <a:rPr sz="1500" spc="38" dirty="0">
                <a:solidFill>
                  <a:srgbClr val="C00000"/>
                </a:solidFill>
                <a:cs typeface="Calibri"/>
              </a:rPr>
              <a:t>):</a:t>
            </a:r>
            <a:endParaRPr sz="1500" dirty="0">
              <a:solidFill>
                <a:srgbClr val="C00000"/>
              </a:solidFill>
              <a:cs typeface="Calibri"/>
            </a:endParaRPr>
          </a:p>
          <a:p>
            <a:pPr marL="180975">
              <a:spcBef>
                <a:spcPts val="540"/>
              </a:spcBef>
            </a:pPr>
            <a:r>
              <a:rPr sz="1500" spc="-4" dirty="0">
                <a:solidFill>
                  <a:prstClr val="black"/>
                </a:solidFill>
                <a:cs typeface="Calibri"/>
              </a:rPr>
              <a:t>t</a:t>
            </a:r>
            <a:r>
              <a:rPr sz="1500" dirty="0">
                <a:solidFill>
                  <a:prstClr val="black"/>
                </a:solidFill>
                <a:cs typeface="Calibri"/>
              </a:rPr>
              <a:t>r</a:t>
            </a:r>
            <a:r>
              <a:rPr sz="1500" spc="15" dirty="0">
                <a:solidFill>
                  <a:prstClr val="black"/>
                </a:solidFill>
                <a:cs typeface="Calibri"/>
              </a:rPr>
              <a:t>y:</a:t>
            </a:r>
            <a:endParaRPr sz="1500" dirty="0">
              <a:solidFill>
                <a:prstClr val="black"/>
              </a:solidFill>
              <a:cs typeface="Calibri"/>
            </a:endParaRPr>
          </a:p>
          <a:p>
            <a:pPr marL="352425">
              <a:spcBef>
                <a:spcPts val="540"/>
              </a:spcBef>
            </a:pPr>
            <a:r>
              <a:rPr sz="1500" spc="-38" dirty="0">
                <a:solidFill>
                  <a:prstClr val="black"/>
                </a:solidFill>
                <a:cs typeface="Calibri"/>
              </a:rPr>
              <a:t>urls</a:t>
            </a:r>
            <a:r>
              <a:rPr sz="1500" spc="-90" dirty="0">
                <a:solidFill>
                  <a:prstClr val="black"/>
                </a:solidFill>
                <a:cs typeface="Calibri"/>
              </a:rPr>
              <a:t>=[]</a:t>
            </a:r>
            <a:endParaRPr sz="1500" dirty="0">
              <a:solidFill>
                <a:prstClr val="black"/>
              </a:solidFill>
              <a:cs typeface="Calibri"/>
            </a:endParaRPr>
          </a:p>
          <a:p>
            <a:pPr marL="352425">
              <a:spcBef>
                <a:spcPts val="540"/>
              </a:spcBef>
            </a:pPr>
            <a:r>
              <a:rPr sz="1500" spc="-23" dirty="0">
                <a:solidFill>
                  <a:prstClr val="black"/>
                </a:solidFill>
                <a:cs typeface="Calibri"/>
              </a:rPr>
              <a:t>r</a:t>
            </a:r>
            <a:r>
              <a:rPr sz="1500" spc="-64" dirty="0">
                <a:solidFill>
                  <a:prstClr val="black"/>
                </a:solidFill>
                <a:cs typeface="Calibri"/>
              </a:rPr>
              <a:t>e</a:t>
            </a:r>
            <a:r>
              <a:rPr sz="1500" spc="-75" dirty="0">
                <a:solidFill>
                  <a:prstClr val="black"/>
                </a:solidFill>
                <a:cs typeface="Calibri"/>
              </a:rPr>
              <a:t>q</a:t>
            </a:r>
            <a:r>
              <a:rPr sz="1500" spc="-281" dirty="0">
                <a:solidFill>
                  <a:prstClr val="black"/>
                </a:solidFill>
                <a:cs typeface="Calibri"/>
              </a:rPr>
              <a:t>=</a:t>
            </a:r>
            <a:r>
              <a:rPr sz="1500" spc="-34" dirty="0">
                <a:solidFill>
                  <a:prstClr val="black"/>
                </a:solidFill>
                <a:cs typeface="Calibri"/>
              </a:rPr>
              <a:t>ur</a:t>
            </a:r>
            <a:r>
              <a:rPr sz="1500" spc="-26" dirty="0">
                <a:solidFill>
                  <a:prstClr val="black"/>
                </a:solidFill>
                <a:cs typeface="Calibri"/>
              </a:rPr>
              <a:t>l</a:t>
            </a:r>
            <a:r>
              <a:rPr sz="1500" spc="-19" dirty="0">
                <a:solidFill>
                  <a:prstClr val="black"/>
                </a:solidFill>
                <a:cs typeface="Calibri"/>
              </a:rPr>
              <a:t>l</a:t>
            </a:r>
            <a:r>
              <a:rPr sz="1500" spc="-26" dirty="0">
                <a:solidFill>
                  <a:prstClr val="black"/>
                </a:solidFill>
                <a:cs typeface="Calibri"/>
              </a:rPr>
              <a:t>i</a:t>
            </a:r>
            <a:r>
              <a:rPr sz="1500" spc="-19" dirty="0">
                <a:solidFill>
                  <a:prstClr val="black"/>
                </a:solidFill>
                <a:cs typeface="Calibri"/>
              </a:rPr>
              <a:t>b.</a:t>
            </a:r>
            <a:r>
              <a:rPr sz="1500" spc="-34" dirty="0">
                <a:solidFill>
                  <a:prstClr val="black"/>
                </a:solidFill>
                <a:cs typeface="Calibri"/>
              </a:rPr>
              <a:t>r</a:t>
            </a:r>
            <a:r>
              <a:rPr sz="1500" spc="-60" dirty="0">
                <a:solidFill>
                  <a:prstClr val="black"/>
                </a:solidFill>
                <a:cs typeface="Calibri"/>
              </a:rPr>
              <a:t>eque</a:t>
            </a:r>
            <a:r>
              <a:rPr sz="1500" spc="-71" dirty="0">
                <a:solidFill>
                  <a:prstClr val="black"/>
                </a:solidFill>
                <a:cs typeface="Calibri"/>
              </a:rPr>
              <a:t>s</a:t>
            </a:r>
            <a:r>
              <a:rPr sz="1500" spc="-8" dirty="0">
                <a:solidFill>
                  <a:prstClr val="black"/>
                </a:solidFill>
                <a:cs typeface="Calibri"/>
              </a:rPr>
              <a:t>t.</a:t>
            </a:r>
            <a:r>
              <a:rPr sz="1500" spc="-49" dirty="0">
                <a:solidFill>
                  <a:prstClr val="black"/>
                </a:solidFill>
                <a:cs typeface="Calibri"/>
              </a:rPr>
              <a:t>R</a:t>
            </a:r>
            <a:r>
              <a:rPr sz="1500" spc="-60" dirty="0">
                <a:solidFill>
                  <a:prstClr val="black"/>
                </a:solidFill>
                <a:cs typeface="Calibri"/>
              </a:rPr>
              <a:t>eque</a:t>
            </a:r>
            <a:r>
              <a:rPr sz="1500" spc="-71" dirty="0">
                <a:solidFill>
                  <a:prstClr val="black"/>
                </a:solidFill>
                <a:cs typeface="Calibri"/>
              </a:rPr>
              <a:t>s</a:t>
            </a:r>
            <a:r>
              <a:rPr sz="1500" spc="-8" dirty="0">
                <a:solidFill>
                  <a:prstClr val="black"/>
                </a:solidFill>
                <a:cs typeface="Calibri"/>
              </a:rPr>
              <a:t>t</a:t>
            </a:r>
            <a:r>
              <a:rPr sz="1500" dirty="0">
                <a:solidFill>
                  <a:prstClr val="black"/>
                </a:solidFill>
                <a:cs typeface="Calibri"/>
              </a:rPr>
              <a:t>(</a:t>
            </a:r>
            <a:r>
              <a:rPr sz="1500" spc="-71" dirty="0">
                <a:solidFill>
                  <a:prstClr val="black"/>
                </a:solidFill>
                <a:cs typeface="Calibri"/>
              </a:rPr>
              <a:t>s</a:t>
            </a:r>
            <a:r>
              <a:rPr sz="1500" spc="-26" dirty="0">
                <a:solidFill>
                  <a:prstClr val="black"/>
                </a:solidFill>
                <a:cs typeface="Calibri"/>
              </a:rPr>
              <a:t>t</a:t>
            </a:r>
            <a:r>
              <a:rPr sz="1500" spc="19" dirty="0">
                <a:solidFill>
                  <a:prstClr val="black"/>
                </a:solidFill>
                <a:cs typeface="Calibri"/>
              </a:rPr>
              <a:t>art</a:t>
            </a:r>
            <a:r>
              <a:rPr sz="1500" spc="11" dirty="0">
                <a:solidFill>
                  <a:prstClr val="black"/>
                </a:solidFill>
                <a:cs typeface="Calibri"/>
              </a:rPr>
              <a:t>_</a:t>
            </a:r>
            <a:r>
              <a:rPr sz="1500" spc="-34" dirty="0">
                <a:solidFill>
                  <a:prstClr val="black"/>
                </a:solidFill>
                <a:cs typeface="Calibri"/>
              </a:rPr>
              <a:t>ur</a:t>
            </a:r>
            <a:r>
              <a:rPr sz="1500" spc="-26" dirty="0">
                <a:solidFill>
                  <a:prstClr val="black"/>
                </a:solidFill>
                <a:cs typeface="Calibri"/>
              </a:rPr>
              <a:t>l</a:t>
            </a:r>
            <a:r>
              <a:rPr sz="1500" spc="-34" dirty="0">
                <a:solidFill>
                  <a:prstClr val="black"/>
                </a:solidFill>
                <a:cs typeface="Calibri"/>
              </a:rPr>
              <a:t>,heade</a:t>
            </a:r>
            <a:r>
              <a:rPr sz="1500" spc="-60" dirty="0">
                <a:solidFill>
                  <a:prstClr val="black"/>
                </a:solidFill>
                <a:cs typeface="Calibri"/>
              </a:rPr>
              <a:t>r</a:t>
            </a:r>
            <a:r>
              <a:rPr sz="1500" spc="-53" dirty="0">
                <a:solidFill>
                  <a:prstClr val="black"/>
                </a:solidFill>
                <a:cs typeface="Calibri"/>
              </a:rPr>
              <a:t>s</a:t>
            </a:r>
            <a:r>
              <a:rPr sz="1500" spc="-94" dirty="0">
                <a:solidFill>
                  <a:prstClr val="black"/>
                </a:solidFill>
                <a:cs typeface="Calibri"/>
              </a:rPr>
              <a:t>=heade</a:t>
            </a:r>
            <a:r>
              <a:rPr sz="1500" spc="-30" dirty="0">
                <a:solidFill>
                  <a:prstClr val="black"/>
                </a:solidFill>
                <a:cs typeface="Calibri"/>
              </a:rPr>
              <a:t>r</a:t>
            </a:r>
            <a:r>
              <a:rPr sz="1500" spc="-26" dirty="0">
                <a:solidFill>
                  <a:prstClr val="black"/>
                </a:solidFill>
                <a:cs typeface="Calibri"/>
              </a:rPr>
              <a:t>s)</a:t>
            </a:r>
            <a:endParaRPr sz="1500" dirty="0">
              <a:solidFill>
                <a:prstClr val="black"/>
              </a:solidFill>
              <a:cs typeface="Calibri"/>
            </a:endParaRPr>
          </a:p>
          <a:p>
            <a:pPr marL="352425" marR="635318">
              <a:lnSpc>
                <a:spcPct val="130000"/>
              </a:lnSpc>
            </a:pPr>
            <a:r>
              <a:rPr sz="1500" spc="-79" dirty="0">
                <a:solidFill>
                  <a:prstClr val="black"/>
                </a:solidFill>
                <a:cs typeface="Calibri"/>
              </a:rPr>
              <a:t>da</a:t>
            </a:r>
            <a:r>
              <a:rPr sz="1500" spc="-26" dirty="0">
                <a:solidFill>
                  <a:prstClr val="black"/>
                </a:solidFill>
                <a:cs typeface="Calibri"/>
              </a:rPr>
              <a:t>t</a:t>
            </a:r>
            <a:r>
              <a:rPr sz="1500" spc="-139" dirty="0">
                <a:solidFill>
                  <a:prstClr val="black"/>
                </a:solidFill>
                <a:cs typeface="Calibri"/>
              </a:rPr>
              <a:t>a</a:t>
            </a:r>
            <a:r>
              <a:rPr sz="1500" spc="-191" dirty="0">
                <a:solidFill>
                  <a:prstClr val="black"/>
                </a:solidFill>
                <a:cs typeface="Calibri"/>
              </a:rPr>
              <a:t>=</a:t>
            </a:r>
            <a:r>
              <a:rPr sz="1500" spc="-30" dirty="0">
                <a:solidFill>
                  <a:prstClr val="black"/>
                </a:solidFill>
                <a:cs typeface="Calibri"/>
              </a:rPr>
              <a:t>url</a:t>
            </a:r>
            <a:r>
              <a:rPr sz="1500" spc="-26" dirty="0">
                <a:solidFill>
                  <a:prstClr val="black"/>
                </a:solidFill>
                <a:cs typeface="Calibri"/>
              </a:rPr>
              <a:t>l</a:t>
            </a:r>
            <a:r>
              <a:rPr sz="1500" spc="-15" dirty="0">
                <a:solidFill>
                  <a:prstClr val="black"/>
                </a:solidFill>
                <a:cs typeface="Calibri"/>
              </a:rPr>
              <a:t>ib.</a:t>
            </a:r>
            <a:r>
              <a:rPr sz="1500" spc="-41" dirty="0">
                <a:solidFill>
                  <a:prstClr val="black"/>
                </a:solidFill>
                <a:cs typeface="Calibri"/>
              </a:rPr>
              <a:t>r</a:t>
            </a:r>
            <a:r>
              <a:rPr sz="1500" spc="-60" dirty="0">
                <a:solidFill>
                  <a:prstClr val="black"/>
                </a:solidFill>
                <a:cs typeface="Calibri"/>
              </a:rPr>
              <a:t>eque</a:t>
            </a:r>
            <a:r>
              <a:rPr sz="1500" spc="-68" dirty="0">
                <a:solidFill>
                  <a:prstClr val="black"/>
                </a:solidFill>
                <a:cs typeface="Calibri"/>
              </a:rPr>
              <a:t>s</a:t>
            </a:r>
            <a:r>
              <a:rPr sz="1500" spc="-34" dirty="0">
                <a:solidFill>
                  <a:prstClr val="black"/>
                </a:solidFill>
                <a:cs typeface="Calibri"/>
              </a:rPr>
              <a:t>t.urlopen</a:t>
            </a:r>
            <a:r>
              <a:rPr sz="1500" dirty="0">
                <a:solidFill>
                  <a:prstClr val="black"/>
                </a:solidFill>
                <a:cs typeface="Calibri"/>
              </a:rPr>
              <a:t>(</a:t>
            </a:r>
            <a:r>
              <a:rPr sz="1500" spc="-23" dirty="0">
                <a:solidFill>
                  <a:prstClr val="black"/>
                </a:solidFill>
                <a:cs typeface="Calibri"/>
              </a:rPr>
              <a:t>r</a:t>
            </a:r>
            <a:r>
              <a:rPr sz="1500" spc="-68" dirty="0">
                <a:solidFill>
                  <a:prstClr val="black"/>
                </a:solidFill>
                <a:cs typeface="Calibri"/>
              </a:rPr>
              <a:t>eq</a:t>
            </a:r>
            <a:r>
              <a:rPr sz="1500" dirty="0">
                <a:solidFill>
                  <a:prstClr val="black"/>
                </a:solidFill>
                <a:cs typeface="Calibri"/>
              </a:rPr>
              <a:t>) </a:t>
            </a:r>
            <a:r>
              <a:rPr sz="1500" spc="-79" dirty="0">
                <a:solidFill>
                  <a:prstClr val="black"/>
                </a:solidFill>
                <a:cs typeface="Calibri"/>
              </a:rPr>
              <a:t>da</a:t>
            </a:r>
            <a:r>
              <a:rPr sz="1500" spc="-26" dirty="0">
                <a:solidFill>
                  <a:prstClr val="black"/>
                </a:solidFill>
                <a:cs typeface="Calibri"/>
              </a:rPr>
              <a:t>t</a:t>
            </a:r>
            <a:r>
              <a:rPr sz="1500" spc="-139" dirty="0">
                <a:solidFill>
                  <a:prstClr val="black"/>
                </a:solidFill>
                <a:cs typeface="Calibri"/>
              </a:rPr>
              <a:t>a</a:t>
            </a:r>
            <a:r>
              <a:rPr sz="1500" spc="-191" dirty="0">
                <a:solidFill>
                  <a:prstClr val="black"/>
                </a:solidFill>
                <a:cs typeface="Calibri"/>
              </a:rPr>
              <a:t>=</a:t>
            </a:r>
            <a:r>
              <a:rPr sz="1500" spc="-79" dirty="0">
                <a:solidFill>
                  <a:prstClr val="black"/>
                </a:solidFill>
                <a:cs typeface="Calibri"/>
              </a:rPr>
              <a:t>da</a:t>
            </a:r>
            <a:r>
              <a:rPr sz="1500" spc="-26" dirty="0">
                <a:solidFill>
                  <a:prstClr val="black"/>
                </a:solidFill>
                <a:cs typeface="Calibri"/>
              </a:rPr>
              <a:t>t</a:t>
            </a:r>
            <a:r>
              <a:rPr sz="1500" spc="4" dirty="0">
                <a:solidFill>
                  <a:prstClr val="black"/>
                </a:solidFill>
                <a:cs typeface="Calibri"/>
              </a:rPr>
              <a:t>a.</a:t>
            </a:r>
            <a:r>
              <a:rPr sz="1500" spc="-19" dirty="0">
                <a:solidFill>
                  <a:prstClr val="black"/>
                </a:solidFill>
                <a:cs typeface="Calibri"/>
              </a:rPr>
              <a:t>r</a:t>
            </a:r>
            <a:r>
              <a:rPr sz="1500" spc="-60" dirty="0">
                <a:solidFill>
                  <a:prstClr val="black"/>
                </a:solidFill>
                <a:cs typeface="Calibri"/>
              </a:rPr>
              <a:t>ead</a:t>
            </a:r>
            <a:r>
              <a:rPr sz="1500" dirty="0">
                <a:solidFill>
                  <a:prstClr val="black"/>
                </a:solidFill>
                <a:cs typeface="Calibri"/>
              </a:rPr>
              <a:t>()</a:t>
            </a:r>
          </a:p>
          <a:p>
            <a:pPr marL="352425" marR="635318">
              <a:lnSpc>
                <a:spcPct val="130000"/>
              </a:lnSpc>
            </a:pPr>
            <a:r>
              <a:rPr sz="1500" spc="-79" dirty="0">
                <a:solidFill>
                  <a:prstClr val="black"/>
                </a:solidFill>
                <a:cs typeface="Calibri"/>
              </a:rPr>
              <a:t>dam</a:t>
            </a:r>
            <a:r>
              <a:rPr sz="1500" spc="-105" dirty="0">
                <a:solidFill>
                  <a:prstClr val="black"/>
                </a:solidFill>
                <a:cs typeface="Calibri"/>
              </a:rPr>
              <a:t>m</a:t>
            </a:r>
            <a:r>
              <a:rPr sz="1500" spc="-71" dirty="0">
                <a:solidFill>
                  <a:prstClr val="black"/>
                </a:solidFill>
                <a:cs typeface="Calibri"/>
              </a:rPr>
              <a:t>it</a:t>
            </a:r>
            <a:r>
              <a:rPr sz="1500" spc="-172" dirty="0">
                <a:solidFill>
                  <a:prstClr val="black"/>
                </a:solidFill>
                <a:cs typeface="Calibri"/>
              </a:rPr>
              <a:t>=</a:t>
            </a:r>
            <a:r>
              <a:rPr sz="1500" spc="-60" dirty="0">
                <a:solidFill>
                  <a:prstClr val="black"/>
                </a:solidFill>
                <a:cs typeface="Calibri"/>
              </a:rPr>
              <a:t>Un</a:t>
            </a:r>
            <a:r>
              <a:rPr sz="1500" spc="-34" dirty="0">
                <a:solidFill>
                  <a:prstClr val="black"/>
                </a:solidFill>
                <a:cs typeface="Calibri"/>
              </a:rPr>
              <a:t>i</a:t>
            </a:r>
            <a:r>
              <a:rPr sz="1500" spc="-68" dirty="0">
                <a:solidFill>
                  <a:prstClr val="black"/>
                </a:solidFill>
                <a:cs typeface="Calibri"/>
              </a:rPr>
              <a:t>c</a:t>
            </a:r>
            <a:r>
              <a:rPr sz="1500" spc="-79" dirty="0">
                <a:solidFill>
                  <a:prstClr val="black"/>
                </a:solidFill>
                <a:cs typeface="Calibri"/>
              </a:rPr>
              <a:t>odeDa</a:t>
            </a:r>
            <a:r>
              <a:rPr sz="1500" spc="-116" dirty="0">
                <a:solidFill>
                  <a:prstClr val="black"/>
                </a:solidFill>
                <a:cs typeface="Calibri"/>
              </a:rPr>
              <a:t>m</a:t>
            </a:r>
            <a:r>
              <a:rPr sz="1500" spc="-98" dirty="0">
                <a:solidFill>
                  <a:prstClr val="black"/>
                </a:solidFill>
                <a:cs typeface="Calibri"/>
              </a:rPr>
              <a:t>m</a:t>
            </a:r>
            <a:r>
              <a:rPr sz="1500" spc="-11" dirty="0">
                <a:solidFill>
                  <a:prstClr val="black"/>
                </a:solidFill>
                <a:cs typeface="Calibri"/>
              </a:rPr>
              <a:t>i</a:t>
            </a:r>
            <a:r>
              <a:rPr sz="1500" spc="-23" dirty="0">
                <a:solidFill>
                  <a:prstClr val="black"/>
                </a:solidFill>
                <a:cs typeface="Calibri"/>
              </a:rPr>
              <a:t>t</a:t>
            </a:r>
            <a:r>
              <a:rPr sz="1500" spc="-38" dirty="0">
                <a:solidFill>
                  <a:prstClr val="black"/>
                </a:solidFill>
                <a:cs typeface="Calibri"/>
              </a:rPr>
              <a:t>(</a:t>
            </a:r>
            <a:r>
              <a:rPr sz="1500" spc="-60" dirty="0">
                <a:solidFill>
                  <a:prstClr val="black"/>
                </a:solidFill>
                <a:cs typeface="Calibri"/>
              </a:rPr>
              <a:t>d</a:t>
            </a:r>
            <a:r>
              <a:rPr sz="1500" spc="-64" dirty="0">
                <a:solidFill>
                  <a:prstClr val="black"/>
                </a:solidFill>
                <a:cs typeface="Calibri"/>
              </a:rPr>
              <a:t>a</a:t>
            </a:r>
            <a:r>
              <a:rPr sz="1500" spc="-26" dirty="0">
                <a:solidFill>
                  <a:prstClr val="black"/>
                </a:solidFill>
                <a:cs typeface="Calibri"/>
              </a:rPr>
              <a:t>t</a:t>
            </a:r>
            <a:r>
              <a:rPr sz="1500" spc="-8" dirty="0">
                <a:solidFill>
                  <a:prstClr val="black"/>
                </a:solidFill>
                <a:cs typeface="Calibri"/>
              </a:rPr>
              <a:t>a,["ut</a:t>
            </a:r>
            <a:r>
              <a:rPr sz="1500" spc="-4" dirty="0">
                <a:solidFill>
                  <a:prstClr val="black"/>
                </a:solidFill>
                <a:cs typeface="Calibri"/>
              </a:rPr>
              <a:t>f</a:t>
            </a:r>
            <a:r>
              <a:rPr sz="1500" spc="-146" dirty="0">
                <a:solidFill>
                  <a:prstClr val="black"/>
                </a:solidFill>
                <a:cs typeface="Calibri"/>
              </a:rPr>
              <a:t>-</a:t>
            </a:r>
            <a:r>
              <a:rPr sz="1500" spc="-26" dirty="0">
                <a:solidFill>
                  <a:prstClr val="black"/>
                </a:solidFill>
                <a:cs typeface="Calibri"/>
              </a:rPr>
              <a:t>8","</a:t>
            </a:r>
            <a:r>
              <a:rPr sz="1500" spc="-38" dirty="0">
                <a:solidFill>
                  <a:prstClr val="black"/>
                </a:solidFill>
                <a:cs typeface="Calibri"/>
              </a:rPr>
              <a:t>g</a:t>
            </a:r>
            <a:r>
              <a:rPr sz="1500" spc="-30" dirty="0">
                <a:solidFill>
                  <a:prstClr val="black"/>
                </a:solidFill>
                <a:cs typeface="Calibri"/>
              </a:rPr>
              <a:t>bk"])</a:t>
            </a:r>
            <a:r>
              <a:rPr sz="1500" spc="-23" dirty="0">
                <a:solidFill>
                  <a:prstClr val="black"/>
                </a:solidFill>
                <a:cs typeface="Calibri"/>
              </a:rPr>
              <a:t> </a:t>
            </a:r>
            <a:r>
              <a:rPr sz="1500" spc="-79" dirty="0">
                <a:solidFill>
                  <a:prstClr val="black"/>
                </a:solidFill>
                <a:cs typeface="Calibri"/>
              </a:rPr>
              <a:t>da</a:t>
            </a:r>
            <a:r>
              <a:rPr sz="1500" spc="-26" dirty="0">
                <a:solidFill>
                  <a:prstClr val="black"/>
                </a:solidFill>
                <a:cs typeface="Calibri"/>
              </a:rPr>
              <a:t>t</a:t>
            </a:r>
            <a:r>
              <a:rPr sz="1500" spc="-139" dirty="0">
                <a:solidFill>
                  <a:prstClr val="black"/>
                </a:solidFill>
                <a:cs typeface="Calibri"/>
              </a:rPr>
              <a:t>a</a:t>
            </a:r>
            <a:r>
              <a:rPr sz="1500" spc="-191" dirty="0">
                <a:solidFill>
                  <a:prstClr val="black"/>
                </a:solidFill>
                <a:cs typeface="Calibri"/>
              </a:rPr>
              <a:t>=</a:t>
            </a:r>
            <a:r>
              <a:rPr sz="1500" spc="-86" dirty="0">
                <a:solidFill>
                  <a:prstClr val="black"/>
                </a:solidFill>
                <a:cs typeface="Calibri"/>
              </a:rPr>
              <a:t>damm</a:t>
            </a:r>
            <a:r>
              <a:rPr sz="1500" spc="-23" dirty="0">
                <a:solidFill>
                  <a:prstClr val="black"/>
                </a:solidFill>
                <a:cs typeface="Calibri"/>
              </a:rPr>
              <a:t>it.uni</a:t>
            </a:r>
            <a:r>
              <a:rPr sz="1500" spc="-45" dirty="0">
                <a:solidFill>
                  <a:prstClr val="black"/>
                </a:solidFill>
                <a:cs typeface="Calibri"/>
              </a:rPr>
              <a:t>c</a:t>
            </a:r>
            <a:r>
              <a:rPr sz="1500" spc="-38" dirty="0">
                <a:solidFill>
                  <a:prstClr val="black"/>
                </a:solidFill>
                <a:cs typeface="Calibri"/>
              </a:rPr>
              <a:t>ode_mar</a:t>
            </a:r>
            <a:r>
              <a:rPr sz="1500" spc="-83" dirty="0">
                <a:solidFill>
                  <a:prstClr val="black"/>
                </a:solidFill>
                <a:cs typeface="Calibri"/>
              </a:rPr>
              <a:t>kup</a:t>
            </a:r>
            <a:r>
              <a:rPr sz="1500" spc="-41" dirty="0">
                <a:solidFill>
                  <a:prstClr val="black"/>
                </a:solidFill>
                <a:cs typeface="Calibri"/>
              </a:rPr>
              <a:t> </a:t>
            </a:r>
            <a:r>
              <a:rPr sz="1500" spc="-113" dirty="0">
                <a:solidFill>
                  <a:prstClr val="black"/>
                </a:solidFill>
                <a:cs typeface="Calibri"/>
              </a:rPr>
              <a:t>soup</a:t>
            </a:r>
            <a:r>
              <a:rPr sz="1500" spc="-139" dirty="0">
                <a:solidFill>
                  <a:prstClr val="black"/>
                </a:solidFill>
                <a:cs typeface="Calibri"/>
              </a:rPr>
              <a:t>=</a:t>
            </a:r>
            <a:r>
              <a:rPr sz="1500" spc="-49" dirty="0">
                <a:solidFill>
                  <a:prstClr val="black"/>
                </a:solidFill>
                <a:cs typeface="Calibri"/>
              </a:rPr>
              <a:t>BeautifulSou</a:t>
            </a:r>
            <a:r>
              <a:rPr sz="1500" spc="-90" dirty="0">
                <a:solidFill>
                  <a:prstClr val="black"/>
                </a:solidFill>
                <a:cs typeface="Calibri"/>
              </a:rPr>
              <a:t>p</a:t>
            </a:r>
            <a:r>
              <a:rPr sz="1500" spc="-38" dirty="0">
                <a:solidFill>
                  <a:prstClr val="black"/>
                </a:solidFill>
                <a:cs typeface="Calibri"/>
              </a:rPr>
              <a:t>(</a:t>
            </a:r>
            <a:r>
              <a:rPr sz="1500" spc="-60" dirty="0">
                <a:solidFill>
                  <a:prstClr val="black"/>
                </a:solidFill>
                <a:cs typeface="Calibri"/>
              </a:rPr>
              <a:t>d</a:t>
            </a:r>
            <a:r>
              <a:rPr sz="1500" spc="-64" dirty="0">
                <a:solidFill>
                  <a:prstClr val="black"/>
                </a:solidFill>
                <a:cs typeface="Calibri"/>
              </a:rPr>
              <a:t>a</a:t>
            </a:r>
            <a:r>
              <a:rPr sz="1500" spc="-26" dirty="0">
                <a:solidFill>
                  <a:prstClr val="black"/>
                </a:solidFill>
                <a:cs typeface="Calibri"/>
              </a:rPr>
              <a:t>t</a:t>
            </a:r>
            <a:r>
              <a:rPr sz="1500" spc="4" dirty="0">
                <a:solidFill>
                  <a:prstClr val="black"/>
                </a:solidFill>
                <a:cs typeface="Calibri"/>
              </a:rPr>
              <a:t>a,</a:t>
            </a:r>
            <a:r>
              <a:rPr sz="1500" spc="8" dirty="0">
                <a:solidFill>
                  <a:prstClr val="black"/>
                </a:solidFill>
                <a:cs typeface="Calibri"/>
              </a:rPr>
              <a:t>"</a:t>
            </a:r>
            <a:r>
              <a:rPr sz="1500" spc="-23" dirty="0">
                <a:solidFill>
                  <a:prstClr val="black"/>
                </a:solidFill>
                <a:cs typeface="Calibri"/>
              </a:rPr>
              <a:t>l</a:t>
            </a:r>
            <a:r>
              <a:rPr sz="1500" spc="-45" dirty="0">
                <a:solidFill>
                  <a:prstClr val="black"/>
                </a:solidFill>
                <a:cs typeface="Calibri"/>
              </a:rPr>
              <a:t>x</a:t>
            </a:r>
            <a:r>
              <a:rPr sz="1500" spc="-86" dirty="0">
                <a:solidFill>
                  <a:prstClr val="black"/>
                </a:solidFill>
                <a:cs typeface="Calibri"/>
              </a:rPr>
              <a:t>m</a:t>
            </a:r>
            <a:r>
              <a:rPr sz="1500" spc="-34" dirty="0">
                <a:solidFill>
                  <a:prstClr val="black"/>
                </a:solidFill>
                <a:cs typeface="Calibri"/>
              </a:rPr>
              <a:t>l</a:t>
            </a:r>
            <a:r>
              <a:rPr sz="1500" spc="8" dirty="0">
                <a:solidFill>
                  <a:prstClr val="black"/>
                </a:solidFill>
                <a:cs typeface="Calibri"/>
              </a:rPr>
              <a:t>")</a:t>
            </a:r>
            <a:endParaRPr sz="15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002458" y="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002458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002458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002458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1"/>
                </a:moveTo>
                <a:lnTo>
                  <a:pt x="188722" y="1284731"/>
                </a:lnTo>
                <a:lnTo>
                  <a:pt x="188722" y="0"/>
                </a:lnTo>
                <a:lnTo>
                  <a:pt x="0" y="0"/>
                </a:lnTo>
                <a:lnTo>
                  <a:pt x="0" y="1284731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002458" y="4181379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2827"/>
                </a:moveTo>
                <a:lnTo>
                  <a:pt x="188722" y="1282827"/>
                </a:lnTo>
                <a:lnTo>
                  <a:pt x="188722" y="0"/>
                </a:lnTo>
                <a:lnTo>
                  <a:pt x="0" y="0"/>
                </a:lnTo>
                <a:lnTo>
                  <a:pt x="0" y="12828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417995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1"/>
                </a:moveTo>
                <a:lnTo>
                  <a:pt x="188747" y="1284731"/>
                </a:lnTo>
                <a:lnTo>
                  <a:pt x="188747" y="0"/>
                </a:lnTo>
                <a:lnTo>
                  <a:pt x="0" y="0"/>
                </a:lnTo>
                <a:lnTo>
                  <a:pt x="0" y="1284731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1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2827"/>
                </a:moveTo>
                <a:lnTo>
                  <a:pt x="188747" y="1282827"/>
                </a:lnTo>
                <a:lnTo>
                  <a:pt x="188747" y="0"/>
                </a:lnTo>
                <a:lnTo>
                  <a:pt x="0" y="0"/>
                </a:lnTo>
                <a:lnTo>
                  <a:pt x="0" y="1282827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 idx="4294967295"/>
          </p:nvPr>
        </p:nvSpPr>
        <p:spPr>
          <a:xfrm>
            <a:off x="1444550" y="862205"/>
            <a:ext cx="8229600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2100" b="1" spc="-4" dirty="0" smtClean="0">
                <a:solidFill>
                  <a:srgbClr val="364554"/>
                </a:solidFill>
              </a:rPr>
              <a:t>3.5.2 </a:t>
            </a:r>
            <a:r>
              <a:rPr sz="2100" b="1" spc="-4" dirty="0" err="1" smtClean="0">
                <a:solidFill>
                  <a:srgbClr val="364554"/>
                </a:solidFill>
              </a:rPr>
              <a:t>单线程爬取图像的程序</a:t>
            </a:r>
            <a:endParaRPr sz="2100" dirty="0"/>
          </a:p>
        </p:txBody>
      </p:sp>
    </p:spTree>
    <p:extLst>
      <p:ext uri="{BB962C8B-B14F-4D97-AF65-F5344CB8AC3E}">
        <p14:creationId xmlns:p14="http://schemas.microsoft.com/office/powerpoint/2010/main" val="1945083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179948"/>
            <a:ext cx="940594" cy="963930"/>
          </a:xfrm>
          <a:custGeom>
            <a:avLst/>
            <a:gdLst/>
            <a:ahLst/>
            <a:cxnLst/>
            <a:rect l="l" t="t" r="r" b="b"/>
            <a:pathLst>
              <a:path w="1254125" h="1285240">
                <a:moveTo>
                  <a:pt x="1" y="1284732"/>
                </a:moveTo>
                <a:lnTo>
                  <a:pt x="1254036" y="1284732"/>
                </a:lnTo>
                <a:lnTo>
                  <a:pt x="1254036" y="0"/>
                </a:lnTo>
                <a:lnTo>
                  <a:pt x="1" y="0"/>
                </a:lnTo>
                <a:lnTo>
                  <a:pt x="1" y="1284732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/>
          <p:nvPr/>
        </p:nvSpPr>
        <p:spPr>
          <a:xfrm>
            <a:off x="0" y="3135725"/>
            <a:ext cx="940594" cy="963930"/>
          </a:xfrm>
          <a:custGeom>
            <a:avLst/>
            <a:gdLst/>
            <a:ahLst/>
            <a:cxnLst/>
            <a:rect l="l" t="t" r="r" b="b"/>
            <a:pathLst>
              <a:path w="1254125" h="1285239">
                <a:moveTo>
                  <a:pt x="1" y="1284731"/>
                </a:moveTo>
                <a:lnTo>
                  <a:pt x="1254036" y="1284731"/>
                </a:lnTo>
                <a:lnTo>
                  <a:pt x="1254036" y="0"/>
                </a:lnTo>
                <a:lnTo>
                  <a:pt x="1" y="0"/>
                </a:lnTo>
                <a:lnTo>
                  <a:pt x="1" y="1284731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0" y="2089975"/>
            <a:ext cx="940594" cy="963930"/>
          </a:xfrm>
          <a:custGeom>
            <a:avLst/>
            <a:gdLst/>
            <a:ahLst/>
            <a:cxnLst/>
            <a:rect l="l" t="t" r="r" b="b"/>
            <a:pathLst>
              <a:path w="1254125" h="1285239">
                <a:moveTo>
                  <a:pt x="1" y="1284732"/>
                </a:moveTo>
                <a:lnTo>
                  <a:pt x="1254036" y="1284732"/>
                </a:lnTo>
                <a:lnTo>
                  <a:pt x="1254036" y="0"/>
                </a:lnTo>
                <a:lnTo>
                  <a:pt x="1" y="0"/>
                </a:lnTo>
                <a:lnTo>
                  <a:pt x="1" y="1284732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0" y="1044320"/>
            <a:ext cx="940594" cy="963930"/>
          </a:xfrm>
          <a:custGeom>
            <a:avLst/>
            <a:gdLst/>
            <a:ahLst/>
            <a:cxnLst/>
            <a:rect l="l" t="t" r="r" b="b"/>
            <a:pathLst>
              <a:path w="1254125" h="1285239">
                <a:moveTo>
                  <a:pt x="1" y="1284732"/>
                </a:moveTo>
                <a:lnTo>
                  <a:pt x="1254036" y="1284732"/>
                </a:lnTo>
                <a:lnTo>
                  <a:pt x="1254036" y="0"/>
                </a:lnTo>
                <a:lnTo>
                  <a:pt x="1" y="0"/>
                </a:lnTo>
                <a:lnTo>
                  <a:pt x="1" y="1284732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0" y="1"/>
            <a:ext cx="940594" cy="962501"/>
          </a:xfrm>
          <a:custGeom>
            <a:avLst/>
            <a:gdLst/>
            <a:ahLst/>
            <a:cxnLst/>
            <a:rect l="l" t="t" r="r" b="b"/>
            <a:pathLst>
              <a:path w="1254125" h="1283335">
                <a:moveTo>
                  <a:pt x="1" y="1282827"/>
                </a:moveTo>
                <a:lnTo>
                  <a:pt x="1254036" y="1282827"/>
                </a:lnTo>
                <a:lnTo>
                  <a:pt x="1254036" y="0"/>
                </a:lnTo>
                <a:lnTo>
                  <a:pt x="1" y="0"/>
                </a:lnTo>
                <a:lnTo>
                  <a:pt x="1" y="12828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8869680" y="4179948"/>
            <a:ext cx="274320" cy="963930"/>
          </a:xfrm>
          <a:custGeom>
            <a:avLst/>
            <a:gdLst/>
            <a:ahLst/>
            <a:cxnLst/>
            <a:rect l="l" t="t" r="r" b="b"/>
            <a:pathLst>
              <a:path w="365759" h="1285240">
                <a:moveTo>
                  <a:pt x="0" y="1284732"/>
                </a:moveTo>
                <a:lnTo>
                  <a:pt x="365759" y="1284732"/>
                </a:lnTo>
                <a:lnTo>
                  <a:pt x="365759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8869680" y="3135725"/>
            <a:ext cx="274320" cy="963930"/>
          </a:xfrm>
          <a:custGeom>
            <a:avLst/>
            <a:gdLst/>
            <a:ahLst/>
            <a:cxnLst/>
            <a:rect l="l" t="t" r="r" b="b"/>
            <a:pathLst>
              <a:path w="365759" h="1285239">
                <a:moveTo>
                  <a:pt x="0" y="1284731"/>
                </a:moveTo>
                <a:lnTo>
                  <a:pt x="365759" y="1284731"/>
                </a:lnTo>
                <a:lnTo>
                  <a:pt x="365759" y="0"/>
                </a:lnTo>
                <a:lnTo>
                  <a:pt x="0" y="0"/>
                </a:lnTo>
                <a:lnTo>
                  <a:pt x="0" y="1284731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8869680" y="2089975"/>
            <a:ext cx="274320" cy="963930"/>
          </a:xfrm>
          <a:custGeom>
            <a:avLst/>
            <a:gdLst/>
            <a:ahLst/>
            <a:cxnLst/>
            <a:rect l="l" t="t" r="r" b="b"/>
            <a:pathLst>
              <a:path w="365759" h="1285239">
                <a:moveTo>
                  <a:pt x="0" y="1284732"/>
                </a:moveTo>
                <a:lnTo>
                  <a:pt x="365759" y="1284732"/>
                </a:lnTo>
                <a:lnTo>
                  <a:pt x="365759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8869680" y="1044320"/>
            <a:ext cx="274320" cy="963930"/>
          </a:xfrm>
          <a:custGeom>
            <a:avLst/>
            <a:gdLst/>
            <a:ahLst/>
            <a:cxnLst/>
            <a:rect l="l" t="t" r="r" b="b"/>
            <a:pathLst>
              <a:path w="365759" h="1285239">
                <a:moveTo>
                  <a:pt x="0" y="1284732"/>
                </a:moveTo>
                <a:lnTo>
                  <a:pt x="365759" y="1284732"/>
                </a:lnTo>
                <a:lnTo>
                  <a:pt x="365759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8869680" y="1"/>
            <a:ext cx="274320" cy="962501"/>
          </a:xfrm>
          <a:custGeom>
            <a:avLst/>
            <a:gdLst/>
            <a:ahLst/>
            <a:cxnLst/>
            <a:rect l="l" t="t" r="r" b="b"/>
            <a:pathLst>
              <a:path w="365759" h="1283335">
                <a:moveTo>
                  <a:pt x="0" y="1282827"/>
                </a:moveTo>
                <a:lnTo>
                  <a:pt x="365759" y="1282827"/>
                </a:lnTo>
                <a:lnTo>
                  <a:pt x="365759" y="0"/>
                </a:lnTo>
                <a:lnTo>
                  <a:pt x="0" y="0"/>
                </a:lnTo>
                <a:lnTo>
                  <a:pt x="0" y="1282827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1422559"/>
            <a:r>
              <a:rPr spc="-300" dirty="0">
                <a:solidFill>
                  <a:srgbClr val="EB5F55"/>
                </a:solidFill>
              </a:rPr>
              <a:t>P</a:t>
            </a:r>
            <a:r>
              <a:rPr spc="-4" dirty="0">
                <a:solidFill>
                  <a:srgbClr val="EB5F55"/>
                </a:solidFill>
              </a:rPr>
              <a:t>A</a:t>
            </a:r>
            <a:r>
              <a:rPr spc="-113" dirty="0">
                <a:solidFill>
                  <a:srgbClr val="EB5F55"/>
                </a:solidFill>
              </a:rPr>
              <a:t>R</a:t>
            </a:r>
            <a:r>
              <a:rPr dirty="0">
                <a:solidFill>
                  <a:srgbClr val="EB5F55"/>
                </a:solidFill>
              </a:rPr>
              <a:t>T</a:t>
            </a:r>
            <a:r>
              <a:rPr spc="-4" dirty="0">
                <a:solidFill>
                  <a:srgbClr val="EB5F55"/>
                </a:solidFill>
              </a:rPr>
              <a:t> ONE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object 13"/>
          <p:cNvSpPr txBox="1"/>
          <p:nvPr/>
        </p:nvSpPr>
        <p:spPr>
          <a:xfrm>
            <a:off x="2402681" y="2651759"/>
            <a:ext cx="3509963" cy="415498"/>
          </a:xfrm>
          <a:prstGeom prst="rect">
            <a:avLst/>
          </a:prstGeom>
          <a:solidFill>
            <a:srgbClr val="EB5F55"/>
          </a:solidFill>
        </p:spPr>
        <p:txBody>
          <a:bodyPr vert="horz" wrap="square" lIns="0" tIns="0" rIns="0" bIns="0" rtlCol="0">
            <a:spAutoFit/>
          </a:bodyPr>
          <a:lstStyle/>
          <a:p>
            <a:pPr marL="68580"/>
            <a:r>
              <a:rPr sz="2700" spc="-79" dirty="0">
                <a:solidFill>
                  <a:srgbClr val="FFFFFF"/>
                </a:solidFill>
                <a:latin typeface="微软雅黑"/>
                <a:cs typeface="微软雅黑"/>
              </a:rPr>
              <a:t>W</a:t>
            </a:r>
            <a:r>
              <a:rPr sz="2700" spc="-4" dirty="0">
                <a:solidFill>
                  <a:srgbClr val="FFFFFF"/>
                </a:solidFill>
                <a:latin typeface="微软雅黑"/>
                <a:cs typeface="微软雅黑"/>
              </a:rPr>
              <a:t>e</a:t>
            </a:r>
            <a:r>
              <a:rPr sz="2700" dirty="0">
                <a:solidFill>
                  <a:srgbClr val="FFFFFF"/>
                </a:solidFill>
                <a:latin typeface="微软雅黑"/>
                <a:cs typeface="微软雅黑"/>
              </a:rPr>
              <a:t>b服务器网站</a:t>
            </a:r>
            <a:endParaRPr sz="270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27589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9672" y="699542"/>
            <a:ext cx="4176464" cy="41267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2425"/>
            <a:r>
              <a:rPr sz="1500" spc="-26" dirty="0">
                <a:solidFill>
                  <a:prstClr val="black"/>
                </a:solidFill>
                <a:cs typeface="Calibri"/>
              </a:rPr>
              <a:t>i</a:t>
            </a:r>
            <a:r>
              <a:rPr sz="1500" spc="-98" dirty="0">
                <a:solidFill>
                  <a:prstClr val="black"/>
                </a:solidFill>
                <a:cs typeface="Calibri"/>
              </a:rPr>
              <a:t>m</a:t>
            </a:r>
            <a:r>
              <a:rPr sz="1500" spc="-101" dirty="0">
                <a:solidFill>
                  <a:prstClr val="black"/>
                </a:solidFill>
                <a:cs typeface="Calibri"/>
              </a:rPr>
              <a:t>a</a:t>
            </a:r>
            <a:r>
              <a:rPr sz="1500" spc="-127" dirty="0">
                <a:solidFill>
                  <a:prstClr val="black"/>
                </a:solidFill>
                <a:cs typeface="Calibri"/>
              </a:rPr>
              <a:t>g</a:t>
            </a:r>
            <a:r>
              <a:rPr sz="1500" spc="-49" dirty="0">
                <a:solidFill>
                  <a:prstClr val="black"/>
                </a:solidFill>
                <a:cs typeface="Calibri"/>
              </a:rPr>
              <a:t>e</a:t>
            </a:r>
            <a:r>
              <a:rPr sz="1500" spc="-45" dirty="0">
                <a:solidFill>
                  <a:prstClr val="black"/>
                </a:solidFill>
                <a:cs typeface="Calibri"/>
              </a:rPr>
              <a:t>s</a:t>
            </a:r>
            <a:r>
              <a:rPr sz="1500" spc="-281" dirty="0">
                <a:solidFill>
                  <a:prstClr val="black"/>
                </a:solidFill>
                <a:cs typeface="Calibri"/>
              </a:rPr>
              <a:t>=</a:t>
            </a:r>
            <a:r>
              <a:rPr sz="1500" spc="-53" dirty="0">
                <a:solidFill>
                  <a:prstClr val="black"/>
                </a:solidFill>
                <a:cs typeface="Calibri"/>
              </a:rPr>
              <a:t>soup.s</a:t>
            </a:r>
            <a:r>
              <a:rPr sz="1500" spc="-38" dirty="0">
                <a:solidFill>
                  <a:prstClr val="black"/>
                </a:solidFill>
                <a:cs typeface="Calibri"/>
              </a:rPr>
              <a:t>e</a:t>
            </a:r>
            <a:r>
              <a:rPr sz="1500" spc="-26" dirty="0">
                <a:solidFill>
                  <a:prstClr val="black"/>
                </a:solidFill>
                <a:cs typeface="Calibri"/>
              </a:rPr>
              <a:t>l</a:t>
            </a:r>
            <a:r>
              <a:rPr sz="1500" spc="-38" dirty="0">
                <a:solidFill>
                  <a:prstClr val="black"/>
                </a:solidFill>
                <a:cs typeface="Calibri"/>
              </a:rPr>
              <a:t>ec</a:t>
            </a:r>
            <a:r>
              <a:rPr sz="1500" spc="-30" dirty="0">
                <a:solidFill>
                  <a:prstClr val="black"/>
                </a:solidFill>
                <a:cs typeface="Calibri"/>
              </a:rPr>
              <a:t>t</a:t>
            </a:r>
            <a:r>
              <a:rPr sz="1500" spc="8" dirty="0">
                <a:solidFill>
                  <a:prstClr val="black"/>
                </a:solidFill>
                <a:cs typeface="Calibri"/>
              </a:rPr>
              <a:t>(</a:t>
            </a:r>
            <a:r>
              <a:rPr sz="1500" spc="4" dirty="0">
                <a:solidFill>
                  <a:prstClr val="black"/>
                </a:solidFill>
                <a:cs typeface="Calibri"/>
              </a:rPr>
              <a:t>"</a:t>
            </a:r>
            <a:r>
              <a:rPr sz="1500" spc="-26" dirty="0">
                <a:solidFill>
                  <a:prstClr val="black"/>
                </a:solidFill>
                <a:cs typeface="Calibri"/>
              </a:rPr>
              <a:t>i</a:t>
            </a:r>
            <a:r>
              <a:rPr sz="1500" spc="-98" dirty="0">
                <a:solidFill>
                  <a:prstClr val="black"/>
                </a:solidFill>
                <a:cs typeface="Calibri"/>
              </a:rPr>
              <a:t>m</a:t>
            </a:r>
            <a:r>
              <a:rPr sz="1500" spc="-176" dirty="0">
                <a:solidFill>
                  <a:prstClr val="black"/>
                </a:solidFill>
                <a:cs typeface="Calibri"/>
              </a:rPr>
              <a:t>g</a:t>
            </a:r>
            <a:r>
              <a:rPr sz="1500" spc="4" dirty="0">
                <a:solidFill>
                  <a:prstClr val="black"/>
                </a:solidFill>
                <a:cs typeface="Calibri"/>
              </a:rPr>
              <a:t>")</a:t>
            </a:r>
            <a:endParaRPr sz="1500" dirty="0">
              <a:solidFill>
                <a:prstClr val="black"/>
              </a:solidFill>
              <a:cs typeface="Calibri"/>
            </a:endParaRPr>
          </a:p>
          <a:p>
            <a:pPr marL="523875" marR="1720215" indent="-171450">
              <a:lnSpc>
                <a:spcPct val="130000"/>
              </a:lnSpc>
            </a:pPr>
            <a:r>
              <a:rPr sz="1500" spc="-41" dirty="0">
                <a:solidFill>
                  <a:prstClr val="black"/>
                </a:solidFill>
                <a:cs typeface="Calibri"/>
              </a:rPr>
              <a:t>f</a:t>
            </a:r>
            <a:r>
              <a:rPr sz="1500" spc="-60" dirty="0">
                <a:solidFill>
                  <a:prstClr val="black"/>
                </a:solidFill>
                <a:cs typeface="Calibri"/>
              </a:rPr>
              <a:t>o</a:t>
            </a:r>
            <a:r>
              <a:rPr sz="1500" spc="-34" dirty="0">
                <a:solidFill>
                  <a:prstClr val="black"/>
                </a:solidFill>
                <a:cs typeface="Calibri"/>
              </a:rPr>
              <a:t>r</a:t>
            </a:r>
            <a:r>
              <a:rPr sz="1500" spc="-83" dirty="0">
                <a:solidFill>
                  <a:prstClr val="black"/>
                </a:solidFill>
                <a:cs typeface="Calibri"/>
              </a:rPr>
              <a:t> </a:t>
            </a:r>
            <a:r>
              <a:rPr sz="1500" spc="-26" dirty="0">
                <a:solidFill>
                  <a:prstClr val="black"/>
                </a:solidFill>
                <a:cs typeface="Calibri"/>
              </a:rPr>
              <a:t>i</a:t>
            </a:r>
            <a:r>
              <a:rPr sz="1500" spc="-94" dirty="0">
                <a:solidFill>
                  <a:prstClr val="black"/>
                </a:solidFill>
                <a:cs typeface="Calibri"/>
              </a:rPr>
              <a:t>m</a:t>
            </a:r>
            <a:r>
              <a:rPr sz="1500" spc="-105" dirty="0">
                <a:solidFill>
                  <a:prstClr val="black"/>
                </a:solidFill>
                <a:cs typeface="Calibri"/>
              </a:rPr>
              <a:t>a</a:t>
            </a:r>
            <a:r>
              <a:rPr sz="1500" spc="-127" dirty="0">
                <a:solidFill>
                  <a:prstClr val="black"/>
                </a:solidFill>
                <a:cs typeface="Calibri"/>
              </a:rPr>
              <a:t>g</a:t>
            </a:r>
            <a:r>
              <a:rPr sz="1500" spc="-38" dirty="0">
                <a:solidFill>
                  <a:prstClr val="black"/>
                </a:solidFill>
                <a:cs typeface="Calibri"/>
              </a:rPr>
              <a:t>e</a:t>
            </a:r>
            <a:r>
              <a:rPr sz="1500" spc="-71" dirty="0">
                <a:solidFill>
                  <a:prstClr val="black"/>
                </a:solidFill>
                <a:cs typeface="Calibri"/>
              </a:rPr>
              <a:t> </a:t>
            </a:r>
            <a:r>
              <a:rPr sz="1500" spc="-41" dirty="0">
                <a:solidFill>
                  <a:prstClr val="black"/>
                </a:solidFill>
                <a:cs typeface="Calibri"/>
              </a:rPr>
              <a:t>in</a:t>
            </a:r>
            <a:r>
              <a:rPr sz="1500" spc="-79" dirty="0">
                <a:solidFill>
                  <a:prstClr val="black"/>
                </a:solidFill>
                <a:cs typeface="Calibri"/>
              </a:rPr>
              <a:t> </a:t>
            </a:r>
            <a:r>
              <a:rPr sz="1500" spc="-26" dirty="0">
                <a:solidFill>
                  <a:prstClr val="black"/>
                </a:solidFill>
                <a:cs typeface="Calibri"/>
              </a:rPr>
              <a:t>i</a:t>
            </a:r>
            <a:r>
              <a:rPr sz="1500" spc="-94" dirty="0">
                <a:solidFill>
                  <a:prstClr val="black"/>
                </a:solidFill>
                <a:cs typeface="Calibri"/>
              </a:rPr>
              <a:t>m</a:t>
            </a:r>
            <a:r>
              <a:rPr sz="1500" spc="-105" dirty="0">
                <a:solidFill>
                  <a:prstClr val="black"/>
                </a:solidFill>
                <a:cs typeface="Calibri"/>
              </a:rPr>
              <a:t>a</a:t>
            </a:r>
            <a:r>
              <a:rPr sz="1500" spc="-127" dirty="0">
                <a:solidFill>
                  <a:prstClr val="black"/>
                </a:solidFill>
                <a:cs typeface="Calibri"/>
              </a:rPr>
              <a:t>g</a:t>
            </a:r>
            <a:r>
              <a:rPr sz="1500" spc="-4" dirty="0">
                <a:solidFill>
                  <a:prstClr val="black"/>
                </a:solidFill>
                <a:cs typeface="Calibri"/>
              </a:rPr>
              <a:t>es: t</a:t>
            </a:r>
            <a:r>
              <a:rPr sz="1500" dirty="0">
                <a:solidFill>
                  <a:prstClr val="black"/>
                </a:solidFill>
                <a:cs typeface="Calibri"/>
              </a:rPr>
              <a:t>r</a:t>
            </a:r>
            <a:r>
              <a:rPr sz="1500" spc="15" dirty="0">
                <a:solidFill>
                  <a:prstClr val="black"/>
                </a:solidFill>
                <a:cs typeface="Calibri"/>
              </a:rPr>
              <a:t>y:</a:t>
            </a:r>
            <a:endParaRPr sz="1500" dirty="0">
              <a:solidFill>
                <a:prstClr val="black"/>
              </a:solidFill>
              <a:cs typeface="Calibri"/>
            </a:endParaRPr>
          </a:p>
          <a:p>
            <a:pPr marL="695325" marR="3810">
              <a:lnSpc>
                <a:spcPct val="130000"/>
              </a:lnSpc>
            </a:pPr>
            <a:r>
              <a:rPr sz="1500" spc="-30" dirty="0">
                <a:solidFill>
                  <a:prstClr val="black"/>
                </a:solidFill>
                <a:cs typeface="Calibri"/>
              </a:rPr>
              <a:t>s</a:t>
            </a:r>
            <a:r>
              <a:rPr sz="1500" spc="-49" dirty="0">
                <a:solidFill>
                  <a:prstClr val="black"/>
                </a:solidFill>
                <a:cs typeface="Calibri"/>
              </a:rPr>
              <a:t>r</a:t>
            </a:r>
            <a:r>
              <a:rPr sz="1500" spc="-56" dirty="0">
                <a:solidFill>
                  <a:prstClr val="black"/>
                </a:solidFill>
                <a:cs typeface="Calibri"/>
              </a:rPr>
              <a:t>c</a:t>
            </a:r>
            <a:r>
              <a:rPr sz="1500" spc="-217" dirty="0">
                <a:solidFill>
                  <a:prstClr val="black"/>
                </a:solidFill>
                <a:cs typeface="Calibri"/>
              </a:rPr>
              <a:t>=</a:t>
            </a:r>
            <a:r>
              <a:rPr sz="1500" spc="-86" dirty="0">
                <a:solidFill>
                  <a:prstClr val="black"/>
                </a:solidFill>
                <a:cs typeface="Calibri"/>
              </a:rPr>
              <a:t>i</a:t>
            </a:r>
            <a:r>
              <a:rPr sz="1500" spc="-98" dirty="0">
                <a:solidFill>
                  <a:prstClr val="black"/>
                </a:solidFill>
                <a:cs typeface="Calibri"/>
              </a:rPr>
              <a:t>m</a:t>
            </a:r>
            <a:r>
              <a:rPr sz="1500" spc="-101" dirty="0">
                <a:solidFill>
                  <a:prstClr val="black"/>
                </a:solidFill>
                <a:cs typeface="Calibri"/>
              </a:rPr>
              <a:t>a</a:t>
            </a:r>
            <a:r>
              <a:rPr sz="1500" spc="-127" dirty="0">
                <a:solidFill>
                  <a:prstClr val="black"/>
                </a:solidFill>
                <a:cs typeface="Calibri"/>
              </a:rPr>
              <a:t>g</a:t>
            </a:r>
            <a:r>
              <a:rPr sz="1500" spc="-19" dirty="0">
                <a:solidFill>
                  <a:prstClr val="black"/>
                </a:solidFill>
                <a:cs typeface="Calibri"/>
              </a:rPr>
              <a:t>e[</a:t>
            </a:r>
            <a:r>
              <a:rPr sz="1500" spc="15" dirty="0">
                <a:solidFill>
                  <a:prstClr val="black"/>
                </a:solidFill>
                <a:cs typeface="Calibri"/>
              </a:rPr>
              <a:t>"</a:t>
            </a:r>
            <a:r>
              <a:rPr sz="1500" spc="-30" dirty="0">
                <a:solidFill>
                  <a:prstClr val="black"/>
                </a:solidFill>
                <a:cs typeface="Calibri"/>
              </a:rPr>
              <a:t>s</a:t>
            </a:r>
            <a:r>
              <a:rPr sz="1500" spc="-49" dirty="0">
                <a:solidFill>
                  <a:prstClr val="black"/>
                </a:solidFill>
                <a:cs typeface="Calibri"/>
              </a:rPr>
              <a:t>r</a:t>
            </a:r>
            <a:r>
              <a:rPr sz="1500" spc="-60" dirty="0">
                <a:solidFill>
                  <a:prstClr val="black"/>
                </a:solidFill>
                <a:cs typeface="Calibri"/>
              </a:rPr>
              <a:t>c</a:t>
            </a:r>
            <a:r>
              <a:rPr sz="1500" spc="8" dirty="0">
                <a:solidFill>
                  <a:prstClr val="black"/>
                </a:solidFill>
                <a:cs typeface="Calibri"/>
              </a:rPr>
              <a:t>"]</a:t>
            </a:r>
            <a:r>
              <a:rPr sz="1500" spc="4" dirty="0">
                <a:solidFill>
                  <a:prstClr val="black"/>
                </a:solidFill>
                <a:cs typeface="Calibri"/>
              </a:rPr>
              <a:t> </a:t>
            </a:r>
            <a:r>
              <a:rPr sz="1500" spc="-34" dirty="0">
                <a:solidFill>
                  <a:prstClr val="black"/>
                </a:solidFill>
                <a:cs typeface="Calibri"/>
              </a:rPr>
              <a:t>ur</a:t>
            </a:r>
            <a:r>
              <a:rPr sz="1500" spc="-19" dirty="0">
                <a:solidFill>
                  <a:prstClr val="black"/>
                </a:solidFill>
                <a:cs typeface="Calibri"/>
              </a:rPr>
              <a:t>l</a:t>
            </a:r>
            <a:r>
              <a:rPr sz="1500" spc="-281" dirty="0">
                <a:solidFill>
                  <a:prstClr val="black"/>
                </a:solidFill>
                <a:cs typeface="Calibri"/>
              </a:rPr>
              <a:t>=</a:t>
            </a:r>
            <a:r>
              <a:rPr sz="1500" spc="-30" dirty="0">
                <a:solidFill>
                  <a:prstClr val="black"/>
                </a:solidFill>
                <a:cs typeface="Calibri"/>
              </a:rPr>
              <a:t>url</a:t>
            </a:r>
            <a:r>
              <a:rPr sz="1500" spc="-26" dirty="0">
                <a:solidFill>
                  <a:prstClr val="black"/>
                </a:solidFill>
                <a:cs typeface="Calibri"/>
              </a:rPr>
              <a:t>l</a:t>
            </a:r>
            <a:r>
              <a:rPr sz="1500" spc="-15" dirty="0">
                <a:solidFill>
                  <a:prstClr val="black"/>
                </a:solidFill>
                <a:cs typeface="Calibri"/>
              </a:rPr>
              <a:t>ib.</a:t>
            </a:r>
            <a:r>
              <a:rPr sz="1500" spc="-41" dirty="0">
                <a:solidFill>
                  <a:prstClr val="black"/>
                </a:solidFill>
                <a:cs typeface="Calibri"/>
              </a:rPr>
              <a:t>r</a:t>
            </a:r>
            <a:r>
              <a:rPr sz="1500" spc="-60" dirty="0">
                <a:solidFill>
                  <a:prstClr val="black"/>
                </a:solidFill>
                <a:cs typeface="Calibri"/>
              </a:rPr>
              <a:t>eque</a:t>
            </a:r>
            <a:r>
              <a:rPr sz="1500" spc="-68" dirty="0">
                <a:solidFill>
                  <a:prstClr val="black"/>
                </a:solidFill>
                <a:cs typeface="Calibri"/>
              </a:rPr>
              <a:t>s</a:t>
            </a:r>
            <a:r>
              <a:rPr sz="1500" spc="-19" dirty="0">
                <a:solidFill>
                  <a:prstClr val="black"/>
                </a:solidFill>
                <a:cs typeface="Calibri"/>
              </a:rPr>
              <a:t>t.urljo</a:t>
            </a:r>
            <a:r>
              <a:rPr sz="1500" spc="-23" dirty="0">
                <a:solidFill>
                  <a:prstClr val="black"/>
                </a:solidFill>
                <a:cs typeface="Calibri"/>
              </a:rPr>
              <a:t>i</a:t>
            </a:r>
            <a:r>
              <a:rPr sz="1500" spc="-60" dirty="0">
                <a:solidFill>
                  <a:prstClr val="black"/>
                </a:solidFill>
                <a:cs typeface="Calibri"/>
              </a:rPr>
              <a:t>n</a:t>
            </a:r>
            <a:r>
              <a:rPr sz="1500" spc="4" dirty="0">
                <a:solidFill>
                  <a:prstClr val="black"/>
                </a:solidFill>
                <a:cs typeface="Calibri"/>
              </a:rPr>
              <a:t>(</a:t>
            </a:r>
            <a:r>
              <a:rPr sz="1500" spc="-71" dirty="0">
                <a:solidFill>
                  <a:prstClr val="black"/>
                </a:solidFill>
                <a:cs typeface="Calibri"/>
              </a:rPr>
              <a:t>s</a:t>
            </a:r>
            <a:r>
              <a:rPr sz="1500" spc="-26" dirty="0">
                <a:solidFill>
                  <a:prstClr val="black"/>
                </a:solidFill>
                <a:cs typeface="Calibri"/>
              </a:rPr>
              <a:t>t</a:t>
            </a:r>
            <a:r>
              <a:rPr sz="1500" dirty="0">
                <a:solidFill>
                  <a:prstClr val="black"/>
                </a:solidFill>
                <a:cs typeface="Calibri"/>
              </a:rPr>
              <a:t>art_ur</a:t>
            </a:r>
            <a:r>
              <a:rPr sz="1500" spc="-8" dirty="0">
                <a:solidFill>
                  <a:prstClr val="black"/>
                </a:solidFill>
                <a:cs typeface="Calibri"/>
              </a:rPr>
              <a:t>l</a:t>
            </a:r>
            <a:r>
              <a:rPr sz="1500" dirty="0">
                <a:solidFill>
                  <a:prstClr val="black"/>
                </a:solidFill>
                <a:cs typeface="Calibri"/>
              </a:rPr>
              <a:t>,s</a:t>
            </a:r>
            <a:r>
              <a:rPr sz="1500" spc="-23" dirty="0">
                <a:solidFill>
                  <a:prstClr val="black"/>
                </a:solidFill>
                <a:cs typeface="Calibri"/>
              </a:rPr>
              <a:t>r</a:t>
            </a:r>
            <a:r>
              <a:rPr sz="1500" spc="-56" dirty="0">
                <a:solidFill>
                  <a:prstClr val="black"/>
                </a:solidFill>
                <a:cs typeface="Calibri"/>
              </a:rPr>
              <a:t>c</a:t>
            </a:r>
            <a:r>
              <a:rPr sz="1500" dirty="0">
                <a:solidFill>
                  <a:prstClr val="black"/>
                </a:solidFill>
                <a:cs typeface="Calibri"/>
              </a:rPr>
              <a:t>) </a:t>
            </a:r>
            <a:endParaRPr lang="en-US" sz="1500" dirty="0" smtClean="0">
              <a:solidFill>
                <a:prstClr val="black"/>
              </a:solidFill>
              <a:cs typeface="Calibri"/>
            </a:endParaRPr>
          </a:p>
          <a:p>
            <a:pPr marL="695325" marR="3810">
              <a:lnSpc>
                <a:spcPct val="130000"/>
              </a:lnSpc>
            </a:pPr>
            <a:r>
              <a:rPr sz="1500" spc="-15" dirty="0" smtClean="0">
                <a:solidFill>
                  <a:prstClr val="black"/>
                </a:solidFill>
                <a:cs typeface="Calibri"/>
              </a:rPr>
              <a:t>if</a:t>
            </a:r>
            <a:r>
              <a:rPr sz="1500" spc="-75" dirty="0" smtClean="0">
                <a:solidFill>
                  <a:prstClr val="black"/>
                </a:solidFill>
                <a:cs typeface="Calibri"/>
              </a:rPr>
              <a:t> </a:t>
            </a:r>
            <a:r>
              <a:rPr sz="1500" spc="-34" dirty="0">
                <a:solidFill>
                  <a:prstClr val="black"/>
                </a:solidFill>
                <a:cs typeface="Calibri"/>
              </a:rPr>
              <a:t>ur</a:t>
            </a:r>
            <a:r>
              <a:rPr sz="1500" spc="-19" dirty="0">
                <a:solidFill>
                  <a:prstClr val="black"/>
                </a:solidFill>
                <a:cs typeface="Calibri"/>
              </a:rPr>
              <a:t>l</a:t>
            </a:r>
            <a:r>
              <a:rPr sz="1500" spc="-71" dirty="0">
                <a:solidFill>
                  <a:prstClr val="black"/>
                </a:solidFill>
                <a:cs typeface="Calibri"/>
              </a:rPr>
              <a:t> </a:t>
            </a:r>
            <a:r>
              <a:rPr sz="1500" spc="-64" dirty="0">
                <a:solidFill>
                  <a:prstClr val="black"/>
                </a:solidFill>
                <a:cs typeface="Calibri"/>
              </a:rPr>
              <a:t>no</a:t>
            </a:r>
            <a:r>
              <a:rPr sz="1500" spc="-38" dirty="0">
                <a:solidFill>
                  <a:prstClr val="black"/>
                </a:solidFill>
                <a:cs typeface="Calibri"/>
              </a:rPr>
              <a:t>t</a:t>
            </a:r>
            <a:r>
              <a:rPr sz="1500" spc="-71" dirty="0">
                <a:solidFill>
                  <a:prstClr val="black"/>
                </a:solidFill>
                <a:cs typeface="Calibri"/>
              </a:rPr>
              <a:t> </a:t>
            </a:r>
            <a:r>
              <a:rPr sz="1500" spc="-26" dirty="0">
                <a:solidFill>
                  <a:prstClr val="black"/>
                </a:solidFill>
                <a:cs typeface="Calibri"/>
              </a:rPr>
              <a:t>i</a:t>
            </a:r>
            <a:r>
              <a:rPr sz="1500" spc="-60" dirty="0">
                <a:solidFill>
                  <a:prstClr val="black"/>
                </a:solidFill>
                <a:cs typeface="Calibri"/>
              </a:rPr>
              <a:t>n</a:t>
            </a:r>
            <a:r>
              <a:rPr sz="1500" spc="-79" dirty="0">
                <a:solidFill>
                  <a:prstClr val="black"/>
                </a:solidFill>
                <a:cs typeface="Calibri"/>
              </a:rPr>
              <a:t> </a:t>
            </a:r>
            <a:r>
              <a:rPr sz="1500" spc="-38" dirty="0">
                <a:solidFill>
                  <a:prstClr val="black"/>
                </a:solidFill>
                <a:cs typeface="Calibri"/>
              </a:rPr>
              <a:t>urls</a:t>
            </a:r>
            <a:r>
              <a:rPr sz="1500" spc="75" dirty="0">
                <a:solidFill>
                  <a:prstClr val="black"/>
                </a:solidFill>
                <a:cs typeface="Calibri"/>
              </a:rPr>
              <a:t>:</a:t>
            </a:r>
            <a:endParaRPr sz="1500" dirty="0">
              <a:solidFill>
                <a:prstClr val="black"/>
              </a:solidFill>
              <a:cs typeface="Calibri"/>
            </a:endParaRPr>
          </a:p>
          <a:p>
            <a:pPr marL="866775" marR="1520190">
              <a:lnSpc>
                <a:spcPct val="130000"/>
              </a:lnSpc>
            </a:pPr>
            <a:r>
              <a:rPr sz="1500" spc="-38" dirty="0">
                <a:solidFill>
                  <a:srgbClr val="C00000"/>
                </a:solidFill>
                <a:cs typeface="Calibri"/>
              </a:rPr>
              <a:t>urls</a:t>
            </a:r>
            <a:r>
              <a:rPr sz="1500" spc="-45" dirty="0">
                <a:solidFill>
                  <a:srgbClr val="C00000"/>
                </a:solidFill>
                <a:cs typeface="Calibri"/>
              </a:rPr>
              <a:t>.ap</a:t>
            </a:r>
            <a:r>
              <a:rPr sz="1500" spc="-56" dirty="0">
                <a:solidFill>
                  <a:srgbClr val="C00000"/>
                </a:solidFill>
                <a:cs typeface="Calibri"/>
              </a:rPr>
              <a:t>p</a:t>
            </a:r>
            <a:r>
              <a:rPr sz="1500" spc="-64" dirty="0">
                <a:solidFill>
                  <a:srgbClr val="C00000"/>
                </a:solidFill>
                <a:cs typeface="Calibri"/>
              </a:rPr>
              <a:t>end</a:t>
            </a:r>
            <a:r>
              <a:rPr sz="1500" dirty="0">
                <a:solidFill>
                  <a:srgbClr val="C00000"/>
                </a:solidFill>
                <a:cs typeface="Calibri"/>
              </a:rPr>
              <a:t>(</a:t>
            </a:r>
            <a:r>
              <a:rPr sz="1500" spc="-30" dirty="0">
                <a:solidFill>
                  <a:srgbClr val="C00000"/>
                </a:solidFill>
                <a:cs typeface="Calibri"/>
              </a:rPr>
              <a:t>url</a:t>
            </a:r>
            <a:r>
              <a:rPr sz="1500" dirty="0">
                <a:solidFill>
                  <a:srgbClr val="C00000"/>
                </a:solidFill>
                <a:cs typeface="Calibri"/>
              </a:rPr>
              <a:t>) </a:t>
            </a:r>
            <a:r>
              <a:rPr sz="1500" spc="-45" dirty="0">
                <a:solidFill>
                  <a:prstClr val="black"/>
                </a:solidFill>
                <a:cs typeface="Calibri"/>
              </a:rPr>
              <a:t>pri</a:t>
            </a:r>
            <a:r>
              <a:rPr sz="1500" spc="-75" dirty="0">
                <a:solidFill>
                  <a:prstClr val="black"/>
                </a:solidFill>
                <a:cs typeface="Calibri"/>
              </a:rPr>
              <a:t>n</a:t>
            </a:r>
            <a:r>
              <a:rPr sz="1500" spc="-4" dirty="0">
                <a:solidFill>
                  <a:prstClr val="black"/>
                </a:solidFill>
                <a:cs typeface="Calibri"/>
              </a:rPr>
              <a:t>t(</a:t>
            </a:r>
            <a:r>
              <a:rPr sz="1500" spc="-30" dirty="0">
                <a:solidFill>
                  <a:prstClr val="black"/>
                </a:solidFill>
                <a:cs typeface="Calibri"/>
              </a:rPr>
              <a:t>url</a:t>
            </a:r>
            <a:r>
              <a:rPr sz="1500" dirty="0">
                <a:solidFill>
                  <a:prstClr val="black"/>
                </a:solidFill>
                <a:cs typeface="Calibri"/>
              </a:rPr>
              <a:t>) </a:t>
            </a:r>
            <a:r>
              <a:rPr sz="1500" spc="-98" dirty="0">
                <a:solidFill>
                  <a:srgbClr val="C00000"/>
                </a:solidFill>
                <a:cs typeface="Calibri"/>
              </a:rPr>
              <a:t>do</a:t>
            </a:r>
            <a:r>
              <a:rPr sz="1500" spc="-49" dirty="0">
                <a:solidFill>
                  <a:srgbClr val="C00000"/>
                </a:solidFill>
                <a:cs typeface="Calibri"/>
              </a:rPr>
              <a:t>wnload</a:t>
            </a:r>
            <a:r>
              <a:rPr sz="1500" spc="-34" dirty="0">
                <a:solidFill>
                  <a:srgbClr val="C00000"/>
                </a:solidFill>
                <a:cs typeface="Calibri"/>
              </a:rPr>
              <a:t>(</a:t>
            </a:r>
            <a:r>
              <a:rPr sz="1500" spc="-30" dirty="0">
                <a:solidFill>
                  <a:srgbClr val="C00000"/>
                </a:solidFill>
                <a:cs typeface="Calibri"/>
              </a:rPr>
              <a:t>url</a:t>
            </a:r>
            <a:r>
              <a:rPr sz="1500" dirty="0">
                <a:solidFill>
                  <a:srgbClr val="C00000"/>
                </a:solidFill>
                <a:cs typeface="Calibri"/>
              </a:rPr>
              <a:t>)</a:t>
            </a:r>
          </a:p>
          <a:p>
            <a:pPr marL="695325" marR="1272064" indent="-171450">
              <a:lnSpc>
                <a:spcPts val="2340"/>
              </a:lnSpc>
              <a:spcBef>
                <a:spcPts val="165"/>
              </a:spcBef>
            </a:pPr>
            <a:r>
              <a:rPr sz="1500" spc="-68" dirty="0">
                <a:solidFill>
                  <a:prstClr val="black"/>
                </a:solidFill>
                <a:cs typeface="Calibri"/>
              </a:rPr>
              <a:t>e</a:t>
            </a:r>
            <a:r>
              <a:rPr sz="1500" spc="-79" dirty="0">
                <a:solidFill>
                  <a:prstClr val="black"/>
                </a:solidFill>
                <a:cs typeface="Calibri"/>
              </a:rPr>
              <a:t>x</a:t>
            </a:r>
            <a:r>
              <a:rPr sz="1500" spc="-49" dirty="0">
                <a:solidFill>
                  <a:prstClr val="black"/>
                </a:solidFill>
                <a:cs typeface="Calibri"/>
              </a:rPr>
              <a:t>cept</a:t>
            </a:r>
            <a:r>
              <a:rPr sz="1500" spc="-68" dirty="0">
                <a:solidFill>
                  <a:prstClr val="black"/>
                </a:solidFill>
                <a:cs typeface="Calibri"/>
              </a:rPr>
              <a:t> </a:t>
            </a:r>
            <a:r>
              <a:rPr sz="1500" spc="-26" dirty="0">
                <a:solidFill>
                  <a:prstClr val="black"/>
                </a:solidFill>
                <a:cs typeface="Calibri"/>
              </a:rPr>
              <a:t>E</a:t>
            </a:r>
            <a:r>
              <a:rPr sz="1500" spc="-79" dirty="0">
                <a:solidFill>
                  <a:prstClr val="black"/>
                </a:solidFill>
                <a:cs typeface="Calibri"/>
              </a:rPr>
              <a:t>x</a:t>
            </a:r>
            <a:r>
              <a:rPr sz="1500" spc="-49" dirty="0">
                <a:solidFill>
                  <a:prstClr val="black"/>
                </a:solidFill>
                <a:cs typeface="Calibri"/>
              </a:rPr>
              <a:t>cept</a:t>
            </a:r>
            <a:r>
              <a:rPr sz="1500" spc="-34" dirty="0">
                <a:solidFill>
                  <a:prstClr val="black"/>
                </a:solidFill>
                <a:cs typeface="Calibri"/>
              </a:rPr>
              <a:t>i</a:t>
            </a:r>
            <a:r>
              <a:rPr sz="1500" spc="-79" dirty="0">
                <a:solidFill>
                  <a:prstClr val="black"/>
                </a:solidFill>
                <a:cs typeface="Calibri"/>
              </a:rPr>
              <a:t>o</a:t>
            </a:r>
            <a:r>
              <a:rPr sz="1500" spc="-75" dirty="0">
                <a:solidFill>
                  <a:prstClr val="black"/>
                </a:solidFill>
                <a:cs typeface="Calibri"/>
              </a:rPr>
              <a:t>n</a:t>
            </a:r>
            <a:r>
              <a:rPr sz="1500" spc="-86" dirty="0">
                <a:solidFill>
                  <a:prstClr val="black"/>
                </a:solidFill>
                <a:cs typeface="Calibri"/>
              </a:rPr>
              <a:t> </a:t>
            </a:r>
            <a:r>
              <a:rPr sz="1500" spc="-49" dirty="0">
                <a:solidFill>
                  <a:prstClr val="black"/>
                </a:solidFill>
                <a:cs typeface="Calibri"/>
              </a:rPr>
              <a:t>as</a:t>
            </a:r>
            <a:r>
              <a:rPr sz="1500" spc="-68" dirty="0">
                <a:solidFill>
                  <a:prstClr val="black"/>
                </a:solidFill>
                <a:cs typeface="Calibri"/>
              </a:rPr>
              <a:t> </a:t>
            </a:r>
            <a:r>
              <a:rPr sz="1500" spc="-15" dirty="0">
                <a:solidFill>
                  <a:prstClr val="black"/>
                </a:solidFill>
                <a:cs typeface="Calibri"/>
              </a:rPr>
              <a:t>er</a:t>
            </a:r>
            <a:r>
              <a:rPr sz="1500" spc="-19" dirty="0">
                <a:solidFill>
                  <a:prstClr val="black"/>
                </a:solidFill>
                <a:cs typeface="Calibri"/>
              </a:rPr>
              <a:t>r</a:t>
            </a:r>
            <a:r>
              <a:rPr sz="1500" spc="75" dirty="0">
                <a:solidFill>
                  <a:prstClr val="black"/>
                </a:solidFill>
                <a:cs typeface="Calibri"/>
              </a:rPr>
              <a:t>:</a:t>
            </a:r>
            <a:r>
              <a:rPr sz="1500" spc="94" dirty="0">
                <a:solidFill>
                  <a:prstClr val="black"/>
                </a:solidFill>
                <a:cs typeface="Calibri"/>
              </a:rPr>
              <a:t> </a:t>
            </a:r>
            <a:r>
              <a:rPr sz="1500" spc="-45" dirty="0">
                <a:solidFill>
                  <a:prstClr val="black"/>
                </a:solidFill>
                <a:cs typeface="Calibri"/>
              </a:rPr>
              <a:t>pri</a:t>
            </a:r>
            <a:r>
              <a:rPr sz="1500" spc="-75" dirty="0">
                <a:solidFill>
                  <a:prstClr val="black"/>
                </a:solidFill>
                <a:cs typeface="Calibri"/>
              </a:rPr>
              <a:t>n</a:t>
            </a:r>
            <a:r>
              <a:rPr sz="1500" spc="-8" dirty="0">
                <a:solidFill>
                  <a:prstClr val="black"/>
                </a:solidFill>
                <a:cs typeface="Calibri"/>
              </a:rPr>
              <a:t>t(err)</a:t>
            </a:r>
            <a:endParaRPr sz="1500" dirty="0">
              <a:solidFill>
                <a:prstClr val="black"/>
              </a:solidFill>
              <a:cs typeface="Calibri"/>
            </a:endParaRPr>
          </a:p>
          <a:p>
            <a:pPr marL="352425" marR="1614964" indent="-171450">
              <a:lnSpc>
                <a:spcPts val="2340"/>
              </a:lnSpc>
            </a:pPr>
            <a:r>
              <a:rPr sz="1500" spc="-68" dirty="0">
                <a:solidFill>
                  <a:prstClr val="black"/>
                </a:solidFill>
                <a:cs typeface="Calibri"/>
              </a:rPr>
              <a:t>e</a:t>
            </a:r>
            <a:r>
              <a:rPr sz="1500" spc="-79" dirty="0">
                <a:solidFill>
                  <a:prstClr val="black"/>
                </a:solidFill>
                <a:cs typeface="Calibri"/>
              </a:rPr>
              <a:t>x</a:t>
            </a:r>
            <a:r>
              <a:rPr sz="1500" spc="-49" dirty="0">
                <a:solidFill>
                  <a:prstClr val="black"/>
                </a:solidFill>
                <a:cs typeface="Calibri"/>
              </a:rPr>
              <a:t>cept</a:t>
            </a:r>
            <a:r>
              <a:rPr sz="1500" spc="-68" dirty="0">
                <a:solidFill>
                  <a:prstClr val="black"/>
                </a:solidFill>
                <a:cs typeface="Calibri"/>
              </a:rPr>
              <a:t> </a:t>
            </a:r>
            <a:r>
              <a:rPr sz="1500" spc="-26" dirty="0">
                <a:solidFill>
                  <a:prstClr val="black"/>
                </a:solidFill>
                <a:cs typeface="Calibri"/>
              </a:rPr>
              <a:t>E</a:t>
            </a:r>
            <a:r>
              <a:rPr sz="1500" spc="-79" dirty="0">
                <a:solidFill>
                  <a:prstClr val="black"/>
                </a:solidFill>
                <a:cs typeface="Calibri"/>
              </a:rPr>
              <a:t>x</a:t>
            </a:r>
            <a:r>
              <a:rPr sz="1500" spc="-49" dirty="0">
                <a:solidFill>
                  <a:prstClr val="black"/>
                </a:solidFill>
                <a:cs typeface="Calibri"/>
              </a:rPr>
              <a:t>cept</a:t>
            </a:r>
            <a:r>
              <a:rPr sz="1500" spc="-34" dirty="0">
                <a:solidFill>
                  <a:prstClr val="black"/>
                </a:solidFill>
                <a:cs typeface="Calibri"/>
              </a:rPr>
              <a:t>i</a:t>
            </a:r>
            <a:r>
              <a:rPr sz="1500" spc="-79" dirty="0">
                <a:solidFill>
                  <a:prstClr val="black"/>
                </a:solidFill>
                <a:cs typeface="Calibri"/>
              </a:rPr>
              <a:t>o</a:t>
            </a:r>
            <a:r>
              <a:rPr sz="1500" spc="-75" dirty="0">
                <a:solidFill>
                  <a:prstClr val="black"/>
                </a:solidFill>
                <a:cs typeface="Calibri"/>
              </a:rPr>
              <a:t>n</a:t>
            </a:r>
            <a:r>
              <a:rPr sz="1500" spc="-86" dirty="0">
                <a:solidFill>
                  <a:prstClr val="black"/>
                </a:solidFill>
                <a:cs typeface="Calibri"/>
              </a:rPr>
              <a:t> </a:t>
            </a:r>
            <a:r>
              <a:rPr sz="1500" spc="-49" dirty="0">
                <a:solidFill>
                  <a:prstClr val="black"/>
                </a:solidFill>
                <a:cs typeface="Calibri"/>
              </a:rPr>
              <a:t>as</a:t>
            </a:r>
            <a:r>
              <a:rPr sz="1500" spc="-68" dirty="0">
                <a:solidFill>
                  <a:prstClr val="black"/>
                </a:solidFill>
                <a:cs typeface="Calibri"/>
              </a:rPr>
              <a:t> </a:t>
            </a:r>
            <a:r>
              <a:rPr sz="1500" spc="-15" dirty="0">
                <a:solidFill>
                  <a:prstClr val="black"/>
                </a:solidFill>
                <a:cs typeface="Calibri"/>
              </a:rPr>
              <a:t>er</a:t>
            </a:r>
            <a:r>
              <a:rPr sz="1500" spc="-19" dirty="0">
                <a:solidFill>
                  <a:prstClr val="black"/>
                </a:solidFill>
                <a:cs typeface="Calibri"/>
              </a:rPr>
              <a:t>r</a:t>
            </a:r>
            <a:r>
              <a:rPr sz="1500" spc="75" dirty="0">
                <a:solidFill>
                  <a:prstClr val="black"/>
                </a:solidFill>
                <a:cs typeface="Calibri"/>
              </a:rPr>
              <a:t>:</a:t>
            </a:r>
            <a:r>
              <a:rPr sz="1500" spc="94" dirty="0">
                <a:solidFill>
                  <a:prstClr val="black"/>
                </a:solidFill>
                <a:cs typeface="Calibri"/>
              </a:rPr>
              <a:t> </a:t>
            </a:r>
            <a:r>
              <a:rPr sz="1500" spc="-45" dirty="0">
                <a:solidFill>
                  <a:prstClr val="black"/>
                </a:solidFill>
                <a:cs typeface="Calibri"/>
              </a:rPr>
              <a:t>pri</a:t>
            </a:r>
            <a:r>
              <a:rPr sz="1500" spc="-75" dirty="0">
                <a:solidFill>
                  <a:prstClr val="black"/>
                </a:solidFill>
                <a:cs typeface="Calibri"/>
              </a:rPr>
              <a:t>n</a:t>
            </a:r>
            <a:r>
              <a:rPr sz="1500" spc="-8" dirty="0">
                <a:solidFill>
                  <a:prstClr val="black"/>
                </a:solidFill>
                <a:cs typeface="Calibri"/>
              </a:rPr>
              <a:t>t(err)</a:t>
            </a:r>
            <a:endParaRPr sz="1500" dirty="0">
              <a:solidFill>
                <a:prstClr val="black"/>
              </a:solidFill>
              <a:cs typeface="Calibri"/>
            </a:endParaRPr>
          </a:p>
          <a:p>
            <a:pPr marL="180975" marR="2178368" indent="-171450">
              <a:lnSpc>
                <a:spcPts val="2340"/>
              </a:lnSpc>
            </a:pPr>
            <a:r>
              <a:rPr sz="1500" spc="-75" dirty="0">
                <a:solidFill>
                  <a:srgbClr val="C00000"/>
                </a:solidFill>
                <a:cs typeface="Calibri"/>
              </a:rPr>
              <a:t>d</a:t>
            </a:r>
            <a:r>
              <a:rPr sz="1500" spc="-71" dirty="0">
                <a:solidFill>
                  <a:srgbClr val="C00000"/>
                </a:solidFill>
                <a:cs typeface="Calibri"/>
              </a:rPr>
              <a:t>e</a:t>
            </a:r>
            <a:r>
              <a:rPr sz="1500" spc="-11" dirty="0">
                <a:solidFill>
                  <a:srgbClr val="C00000"/>
                </a:solidFill>
                <a:cs typeface="Calibri"/>
              </a:rPr>
              <a:t>f</a:t>
            </a:r>
            <a:r>
              <a:rPr sz="1500" spc="-79" dirty="0">
                <a:solidFill>
                  <a:srgbClr val="C00000"/>
                </a:solidFill>
                <a:cs typeface="Calibri"/>
              </a:rPr>
              <a:t> </a:t>
            </a:r>
            <a:r>
              <a:rPr sz="1500" spc="-98" dirty="0">
                <a:solidFill>
                  <a:srgbClr val="C00000"/>
                </a:solidFill>
                <a:cs typeface="Calibri"/>
              </a:rPr>
              <a:t>do</a:t>
            </a:r>
            <a:r>
              <a:rPr sz="1500" spc="-45" dirty="0">
                <a:solidFill>
                  <a:srgbClr val="C00000"/>
                </a:solidFill>
                <a:cs typeface="Calibri"/>
              </a:rPr>
              <a:t>wnload(</a:t>
            </a:r>
            <a:r>
              <a:rPr sz="1500" spc="-30" dirty="0">
                <a:solidFill>
                  <a:srgbClr val="C00000"/>
                </a:solidFill>
                <a:cs typeface="Calibri"/>
              </a:rPr>
              <a:t>url</a:t>
            </a:r>
            <a:r>
              <a:rPr sz="1500" spc="38" dirty="0">
                <a:solidFill>
                  <a:srgbClr val="C00000"/>
                </a:solidFill>
                <a:cs typeface="Calibri"/>
              </a:rPr>
              <a:t>):</a:t>
            </a:r>
            <a:r>
              <a:rPr sz="1500" spc="41" dirty="0">
                <a:solidFill>
                  <a:srgbClr val="C00000"/>
                </a:solidFill>
                <a:cs typeface="Calibri"/>
              </a:rPr>
              <a:t> </a:t>
            </a:r>
            <a:endParaRPr lang="en-US" sz="1500" spc="41" dirty="0" smtClean="0">
              <a:solidFill>
                <a:srgbClr val="C00000"/>
              </a:solidFill>
              <a:cs typeface="Calibri"/>
            </a:endParaRPr>
          </a:p>
          <a:p>
            <a:pPr marL="180975" marR="2178368" indent="-171450">
              <a:lnSpc>
                <a:spcPts val="2340"/>
              </a:lnSpc>
            </a:pPr>
            <a:r>
              <a:rPr lang="en-US" sz="1500" spc="41" dirty="0">
                <a:solidFill>
                  <a:prstClr val="black"/>
                </a:solidFill>
                <a:cs typeface="Calibri"/>
              </a:rPr>
              <a:t>	</a:t>
            </a:r>
            <a:r>
              <a:rPr sz="1500" spc="-75" dirty="0" smtClean="0">
                <a:solidFill>
                  <a:prstClr val="black"/>
                </a:solidFill>
                <a:cs typeface="Calibri"/>
              </a:rPr>
              <a:t>global</a:t>
            </a:r>
            <a:r>
              <a:rPr sz="1500" spc="-83" dirty="0" smtClean="0">
                <a:solidFill>
                  <a:prstClr val="black"/>
                </a:solidFill>
                <a:cs typeface="Calibri"/>
              </a:rPr>
              <a:t> </a:t>
            </a:r>
            <a:r>
              <a:rPr sz="1500" spc="-68" dirty="0">
                <a:solidFill>
                  <a:prstClr val="black"/>
                </a:solidFill>
                <a:cs typeface="Calibri"/>
              </a:rPr>
              <a:t>c</a:t>
            </a:r>
            <a:r>
              <a:rPr sz="1500" spc="-75" dirty="0">
                <a:solidFill>
                  <a:prstClr val="black"/>
                </a:solidFill>
                <a:cs typeface="Calibri"/>
              </a:rPr>
              <a:t>ou</a:t>
            </a:r>
            <a:r>
              <a:rPr sz="1500" spc="-83" dirty="0">
                <a:solidFill>
                  <a:prstClr val="black"/>
                </a:solidFill>
                <a:cs typeface="Calibri"/>
              </a:rPr>
              <a:t>n</a:t>
            </a:r>
            <a:r>
              <a:rPr sz="1500" spc="-8" dirty="0">
                <a:solidFill>
                  <a:prstClr val="black"/>
                </a:solidFill>
                <a:cs typeface="Calibri"/>
              </a:rPr>
              <a:t>t</a:t>
            </a:r>
            <a:endParaRPr sz="15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2458" y="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02458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9002458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9002458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1"/>
                </a:moveTo>
                <a:lnTo>
                  <a:pt x="188722" y="1284731"/>
                </a:lnTo>
                <a:lnTo>
                  <a:pt x="188722" y="0"/>
                </a:lnTo>
                <a:lnTo>
                  <a:pt x="0" y="0"/>
                </a:lnTo>
                <a:lnTo>
                  <a:pt x="0" y="1284731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9002458" y="4181379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2827"/>
                </a:moveTo>
                <a:lnTo>
                  <a:pt x="188722" y="1282827"/>
                </a:lnTo>
                <a:lnTo>
                  <a:pt x="188722" y="0"/>
                </a:lnTo>
                <a:lnTo>
                  <a:pt x="0" y="0"/>
                </a:lnTo>
                <a:lnTo>
                  <a:pt x="0" y="12828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417995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1"/>
                </a:moveTo>
                <a:lnTo>
                  <a:pt x="188747" y="1284731"/>
                </a:lnTo>
                <a:lnTo>
                  <a:pt x="188747" y="0"/>
                </a:lnTo>
                <a:lnTo>
                  <a:pt x="0" y="0"/>
                </a:lnTo>
                <a:lnTo>
                  <a:pt x="0" y="1284731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1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2827"/>
                </a:moveTo>
                <a:lnTo>
                  <a:pt x="188747" y="1282827"/>
                </a:lnTo>
                <a:lnTo>
                  <a:pt x="188747" y="0"/>
                </a:lnTo>
                <a:lnTo>
                  <a:pt x="0" y="0"/>
                </a:lnTo>
                <a:lnTo>
                  <a:pt x="0" y="1282827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1899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7558" y="391382"/>
            <a:ext cx="5150705" cy="47064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spc="-4" dirty="0">
                <a:solidFill>
                  <a:prstClr val="black"/>
                </a:solidFill>
                <a:cs typeface="Calibri"/>
              </a:rPr>
              <a:t>t</a:t>
            </a:r>
            <a:r>
              <a:rPr sz="1500" dirty="0">
                <a:solidFill>
                  <a:prstClr val="black"/>
                </a:solidFill>
                <a:cs typeface="Calibri"/>
              </a:rPr>
              <a:t>r</a:t>
            </a:r>
            <a:r>
              <a:rPr sz="1500" spc="15" dirty="0">
                <a:solidFill>
                  <a:prstClr val="black"/>
                </a:solidFill>
                <a:cs typeface="Calibri"/>
              </a:rPr>
              <a:t>y:</a:t>
            </a:r>
            <a:endParaRPr sz="1500" dirty="0">
              <a:solidFill>
                <a:prstClr val="black"/>
              </a:solidFill>
              <a:cs typeface="Calibri"/>
            </a:endParaRPr>
          </a:p>
          <a:p>
            <a:pPr marL="180975" marR="2070735">
              <a:lnSpc>
                <a:spcPct val="130000"/>
              </a:lnSpc>
            </a:pPr>
            <a:r>
              <a:rPr sz="1500" spc="-68" dirty="0">
                <a:solidFill>
                  <a:prstClr val="black"/>
                </a:solidFill>
                <a:cs typeface="Calibri"/>
              </a:rPr>
              <a:t>c</a:t>
            </a:r>
            <a:r>
              <a:rPr sz="1500" spc="-75" dirty="0">
                <a:solidFill>
                  <a:prstClr val="black"/>
                </a:solidFill>
                <a:cs typeface="Calibri"/>
              </a:rPr>
              <a:t>ou</a:t>
            </a:r>
            <a:r>
              <a:rPr sz="1500" spc="-83" dirty="0">
                <a:solidFill>
                  <a:prstClr val="black"/>
                </a:solidFill>
                <a:cs typeface="Calibri"/>
              </a:rPr>
              <a:t>n</a:t>
            </a:r>
            <a:r>
              <a:rPr sz="1500" spc="-120" dirty="0">
                <a:solidFill>
                  <a:prstClr val="black"/>
                </a:solidFill>
                <a:cs typeface="Calibri"/>
              </a:rPr>
              <a:t>t=</a:t>
            </a:r>
            <a:r>
              <a:rPr sz="1500" spc="-116" dirty="0">
                <a:solidFill>
                  <a:prstClr val="black"/>
                </a:solidFill>
                <a:cs typeface="Calibri"/>
              </a:rPr>
              <a:t>c</a:t>
            </a:r>
            <a:r>
              <a:rPr sz="1500" spc="-75" dirty="0">
                <a:solidFill>
                  <a:prstClr val="black"/>
                </a:solidFill>
                <a:cs typeface="Calibri"/>
              </a:rPr>
              <a:t>ou</a:t>
            </a:r>
            <a:r>
              <a:rPr sz="1500" spc="-83" dirty="0">
                <a:solidFill>
                  <a:prstClr val="black"/>
                </a:solidFill>
                <a:cs typeface="Calibri"/>
              </a:rPr>
              <a:t>n</a:t>
            </a:r>
            <a:r>
              <a:rPr sz="1500" spc="-113" dirty="0">
                <a:solidFill>
                  <a:prstClr val="black"/>
                </a:solidFill>
                <a:cs typeface="Calibri"/>
              </a:rPr>
              <a:t>t+1</a:t>
            </a:r>
            <a:r>
              <a:rPr sz="1500" spc="-60" dirty="0">
                <a:solidFill>
                  <a:prstClr val="black"/>
                </a:solidFill>
                <a:cs typeface="Calibri"/>
              </a:rPr>
              <a:t> </a:t>
            </a:r>
            <a:endParaRPr lang="en-US" sz="1500" spc="-60" dirty="0" smtClean="0">
              <a:solidFill>
                <a:prstClr val="black"/>
              </a:solidFill>
              <a:cs typeface="Calibri"/>
            </a:endParaRPr>
          </a:p>
          <a:p>
            <a:pPr marL="180975" marR="2070735">
              <a:lnSpc>
                <a:spcPct val="130000"/>
              </a:lnSpc>
            </a:pPr>
            <a:r>
              <a:rPr lang="en-US" sz="1500" b="1" spc="-60" dirty="0" smtClean="0">
                <a:solidFill>
                  <a:srgbClr val="C00000"/>
                </a:solidFill>
                <a:cs typeface="Calibri"/>
              </a:rPr>
              <a:t>#</a:t>
            </a:r>
            <a:r>
              <a:rPr lang="zh-CN" altLang="en-US" sz="1500" b="1" spc="-60" dirty="0" smtClean="0">
                <a:solidFill>
                  <a:srgbClr val="C00000"/>
                </a:solidFill>
                <a:cs typeface="Calibri"/>
              </a:rPr>
              <a:t>提取文件后缀扩展名</a:t>
            </a:r>
            <a:endParaRPr lang="en-US" sz="1500" b="1" spc="-60" dirty="0" smtClean="0">
              <a:solidFill>
                <a:srgbClr val="C00000"/>
              </a:solidFill>
              <a:cs typeface="Calibri"/>
            </a:endParaRPr>
          </a:p>
          <a:p>
            <a:pPr marL="180975" marR="2070735">
              <a:lnSpc>
                <a:spcPct val="130000"/>
              </a:lnSpc>
            </a:pPr>
            <a:r>
              <a:rPr sz="1500" spc="-11" dirty="0" smtClean="0">
                <a:solidFill>
                  <a:srgbClr val="1C26F6"/>
                </a:solidFill>
                <a:cs typeface="Calibri"/>
              </a:rPr>
              <a:t>if</a:t>
            </a:r>
            <a:r>
              <a:rPr sz="1500" spc="-15" dirty="0" smtClean="0">
                <a:solidFill>
                  <a:srgbClr val="1C26F6"/>
                </a:solidFill>
                <a:cs typeface="Calibri"/>
              </a:rPr>
              <a:t>(</a:t>
            </a:r>
            <a:r>
              <a:rPr sz="1500" spc="-30" dirty="0" err="1" smtClean="0">
                <a:solidFill>
                  <a:srgbClr val="1C26F6"/>
                </a:solidFill>
                <a:cs typeface="Calibri"/>
              </a:rPr>
              <a:t>url</a:t>
            </a:r>
            <a:r>
              <a:rPr sz="1500" spc="4" dirty="0" smtClean="0">
                <a:solidFill>
                  <a:srgbClr val="1C26F6"/>
                </a:solidFill>
                <a:cs typeface="Calibri"/>
              </a:rPr>
              <a:t>[</a:t>
            </a:r>
            <a:r>
              <a:rPr sz="1500" spc="-19" dirty="0" err="1" smtClean="0">
                <a:solidFill>
                  <a:srgbClr val="1C26F6"/>
                </a:solidFill>
                <a:cs typeface="Calibri"/>
              </a:rPr>
              <a:t>l</a:t>
            </a:r>
            <a:r>
              <a:rPr sz="1500" spc="-45" dirty="0" err="1" smtClean="0">
                <a:solidFill>
                  <a:srgbClr val="1C26F6"/>
                </a:solidFill>
                <a:cs typeface="Calibri"/>
              </a:rPr>
              <a:t>e</a:t>
            </a:r>
            <a:r>
              <a:rPr sz="1500" spc="-60" dirty="0" err="1" smtClean="0">
                <a:solidFill>
                  <a:srgbClr val="1C26F6"/>
                </a:solidFill>
                <a:cs typeface="Calibri"/>
              </a:rPr>
              <a:t>n</a:t>
            </a:r>
            <a:r>
              <a:rPr sz="1500" dirty="0" smtClean="0">
                <a:solidFill>
                  <a:srgbClr val="1C26F6"/>
                </a:solidFill>
                <a:cs typeface="Calibri"/>
              </a:rPr>
              <a:t>(</a:t>
            </a:r>
            <a:r>
              <a:rPr sz="1500" spc="-30" dirty="0" err="1" smtClean="0">
                <a:solidFill>
                  <a:srgbClr val="1C26F6"/>
                </a:solidFill>
                <a:cs typeface="Calibri"/>
              </a:rPr>
              <a:t>url</a:t>
            </a:r>
            <a:r>
              <a:rPr sz="1500" dirty="0">
                <a:solidFill>
                  <a:srgbClr val="1C26F6"/>
                </a:solidFill>
                <a:cs typeface="Calibri"/>
              </a:rPr>
              <a:t>)</a:t>
            </a:r>
            <a:r>
              <a:rPr sz="1500" spc="-146" dirty="0">
                <a:solidFill>
                  <a:srgbClr val="1C26F6"/>
                </a:solidFill>
                <a:cs typeface="Calibri"/>
              </a:rPr>
              <a:t>-</a:t>
            </a:r>
            <a:r>
              <a:rPr sz="1500" spc="-49" dirty="0">
                <a:solidFill>
                  <a:srgbClr val="1C26F6"/>
                </a:solidFill>
                <a:cs typeface="Calibri"/>
              </a:rPr>
              <a:t>4]=="."):</a:t>
            </a:r>
            <a:endParaRPr sz="1500" dirty="0">
              <a:solidFill>
                <a:srgbClr val="1C26F6"/>
              </a:solidFill>
              <a:cs typeface="Calibri"/>
            </a:endParaRPr>
          </a:p>
          <a:p>
            <a:pPr marL="352425">
              <a:spcBef>
                <a:spcPts val="540"/>
              </a:spcBef>
            </a:pPr>
            <a:r>
              <a:rPr sz="1500" spc="-68" dirty="0">
                <a:solidFill>
                  <a:srgbClr val="1C26F6"/>
                </a:solidFill>
                <a:cs typeface="Calibri"/>
              </a:rPr>
              <a:t>e</a:t>
            </a:r>
            <a:r>
              <a:rPr sz="1500" spc="-26" dirty="0">
                <a:solidFill>
                  <a:srgbClr val="1C26F6"/>
                </a:solidFill>
                <a:cs typeface="Calibri"/>
              </a:rPr>
              <a:t>xt</a:t>
            </a:r>
            <a:r>
              <a:rPr sz="1500" spc="-281" dirty="0">
                <a:solidFill>
                  <a:srgbClr val="1C26F6"/>
                </a:solidFill>
                <a:cs typeface="Calibri"/>
              </a:rPr>
              <a:t>=</a:t>
            </a:r>
            <a:r>
              <a:rPr sz="1500" spc="-30" dirty="0">
                <a:solidFill>
                  <a:srgbClr val="1C26F6"/>
                </a:solidFill>
                <a:cs typeface="Calibri"/>
              </a:rPr>
              <a:t>url</a:t>
            </a:r>
            <a:r>
              <a:rPr sz="1500" spc="4" dirty="0">
                <a:solidFill>
                  <a:srgbClr val="1C26F6"/>
                </a:solidFill>
                <a:cs typeface="Calibri"/>
              </a:rPr>
              <a:t>[</a:t>
            </a:r>
            <a:r>
              <a:rPr sz="1500" spc="-19" dirty="0">
                <a:solidFill>
                  <a:srgbClr val="1C26F6"/>
                </a:solidFill>
                <a:cs typeface="Calibri"/>
              </a:rPr>
              <a:t>l</a:t>
            </a:r>
            <a:r>
              <a:rPr sz="1500" spc="-45" dirty="0">
                <a:solidFill>
                  <a:srgbClr val="1C26F6"/>
                </a:solidFill>
                <a:cs typeface="Calibri"/>
              </a:rPr>
              <a:t>e</a:t>
            </a:r>
            <a:r>
              <a:rPr sz="1500" spc="-60" dirty="0">
                <a:solidFill>
                  <a:srgbClr val="1C26F6"/>
                </a:solidFill>
                <a:cs typeface="Calibri"/>
              </a:rPr>
              <a:t>n</a:t>
            </a:r>
            <a:r>
              <a:rPr sz="1500" dirty="0">
                <a:solidFill>
                  <a:srgbClr val="1C26F6"/>
                </a:solidFill>
                <a:cs typeface="Calibri"/>
              </a:rPr>
              <a:t>(</a:t>
            </a:r>
            <a:r>
              <a:rPr sz="1500" spc="-30" dirty="0">
                <a:solidFill>
                  <a:srgbClr val="1C26F6"/>
                </a:solidFill>
                <a:cs typeface="Calibri"/>
              </a:rPr>
              <a:t>url</a:t>
            </a:r>
            <a:r>
              <a:rPr sz="1500" dirty="0">
                <a:solidFill>
                  <a:srgbClr val="1C26F6"/>
                </a:solidFill>
                <a:cs typeface="Calibri"/>
              </a:rPr>
              <a:t>)</a:t>
            </a:r>
            <a:r>
              <a:rPr sz="1500" spc="-146" dirty="0">
                <a:solidFill>
                  <a:srgbClr val="1C26F6"/>
                </a:solidFill>
                <a:cs typeface="Calibri"/>
              </a:rPr>
              <a:t>-</a:t>
            </a:r>
            <a:r>
              <a:rPr sz="1500" spc="11" dirty="0">
                <a:solidFill>
                  <a:srgbClr val="1C26F6"/>
                </a:solidFill>
                <a:cs typeface="Calibri"/>
              </a:rPr>
              <a:t>4:]</a:t>
            </a:r>
            <a:endParaRPr sz="1500" dirty="0">
              <a:solidFill>
                <a:srgbClr val="1C26F6"/>
              </a:solidFill>
              <a:cs typeface="Calibri"/>
            </a:endParaRPr>
          </a:p>
          <a:p>
            <a:pPr marL="180975">
              <a:spcBef>
                <a:spcPts val="540"/>
              </a:spcBef>
            </a:pPr>
            <a:r>
              <a:rPr sz="1500" spc="-38" dirty="0">
                <a:solidFill>
                  <a:srgbClr val="1C26F6"/>
                </a:solidFill>
                <a:cs typeface="Calibri"/>
              </a:rPr>
              <a:t>e</a:t>
            </a:r>
            <a:r>
              <a:rPr sz="1500" spc="-23" dirty="0">
                <a:solidFill>
                  <a:srgbClr val="1C26F6"/>
                </a:solidFill>
                <a:cs typeface="Calibri"/>
              </a:rPr>
              <a:t>l</a:t>
            </a:r>
            <a:r>
              <a:rPr sz="1500" spc="-8" dirty="0">
                <a:solidFill>
                  <a:srgbClr val="1C26F6"/>
                </a:solidFill>
                <a:cs typeface="Calibri"/>
              </a:rPr>
              <a:t>se:</a:t>
            </a:r>
            <a:endParaRPr sz="1500" dirty="0">
              <a:solidFill>
                <a:srgbClr val="1C26F6"/>
              </a:solidFill>
              <a:cs typeface="Calibri"/>
            </a:endParaRPr>
          </a:p>
          <a:p>
            <a:pPr marL="352425">
              <a:spcBef>
                <a:spcPts val="540"/>
              </a:spcBef>
            </a:pPr>
            <a:r>
              <a:rPr sz="1500" spc="-68" dirty="0">
                <a:solidFill>
                  <a:srgbClr val="1C26F6"/>
                </a:solidFill>
                <a:cs typeface="Calibri"/>
              </a:rPr>
              <a:t>e</a:t>
            </a:r>
            <a:r>
              <a:rPr sz="1500" spc="-26" dirty="0">
                <a:solidFill>
                  <a:srgbClr val="1C26F6"/>
                </a:solidFill>
                <a:cs typeface="Calibri"/>
              </a:rPr>
              <a:t>xt</a:t>
            </a:r>
            <a:r>
              <a:rPr sz="1500" spc="-86" dirty="0">
                <a:solidFill>
                  <a:srgbClr val="1C26F6"/>
                </a:solidFill>
                <a:cs typeface="Calibri"/>
              </a:rPr>
              <a:t>=""</a:t>
            </a:r>
            <a:endParaRPr sz="1500" dirty="0">
              <a:solidFill>
                <a:srgbClr val="1C26F6"/>
              </a:solidFill>
              <a:cs typeface="Calibri"/>
            </a:endParaRPr>
          </a:p>
          <a:p>
            <a:pPr marL="180975" marR="3810">
              <a:lnSpc>
                <a:spcPct val="130000"/>
              </a:lnSpc>
            </a:pPr>
            <a:r>
              <a:rPr sz="1500" spc="-23" dirty="0">
                <a:solidFill>
                  <a:prstClr val="black"/>
                </a:solidFill>
                <a:cs typeface="Calibri"/>
              </a:rPr>
              <a:t>r</a:t>
            </a:r>
            <a:r>
              <a:rPr sz="1500" spc="-64" dirty="0">
                <a:solidFill>
                  <a:prstClr val="black"/>
                </a:solidFill>
                <a:cs typeface="Calibri"/>
              </a:rPr>
              <a:t>e</a:t>
            </a:r>
            <a:r>
              <a:rPr sz="1500" spc="-75" dirty="0">
                <a:solidFill>
                  <a:prstClr val="black"/>
                </a:solidFill>
                <a:cs typeface="Calibri"/>
              </a:rPr>
              <a:t>q</a:t>
            </a:r>
            <a:r>
              <a:rPr sz="1500" spc="-281" dirty="0">
                <a:solidFill>
                  <a:prstClr val="black"/>
                </a:solidFill>
                <a:cs typeface="Calibri"/>
              </a:rPr>
              <a:t>=</a:t>
            </a:r>
            <a:r>
              <a:rPr sz="1500" spc="-34" dirty="0">
                <a:solidFill>
                  <a:prstClr val="black"/>
                </a:solidFill>
                <a:cs typeface="Calibri"/>
              </a:rPr>
              <a:t>ur</a:t>
            </a:r>
            <a:r>
              <a:rPr sz="1500" spc="-26" dirty="0">
                <a:solidFill>
                  <a:prstClr val="black"/>
                </a:solidFill>
                <a:cs typeface="Calibri"/>
              </a:rPr>
              <a:t>l</a:t>
            </a:r>
            <a:r>
              <a:rPr sz="1500" spc="-19" dirty="0">
                <a:solidFill>
                  <a:prstClr val="black"/>
                </a:solidFill>
                <a:cs typeface="Calibri"/>
              </a:rPr>
              <a:t>l</a:t>
            </a:r>
            <a:r>
              <a:rPr sz="1500" spc="-26" dirty="0">
                <a:solidFill>
                  <a:prstClr val="black"/>
                </a:solidFill>
                <a:cs typeface="Calibri"/>
              </a:rPr>
              <a:t>i</a:t>
            </a:r>
            <a:r>
              <a:rPr sz="1500" spc="-19" dirty="0">
                <a:solidFill>
                  <a:prstClr val="black"/>
                </a:solidFill>
                <a:cs typeface="Calibri"/>
              </a:rPr>
              <a:t>b.</a:t>
            </a:r>
            <a:r>
              <a:rPr sz="1500" spc="-34" dirty="0">
                <a:solidFill>
                  <a:prstClr val="black"/>
                </a:solidFill>
                <a:cs typeface="Calibri"/>
              </a:rPr>
              <a:t>r</a:t>
            </a:r>
            <a:r>
              <a:rPr sz="1500" spc="-60" dirty="0">
                <a:solidFill>
                  <a:prstClr val="black"/>
                </a:solidFill>
                <a:cs typeface="Calibri"/>
              </a:rPr>
              <a:t>eque</a:t>
            </a:r>
            <a:r>
              <a:rPr sz="1500" spc="-71" dirty="0">
                <a:solidFill>
                  <a:prstClr val="black"/>
                </a:solidFill>
                <a:cs typeface="Calibri"/>
              </a:rPr>
              <a:t>s</a:t>
            </a:r>
            <a:r>
              <a:rPr sz="1500" spc="-8" dirty="0">
                <a:solidFill>
                  <a:prstClr val="black"/>
                </a:solidFill>
                <a:cs typeface="Calibri"/>
              </a:rPr>
              <a:t>t.</a:t>
            </a:r>
            <a:r>
              <a:rPr sz="1500" spc="-49" dirty="0">
                <a:solidFill>
                  <a:prstClr val="black"/>
                </a:solidFill>
                <a:cs typeface="Calibri"/>
              </a:rPr>
              <a:t>R</a:t>
            </a:r>
            <a:r>
              <a:rPr sz="1500" spc="-60" dirty="0">
                <a:solidFill>
                  <a:prstClr val="black"/>
                </a:solidFill>
                <a:cs typeface="Calibri"/>
              </a:rPr>
              <a:t>eque</a:t>
            </a:r>
            <a:r>
              <a:rPr sz="1500" spc="-71" dirty="0">
                <a:solidFill>
                  <a:prstClr val="black"/>
                </a:solidFill>
                <a:cs typeface="Calibri"/>
              </a:rPr>
              <a:t>s</a:t>
            </a:r>
            <a:r>
              <a:rPr sz="1500" spc="-8" dirty="0">
                <a:solidFill>
                  <a:prstClr val="black"/>
                </a:solidFill>
                <a:cs typeface="Calibri"/>
              </a:rPr>
              <a:t>t</a:t>
            </a:r>
            <a:r>
              <a:rPr sz="1500" dirty="0">
                <a:solidFill>
                  <a:prstClr val="black"/>
                </a:solidFill>
                <a:cs typeface="Calibri"/>
              </a:rPr>
              <a:t>(</a:t>
            </a:r>
            <a:r>
              <a:rPr sz="1500" spc="-34" dirty="0">
                <a:solidFill>
                  <a:prstClr val="black"/>
                </a:solidFill>
                <a:cs typeface="Calibri"/>
              </a:rPr>
              <a:t>ur</a:t>
            </a:r>
            <a:r>
              <a:rPr sz="1500" spc="-26" dirty="0">
                <a:solidFill>
                  <a:prstClr val="black"/>
                </a:solidFill>
                <a:cs typeface="Calibri"/>
              </a:rPr>
              <a:t>l</a:t>
            </a:r>
            <a:r>
              <a:rPr sz="1500" spc="-34" dirty="0">
                <a:solidFill>
                  <a:prstClr val="black"/>
                </a:solidFill>
                <a:cs typeface="Calibri"/>
              </a:rPr>
              <a:t>,heade</a:t>
            </a:r>
            <a:r>
              <a:rPr sz="1500" spc="-60" dirty="0">
                <a:solidFill>
                  <a:prstClr val="black"/>
                </a:solidFill>
                <a:cs typeface="Calibri"/>
              </a:rPr>
              <a:t>r</a:t>
            </a:r>
            <a:r>
              <a:rPr sz="1500" spc="-53" dirty="0">
                <a:solidFill>
                  <a:prstClr val="black"/>
                </a:solidFill>
                <a:cs typeface="Calibri"/>
              </a:rPr>
              <a:t>s</a:t>
            </a:r>
            <a:r>
              <a:rPr sz="1500" spc="-83" dirty="0">
                <a:solidFill>
                  <a:prstClr val="black"/>
                </a:solidFill>
                <a:cs typeface="Calibri"/>
              </a:rPr>
              <a:t>=heade</a:t>
            </a:r>
            <a:r>
              <a:rPr sz="1500" spc="-86" dirty="0">
                <a:solidFill>
                  <a:prstClr val="black"/>
                </a:solidFill>
                <a:cs typeface="Calibri"/>
              </a:rPr>
              <a:t>r</a:t>
            </a:r>
            <a:r>
              <a:rPr sz="1500" spc="-26" dirty="0">
                <a:solidFill>
                  <a:prstClr val="black"/>
                </a:solidFill>
                <a:cs typeface="Calibri"/>
              </a:rPr>
              <a:t>s)</a:t>
            </a:r>
            <a:r>
              <a:rPr sz="1500" spc="-23" dirty="0">
                <a:solidFill>
                  <a:prstClr val="black"/>
                </a:solidFill>
                <a:cs typeface="Calibri"/>
              </a:rPr>
              <a:t> </a:t>
            </a:r>
            <a:r>
              <a:rPr sz="1500" spc="-79" dirty="0">
                <a:solidFill>
                  <a:prstClr val="black"/>
                </a:solidFill>
                <a:cs typeface="Calibri"/>
              </a:rPr>
              <a:t>da</a:t>
            </a:r>
            <a:r>
              <a:rPr sz="1500" spc="-26" dirty="0">
                <a:solidFill>
                  <a:prstClr val="black"/>
                </a:solidFill>
                <a:cs typeface="Calibri"/>
              </a:rPr>
              <a:t>t</a:t>
            </a:r>
            <a:r>
              <a:rPr sz="1500" spc="-139" dirty="0">
                <a:solidFill>
                  <a:prstClr val="black"/>
                </a:solidFill>
                <a:cs typeface="Calibri"/>
              </a:rPr>
              <a:t>a</a:t>
            </a:r>
            <a:r>
              <a:rPr sz="1500" spc="-191" dirty="0">
                <a:solidFill>
                  <a:prstClr val="black"/>
                </a:solidFill>
                <a:cs typeface="Calibri"/>
              </a:rPr>
              <a:t>=</a:t>
            </a:r>
            <a:r>
              <a:rPr sz="1500" spc="-30" dirty="0">
                <a:solidFill>
                  <a:prstClr val="black"/>
                </a:solidFill>
                <a:cs typeface="Calibri"/>
              </a:rPr>
              <a:t>url</a:t>
            </a:r>
            <a:r>
              <a:rPr sz="1500" spc="-26" dirty="0">
                <a:solidFill>
                  <a:prstClr val="black"/>
                </a:solidFill>
                <a:cs typeface="Calibri"/>
              </a:rPr>
              <a:t>l</a:t>
            </a:r>
            <a:r>
              <a:rPr sz="1500" spc="-15" dirty="0">
                <a:solidFill>
                  <a:prstClr val="black"/>
                </a:solidFill>
                <a:cs typeface="Calibri"/>
              </a:rPr>
              <a:t>ib.</a:t>
            </a:r>
            <a:r>
              <a:rPr sz="1500" spc="-41" dirty="0">
                <a:solidFill>
                  <a:prstClr val="black"/>
                </a:solidFill>
                <a:cs typeface="Calibri"/>
              </a:rPr>
              <a:t>r</a:t>
            </a:r>
            <a:r>
              <a:rPr sz="1500" spc="-60" dirty="0">
                <a:solidFill>
                  <a:prstClr val="black"/>
                </a:solidFill>
                <a:cs typeface="Calibri"/>
              </a:rPr>
              <a:t>eque</a:t>
            </a:r>
            <a:r>
              <a:rPr sz="1500" spc="-68" dirty="0">
                <a:solidFill>
                  <a:prstClr val="black"/>
                </a:solidFill>
                <a:cs typeface="Calibri"/>
              </a:rPr>
              <a:t>s</a:t>
            </a:r>
            <a:r>
              <a:rPr sz="1500" spc="-34" dirty="0">
                <a:solidFill>
                  <a:prstClr val="black"/>
                </a:solidFill>
                <a:cs typeface="Calibri"/>
              </a:rPr>
              <a:t>t.urlopen</a:t>
            </a:r>
            <a:r>
              <a:rPr sz="1500" dirty="0">
                <a:solidFill>
                  <a:prstClr val="black"/>
                </a:solidFill>
                <a:cs typeface="Calibri"/>
              </a:rPr>
              <a:t>(</a:t>
            </a:r>
            <a:r>
              <a:rPr sz="1500" spc="-23" dirty="0">
                <a:solidFill>
                  <a:prstClr val="black"/>
                </a:solidFill>
                <a:cs typeface="Calibri"/>
              </a:rPr>
              <a:t>r</a:t>
            </a:r>
            <a:r>
              <a:rPr sz="1500" spc="-38" dirty="0">
                <a:solidFill>
                  <a:prstClr val="black"/>
                </a:solidFill>
                <a:cs typeface="Calibri"/>
              </a:rPr>
              <a:t>eq</a:t>
            </a:r>
            <a:r>
              <a:rPr sz="1500" spc="-41" dirty="0">
                <a:solidFill>
                  <a:prstClr val="black"/>
                </a:solidFill>
                <a:cs typeface="Calibri"/>
              </a:rPr>
              <a:t>,</a:t>
            </a:r>
            <a:r>
              <a:rPr sz="1500" spc="-26" dirty="0">
                <a:solidFill>
                  <a:prstClr val="black"/>
                </a:solidFill>
                <a:cs typeface="Calibri"/>
              </a:rPr>
              <a:t>ti</a:t>
            </a:r>
            <a:r>
              <a:rPr sz="1500" spc="-79" dirty="0">
                <a:solidFill>
                  <a:prstClr val="black"/>
                </a:solidFill>
                <a:cs typeface="Calibri"/>
              </a:rPr>
              <a:t>m</a:t>
            </a:r>
            <a:r>
              <a:rPr sz="1500" spc="-49" dirty="0">
                <a:solidFill>
                  <a:prstClr val="black"/>
                </a:solidFill>
                <a:cs typeface="Calibri"/>
              </a:rPr>
              <a:t>eout</a:t>
            </a:r>
            <a:r>
              <a:rPr sz="1500" spc="-109" dirty="0">
                <a:solidFill>
                  <a:prstClr val="black"/>
                </a:solidFill>
                <a:cs typeface="Calibri"/>
              </a:rPr>
              <a:t>=10</a:t>
            </a:r>
            <a:r>
              <a:rPr sz="1500" spc="-98" dirty="0">
                <a:solidFill>
                  <a:prstClr val="black"/>
                </a:solidFill>
                <a:cs typeface="Calibri"/>
              </a:rPr>
              <a:t>0</a:t>
            </a:r>
            <a:r>
              <a:rPr sz="1500" dirty="0">
                <a:solidFill>
                  <a:prstClr val="black"/>
                </a:solidFill>
                <a:cs typeface="Calibri"/>
              </a:rPr>
              <a:t>) </a:t>
            </a:r>
            <a:endParaRPr lang="en-US" sz="1500" dirty="0" smtClean="0">
              <a:solidFill>
                <a:prstClr val="black"/>
              </a:solidFill>
              <a:cs typeface="Calibri"/>
            </a:endParaRPr>
          </a:p>
          <a:p>
            <a:pPr marL="180975" marR="3810">
              <a:lnSpc>
                <a:spcPct val="130000"/>
              </a:lnSpc>
            </a:pPr>
            <a:r>
              <a:rPr sz="1500" spc="-79" dirty="0" smtClean="0">
                <a:solidFill>
                  <a:prstClr val="black"/>
                </a:solidFill>
                <a:cs typeface="Calibri"/>
              </a:rPr>
              <a:t>da</a:t>
            </a:r>
            <a:r>
              <a:rPr sz="1500" spc="-26" dirty="0" smtClean="0">
                <a:solidFill>
                  <a:prstClr val="black"/>
                </a:solidFill>
                <a:cs typeface="Calibri"/>
              </a:rPr>
              <a:t>t</a:t>
            </a:r>
            <a:r>
              <a:rPr sz="1500" spc="-139" dirty="0" smtClean="0">
                <a:solidFill>
                  <a:prstClr val="black"/>
                </a:solidFill>
                <a:cs typeface="Calibri"/>
              </a:rPr>
              <a:t>a</a:t>
            </a:r>
            <a:r>
              <a:rPr sz="1500" spc="-191" dirty="0" smtClean="0">
                <a:solidFill>
                  <a:prstClr val="black"/>
                </a:solidFill>
                <a:cs typeface="Calibri"/>
              </a:rPr>
              <a:t>=</a:t>
            </a:r>
            <a:r>
              <a:rPr sz="1500" spc="-79" dirty="0" err="1" smtClean="0">
                <a:solidFill>
                  <a:prstClr val="black"/>
                </a:solidFill>
                <a:cs typeface="Calibri"/>
              </a:rPr>
              <a:t>da</a:t>
            </a:r>
            <a:r>
              <a:rPr sz="1500" spc="-26" dirty="0" err="1" smtClean="0">
                <a:solidFill>
                  <a:prstClr val="black"/>
                </a:solidFill>
                <a:cs typeface="Calibri"/>
              </a:rPr>
              <a:t>t</a:t>
            </a:r>
            <a:r>
              <a:rPr sz="1500" spc="4" dirty="0" err="1" smtClean="0">
                <a:solidFill>
                  <a:prstClr val="black"/>
                </a:solidFill>
                <a:cs typeface="Calibri"/>
              </a:rPr>
              <a:t>a.</a:t>
            </a:r>
            <a:r>
              <a:rPr sz="1500" spc="-19" dirty="0" err="1" smtClean="0">
                <a:solidFill>
                  <a:prstClr val="black"/>
                </a:solidFill>
                <a:cs typeface="Calibri"/>
              </a:rPr>
              <a:t>r</a:t>
            </a:r>
            <a:r>
              <a:rPr sz="1500" spc="-60" dirty="0" err="1" smtClean="0">
                <a:solidFill>
                  <a:prstClr val="black"/>
                </a:solidFill>
                <a:cs typeface="Calibri"/>
              </a:rPr>
              <a:t>ead</a:t>
            </a:r>
            <a:r>
              <a:rPr sz="1500" dirty="0">
                <a:solidFill>
                  <a:prstClr val="black"/>
                </a:solidFill>
                <a:cs typeface="Calibri"/>
              </a:rPr>
              <a:t>() </a:t>
            </a:r>
            <a:endParaRPr lang="en-US" sz="1500" dirty="0" smtClean="0">
              <a:solidFill>
                <a:prstClr val="black"/>
              </a:solidFill>
              <a:cs typeface="Calibri"/>
            </a:endParaRPr>
          </a:p>
          <a:p>
            <a:pPr marL="180975" marR="3810">
              <a:lnSpc>
                <a:spcPct val="130000"/>
              </a:lnSpc>
            </a:pPr>
            <a:r>
              <a:rPr sz="1500" spc="-41" dirty="0" err="1" smtClean="0">
                <a:solidFill>
                  <a:prstClr val="black"/>
                </a:solidFill>
                <a:cs typeface="Calibri"/>
              </a:rPr>
              <a:t>f</a:t>
            </a:r>
            <a:r>
              <a:rPr sz="1500" spc="-79" dirty="0" err="1" smtClean="0">
                <a:solidFill>
                  <a:prstClr val="black"/>
                </a:solidFill>
                <a:cs typeface="Calibri"/>
              </a:rPr>
              <a:t>ob</a:t>
            </a:r>
            <a:r>
              <a:rPr sz="1500" spc="-34" dirty="0" err="1" smtClean="0">
                <a:solidFill>
                  <a:prstClr val="black"/>
                </a:solidFill>
                <a:cs typeface="Calibri"/>
              </a:rPr>
              <a:t>j</a:t>
            </a:r>
            <a:r>
              <a:rPr sz="1500" spc="-68" dirty="0" smtClean="0">
                <a:solidFill>
                  <a:prstClr val="black"/>
                </a:solidFill>
                <a:cs typeface="Calibri"/>
              </a:rPr>
              <a:t>=open</a:t>
            </a:r>
            <a:r>
              <a:rPr sz="1500" spc="-68" dirty="0">
                <a:solidFill>
                  <a:prstClr val="black"/>
                </a:solidFill>
                <a:cs typeface="Calibri"/>
              </a:rPr>
              <a:t>("i</a:t>
            </a:r>
            <a:r>
              <a:rPr sz="1500" spc="-127" dirty="0">
                <a:solidFill>
                  <a:prstClr val="black"/>
                </a:solidFill>
                <a:cs typeface="Calibri"/>
              </a:rPr>
              <a:t>m</a:t>
            </a:r>
            <a:r>
              <a:rPr sz="1500" spc="-101" dirty="0">
                <a:solidFill>
                  <a:prstClr val="black"/>
                </a:solidFill>
                <a:cs typeface="Calibri"/>
              </a:rPr>
              <a:t>a</a:t>
            </a:r>
            <a:r>
              <a:rPr sz="1500" spc="-127" dirty="0">
                <a:solidFill>
                  <a:prstClr val="black"/>
                </a:solidFill>
                <a:cs typeface="Calibri"/>
              </a:rPr>
              <a:t>g</a:t>
            </a:r>
            <a:r>
              <a:rPr sz="1500" spc="-49" dirty="0">
                <a:solidFill>
                  <a:prstClr val="black"/>
                </a:solidFill>
                <a:cs typeface="Calibri"/>
              </a:rPr>
              <a:t>e</a:t>
            </a:r>
            <a:r>
              <a:rPr sz="1500" spc="-45" dirty="0">
                <a:solidFill>
                  <a:prstClr val="black"/>
                </a:solidFill>
                <a:cs typeface="Calibri"/>
              </a:rPr>
              <a:t>s</a:t>
            </a:r>
            <a:r>
              <a:rPr sz="1500" spc="15" dirty="0">
                <a:solidFill>
                  <a:prstClr val="black"/>
                </a:solidFill>
                <a:cs typeface="Calibri"/>
              </a:rPr>
              <a:t>\\</a:t>
            </a:r>
            <a:r>
              <a:rPr sz="1500" spc="-135" dirty="0">
                <a:solidFill>
                  <a:prstClr val="black"/>
                </a:solidFill>
                <a:cs typeface="Calibri"/>
              </a:rPr>
              <a:t>"+</a:t>
            </a:r>
            <a:r>
              <a:rPr sz="1500" b="1" spc="-71" dirty="0">
                <a:solidFill>
                  <a:srgbClr val="C00000"/>
                </a:solidFill>
                <a:cs typeface="Calibri"/>
              </a:rPr>
              <a:t>s</a:t>
            </a:r>
            <a:r>
              <a:rPr sz="1500" b="1" spc="-4" dirty="0">
                <a:solidFill>
                  <a:srgbClr val="C00000"/>
                </a:solidFill>
                <a:cs typeface="Calibri"/>
              </a:rPr>
              <a:t>t</a:t>
            </a:r>
            <a:r>
              <a:rPr sz="1500" b="1" spc="-8" dirty="0">
                <a:solidFill>
                  <a:srgbClr val="C00000"/>
                </a:solidFill>
                <a:cs typeface="Calibri"/>
              </a:rPr>
              <a:t>r</a:t>
            </a:r>
            <a:r>
              <a:rPr sz="1500" b="1" spc="-56" dirty="0">
                <a:solidFill>
                  <a:srgbClr val="C00000"/>
                </a:solidFill>
                <a:cs typeface="Calibri"/>
              </a:rPr>
              <a:t>(cou</a:t>
            </a:r>
            <a:r>
              <a:rPr sz="1500" b="1" spc="-79" dirty="0">
                <a:solidFill>
                  <a:srgbClr val="C00000"/>
                </a:solidFill>
                <a:cs typeface="Calibri"/>
              </a:rPr>
              <a:t>n</a:t>
            </a:r>
            <a:r>
              <a:rPr sz="1500" b="1" spc="-94" dirty="0">
                <a:solidFill>
                  <a:srgbClr val="C00000"/>
                </a:solidFill>
                <a:cs typeface="Calibri"/>
              </a:rPr>
              <a:t>t)+</a:t>
            </a:r>
            <a:r>
              <a:rPr sz="1500" b="1" spc="-68" dirty="0">
                <a:solidFill>
                  <a:srgbClr val="C00000"/>
                </a:solidFill>
                <a:cs typeface="Calibri"/>
              </a:rPr>
              <a:t>e</a:t>
            </a:r>
            <a:r>
              <a:rPr sz="1500" b="1" spc="-26" dirty="0">
                <a:solidFill>
                  <a:srgbClr val="C00000"/>
                </a:solidFill>
                <a:cs typeface="Calibri"/>
              </a:rPr>
              <a:t>xt</a:t>
            </a:r>
            <a:r>
              <a:rPr sz="1500" spc="23" dirty="0">
                <a:solidFill>
                  <a:prstClr val="black"/>
                </a:solidFill>
                <a:cs typeface="Calibri"/>
              </a:rPr>
              <a:t>,</a:t>
            </a:r>
            <a:r>
              <a:rPr sz="1500" spc="38" dirty="0">
                <a:solidFill>
                  <a:prstClr val="black"/>
                </a:solidFill>
                <a:cs typeface="Calibri"/>
              </a:rPr>
              <a:t>"</a:t>
            </a:r>
            <a:r>
              <a:rPr sz="1500" spc="-64" dirty="0">
                <a:solidFill>
                  <a:prstClr val="black"/>
                </a:solidFill>
                <a:cs typeface="Calibri"/>
              </a:rPr>
              <a:t>w</a:t>
            </a:r>
            <a:r>
              <a:rPr sz="1500" spc="-45" dirty="0">
                <a:solidFill>
                  <a:prstClr val="black"/>
                </a:solidFill>
                <a:cs typeface="Calibri"/>
              </a:rPr>
              <a:t>b</a:t>
            </a:r>
            <a:r>
              <a:rPr sz="1500" spc="4" dirty="0">
                <a:solidFill>
                  <a:prstClr val="black"/>
                </a:solidFill>
                <a:cs typeface="Calibri"/>
              </a:rPr>
              <a:t>")</a:t>
            </a:r>
            <a:r>
              <a:rPr sz="1500" dirty="0">
                <a:solidFill>
                  <a:prstClr val="black"/>
                </a:solidFill>
                <a:cs typeface="Calibri"/>
              </a:rPr>
              <a:t> </a:t>
            </a:r>
            <a:endParaRPr lang="en-US" sz="1500" dirty="0" smtClean="0">
              <a:solidFill>
                <a:prstClr val="black"/>
              </a:solidFill>
              <a:cs typeface="Calibri"/>
            </a:endParaRPr>
          </a:p>
          <a:p>
            <a:pPr marL="180975" marR="3810">
              <a:lnSpc>
                <a:spcPct val="130000"/>
              </a:lnSpc>
            </a:pPr>
            <a:r>
              <a:rPr sz="1500" spc="-41" dirty="0" err="1" smtClean="0">
                <a:solidFill>
                  <a:prstClr val="black"/>
                </a:solidFill>
                <a:cs typeface="Calibri"/>
              </a:rPr>
              <a:t>fobj</a:t>
            </a:r>
            <a:r>
              <a:rPr sz="1500" spc="-71" dirty="0" err="1" smtClean="0">
                <a:solidFill>
                  <a:prstClr val="black"/>
                </a:solidFill>
                <a:cs typeface="Calibri"/>
              </a:rPr>
              <a:t>.</a:t>
            </a:r>
            <a:r>
              <a:rPr sz="1500" spc="-8" dirty="0" err="1" smtClean="0">
                <a:solidFill>
                  <a:prstClr val="black"/>
                </a:solidFill>
                <a:cs typeface="Calibri"/>
              </a:rPr>
              <a:t>w</a:t>
            </a:r>
            <a:r>
              <a:rPr sz="1500" spc="-11" dirty="0" err="1" smtClean="0">
                <a:solidFill>
                  <a:prstClr val="black"/>
                </a:solidFill>
                <a:cs typeface="Calibri"/>
              </a:rPr>
              <a:t>ri</a:t>
            </a:r>
            <a:r>
              <a:rPr sz="1500" spc="-38" dirty="0" err="1" smtClean="0">
                <a:solidFill>
                  <a:prstClr val="black"/>
                </a:solidFill>
                <a:cs typeface="Calibri"/>
              </a:rPr>
              <a:t>te</a:t>
            </a:r>
            <a:r>
              <a:rPr sz="1500" spc="-38" dirty="0" smtClean="0">
                <a:solidFill>
                  <a:prstClr val="black"/>
                </a:solidFill>
                <a:cs typeface="Calibri"/>
              </a:rPr>
              <a:t>(</a:t>
            </a:r>
            <a:r>
              <a:rPr sz="1500" spc="-60" dirty="0" smtClean="0">
                <a:solidFill>
                  <a:prstClr val="black"/>
                </a:solidFill>
                <a:cs typeface="Calibri"/>
              </a:rPr>
              <a:t>d</a:t>
            </a:r>
            <a:r>
              <a:rPr sz="1500" spc="-64" dirty="0" smtClean="0">
                <a:solidFill>
                  <a:prstClr val="black"/>
                </a:solidFill>
                <a:cs typeface="Calibri"/>
              </a:rPr>
              <a:t>a</a:t>
            </a:r>
            <a:r>
              <a:rPr sz="1500" spc="-26" dirty="0" smtClean="0">
                <a:solidFill>
                  <a:prstClr val="black"/>
                </a:solidFill>
                <a:cs typeface="Calibri"/>
              </a:rPr>
              <a:t>t</a:t>
            </a:r>
            <a:r>
              <a:rPr sz="1500" spc="-23" dirty="0" smtClean="0">
                <a:solidFill>
                  <a:prstClr val="black"/>
                </a:solidFill>
                <a:cs typeface="Calibri"/>
              </a:rPr>
              <a:t>a</a:t>
            </a:r>
            <a:r>
              <a:rPr sz="1500" spc="-23" dirty="0">
                <a:solidFill>
                  <a:prstClr val="black"/>
                </a:solidFill>
                <a:cs typeface="Calibri"/>
              </a:rPr>
              <a:t>)</a:t>
            </a:r>
            <a:endParaRPr sz="1500" dirty="0">
              <a:solidFill>
                <a:prstClr val="black"/>
              </a:solidFill>
              <a:cs typeface="Calibri"/>
            </a:endParaRPr>
          </a:p>
          <a:p>
            <a:pPr marL="180975">
              <a:spcBef>
                <a:spcPts val="540"/>
              </a:spcBef>
            </a:pPr>
            <a:r>
              <a:rPr sz="1500" spc="-41" dirty="0">
                <a:solidFill>
                  <a:prstClr val="black"/>
                </a:solidFill>
                <a:cs typeface="Calibri"/>
              </a:rPr>
              <a:t>fobj.</a:t>
            </a:r>
            <a:r>
              <a:rPr sz="1500" spc="-38" dirty="0">
                <a:solidFill>
                  <a:prstClr val="black"/>
                </a:solidFill>
                <a:cs typeface="Calibri"/>
              </a:rPr>
              <a:t>c</a:t>
            </a:r>
            <a:r>
              <a:rPr sz="1500" spc="-53" dirty="0">
                <a:solidFill>
                  <a:prstClr val="black"/>
                </a:solidFill>
                <a:cs typeface="Calibri"/>
              </a:rPr>
              <a:t>lo</a:t>
            </a:r>
            <a:r>
              <a:rPr sz="1500" spc="-60" dirty="0">
                <a:solidFill>
                  <a:prstClr val="black"/>
                </a:solidFill>
                <a:cs typeface="Calibri"/>
              </a:rPr>
              <a:t>s</a:t>
            </a:r>
            <a:r>
              <a:rPr sz="1500" spc="-38" dirty="0">
                <a:solidFill>
                  <a:prstClr val="black"/>
                </a:solidFill>
                <a:cs typeface="Calibri"/>
              </a:rPr>
              <a:t>e</a:t>
            </a:r>
            <a:r>
              <a:rPr sz="1500" dirty="0">
                <a:solidFill>
                  <a:prstClr val="black"/>
                </a:solidFill>
                <a:cs typeface="Calibri"/>
              </a:rPr>
              <a:t>()</a:t>
            </a:r>
          </a:p>
          <a:p>
            <a:pPr marL="180975">
              <a:spcBef>
                <a:spcPts val="540"/>
              </a:spcBef>
            </a:pPr>
            <a:r>
              <a:rPr sz="1500" spc="-49" dirty="0">
                <a:solidFill>
                  <a:prstClr val="black"/>
                </a:solidFill>
                <a:cs typeface="Calibri"/>
              </a:rPr>
              <a:t>pr</a:t>
            </a:r>
            <a:r>
              <a:rPr sz="1500" spc="-30" dirty="0">
                <a:solidFill>
                  <a:prstClr val="black"/>
                </a:solidFill>
                <a:cs typeface="Calibri"/>
              </a:rPr>
              <a:t>i</a:t>
            </a:r>
            <a:r>
              <a:rPr sz="1500" spc="-79" dirty="0">
                <a:solidFill>
                  <a:prstClr val="black"/>
                </a:solidFill>
                <a:cs typeface="Calibri"/>
              </a:rPr>
              <a:t>n</a:t>
            </a:r>
            <a:r>
              <a:rPr sz="1500" spc="-34" dirty="0">
                <a:solidFill>
                  <a:prstClr val="black"/>
                </a:solidFill>
                <a:cs typeface="Calibri"/>
              </a:rPr>
              <a:t>t("d</a:t>
            </a:r>
            <a:r>
              <a:rPr sz="1500" spc="-53" dirty="0">
                <a:solidFill>
                  <a:prstClr val="black"/>
                </a:solidFill>
                <a:cs typeface="Calibri"/>
              </a:rPr>
              <a:t>o</a:t>
            </a:r>
            <a:r>
              <a:rPr sz="1500" spc="-19" dirty="0">
                <a:solidFill>
                  <a:prstClr val="black"/>
                </a:solidFill>
                <a:cs typeface="Calibri"/>
              </a:rPr>
              <a:t>w</a:t>
            </a:r>
            <a:r>
              <a:rPr sz="1500" spc="-64" dirty="0">
                <a:solidFill>
                  <a:prstClr val="black"/>
                </a:solidFill>
                <a:cs typeface="Calibri"/>
              </a:rPr>
              <a:t>nloade</a:t>
            </a:r>
            <a:r>
              <a:rPr sz="1500" spc="-71" dirty="0">
                <a:solidFill>
                  <a:prstClr val="black"/>
                </a:solidFill>
                <a:cs typeface="Calibri"/>
              </a:rPr>
              <a:t>d</a:t>
            </a:r>
            <a:r>
              <a:rPr sz="1500" spc="-86" dirty="0">
                <a:solidFill>
                  <a:prstClr val="black"/>
                </a:solidFill>
                <a:cs typeface="Calibri"/>
              </a:rPr>
              <a:t> </a:t>
            </a:r>
            <a:r>
              <a:rPr sz="1500" spc="-98" dirty="0">
                <a:solidFill>
                  <a:prstClr val="black"/>
                </a:solidFill>
                <a:cs typeface="Calibri"/>
              </a:rPr>
              <a:t>"</a:t>
            </a:r>
            <a:r>
              <a:rPr sz="1500" spc="-172" dirty="0">
                <a:solidFill>
                  <a:prstClr val="black"/>
                </a:solidFill>
                <a:cs typeface="Calibri"/>
              </a:rPr>
              <a:t>+</a:t>
            </a:r>
            <a:r>
              <a:rPr sz="1500" spc="-71" dirty="0">
                <a:solidFill>
                  <a:prstClr val="black"/>
                </a:solidFill>
                <a:cs typeface="Calibri"/>
              </a:rPr>
              <a:t>s</a:t>
            </a:r>
            <a:r>
              <a:rPr sz="1500" spc="-4" dirty="0">
                <a:solidFill>
                  <a:prstClr val="black"/>
                </a:solidFill>
                <a:cs typeface="Calibri"/>
              </a:rPr>
              <a:t>t</a:t>
            </a:r>
            <a:r>
              <a:rPr sz="1500" spc="-8" dirty="0">
                <a:solidFill>
                  <a:prstClr val="black"/>
                </a:solidFill>
                <a:cs typeface="Calibri"/>
              </a:rPr>
              <a:t>r</a:t>
            </a:r>
            <a:r>
              <a:rPr sz="1500" spc="-56" dirty="0">
                <a:solidFill>
                  <a:prstClr val="black"/>
                </a:solidFill>
                <a:cs typeface="Calibri"/>
              </a:rPr>
              <a:t>(cou</a:t>
            </a:r>
            <a:r>
              <a:rPr sz="1500" spc="-79" dirty="0">
                <a:solidFill>
                  <a:prstClr val="black"/>
                </a:solidFill>
                <a:cs typeface="Calibri"/>
              </a:rPr>
              <a:t>n</a:t>
            </a:r>
            <a:r>
              <a:rPr sz="1500" spc="-94" dirty="0">
                <a:solidFill>
                  <a:prstClr val="black"/>
                </a:solidFill>
                <a:cs typeface="Calibri"/>
              </a:rPr>
              <a:t>t)+</a:t>
            </a:r>
            <a:r>
              <a:rPr sz="1500" spc="-68" dirty="0">
                <a:solidFill>
                  <a:prstClr val="black"/>
                </a:solidFill>
                <a:cs typeface="Calibri"/>
              </a:rPr>
              <a:t>e</a:t>
            </a:r>
            <a:r>
              <a:rPr sz="1500" spc="-26" dirty="0">
                <a:solidFill>
                  <a:prstClr val="black"/>
                </a:solidFill>
                <a:cs typeface="Calibri"/>
              </a:rPr>
              <a:t>xt</a:t>
            </a:r>
            <a:r>
              <a:rPr sz="1500" dirty="0">
                <a:solidFill>
                  <a:prstClr val="black"/>
                </a:solidFill>
                <a:cs typeface="Calibri"/>
              </a:rPr>
              <a:t>)</a:t>
            </a:r>
          </a:p>
          <a:p>
            <a:pPr marL="180975" marR="2112645" indent="-171450">
              <a:lnSpc>
                <a:spcPct val="130000"/>
              </a:lnSpc>
            </a:pPr>
            <a:r>
              <a:rPr sz="1500" spc="-68" dirty="0">
                <a:solidFill>
                  <a:prstClr val="black"/>
                </a:solidFill>
                <a:cs typeface="Calibri"/>
              </a:rPr>
              <a:t>e</a:t>
            </a:r>
            <a:r>
              <a:rPr sz="1500" spc="-79" dirty="0">
                <a:solidFill>
                  <a:prstClr val="black"/>
                </a:solidFill>
                <a:cs typeface="Calibri"/>
              </a:rPr>
              <a:t>x</a:t>
            </a:r>
            <a:r>
              <a:rPr sz="1500" spc="-49" dirty="0">
                <a:solidFill>
                  <a:prstClr val="black"/>
                </a:solidFill>
                <a:cs typeface="Calibri"/>
              </a:rPr>
              <a:t>cept</a:t>
            </a:r>
            <a:r>
              <a:rPr sz="1500" spc="-68" dirty="0">
                <a:solidFill>
                  <a:prstClr val="black"/>
                </a:solidFill>
                <a:cs typeface="Calibri"/>
              </a:rPr>
              <a:t> </a:t>
            </a:r>
            <a:r>
              <a:rPr sz="1500" spc="-26" dirty="0">
                <a:solidFill>
                  <a:prstClr val="black"/>
                </a:solidFill>
                <a:cs typeface="Calibri"/>
              </a:rPr>
              <a:t>E</a:t>
            </a:r>
            <a:r>
              <a:rPr sz="1500" spc="-79" dirty="0">
                <a:solidFill>
                  <a:prstClr val="black"/>
                </a:solidFill>
                <a:cs typeface="Calibri"/>
              </a:rPr>
              <a:t>x</a:t>
            </a:r>
            <a:r>
              <a:rPr sz="1500" spc="-49" dirty="0">
                <a:solidFill>
                  <a:prstClr val="black"/>
                </a:solidFill>
                <a:cs typeface="Calibri"/>
              </a:rPr>
              <a:t>cept</a:t>
            </a:r>
            <a:r>
              <a:rPr sz="1500" spc="-34" dirty="0">
                <a:solidFill>
                  <a:prstClr val="black"/>
                </a:solidFill>
                <a:cs typeface="Calibri"/>
              </a:rPr>
              <a:t>i</a:t>
            </a:r>
            <a:r>
              <a:rPr sz="1500" spc="-79" dirty="0">
                <a:solidFill>
                  <a:prstClr val="black"/>
                </a:solidFill>
                <a:cs typeface="Calibri"/>
              </a:rPr>
              <a:t>o</a:t>
            </a:r>
            <a:r>
              <a:rPr sz="1500" spc="-75" dirty="0">
                <a:solidFill>
                  <a:prstClr val="black"/>
                </a:solidFill>
                <a:cs typeface="Calibri"/>
              </a:rPr>
              <a:t>n</a:t>
            </a:r>
            <a:r>
              <a:rPr sz="1500" spc="-86" dirty="0">
                <a:solidFill>
                  <a:prstClr val="black"/>
                </a:solidFill>
                <a:cs typeface="Calibri"/>
              </a:rPr>
              <a:t> </a:t>
            </a:r>
            <a:r>
              <a:rPr sz="1500" spc="-49" dirty="0">
                <a:solidFill>
                  <a:prstClr val="black"/>
                </a:solidFill>
                <a:cs typeface="Calibri"/>
              </a:rPr>
              <a:t>as</a:t>
            </a:r>
            <a:r>
              <a:rPr sz="1500" spc="-68" dirty="0">
                <a:solidFill>
                  <a:prstClr val="black"/>
                </a:solidFill>
                <a:cs typeface="Calibri"/>
              </a:rPr>
              <a:t> </a:t>
            </a:r>
            <a:r>
              <a:rPr sz="1500" spc="-15" dirty="0">
                <a:solidFill>
                  <a:prstClr val="black"/>
                </a:solidFill>
                <a:cs typeface="Calibri"/>
              </a:rPr>
              <a:t>er</a:t>
            </a:r>
            <a:r>
              <a:rPr sz="1500" spc="-19" dirty="0">
                <a:solidFill>
                  <a:prstClr val="black"/>
                </a:solidFill>
                <a:cs typeface="Calibri"/>
              </a:rPr>
              <a:t>r</a:t>
            </a:r>
            <a:r>
              <a:rPr sz="1500" spc="75" dirty="0">
                <a:solidFill>
                  <a:prstClr val="black"/>
                </a:solidFill>
                <a:cs typeface="Calibri"/>
              </a:rPr>
              <a:t>:</a:t>
            </a:r>
            <a:r>
              <a:rPr sz="1500" spc="94" dirty="0">
                <a:solidFill>
                  <a:prstClr val="black"/>
                </a:solidFill>
                <a:cs typeface="Calibri"/>
              </a:rPr>
              <a:t> </a:t>
            </a:r>
            <a:endParaRPr lang="en-US" sz="1500" spc="94" dirty="0" smtClean="0">
              <a:solidFill>
                <a:prstClr val="black"/>
              </a:solidFill>
              <a:cs typeface="Calibri"/>
            </a:endParaRPr>
          </a:p>
          <a:p>
            <a:pPr marL="180975" marR="2112645" indent="-171450">
              <a:lnSpc>
                <a:spcPct val="130000"/>
              </a:lnSpc>
            </a:pPr>
            <a:r>
              <a:rPr lang="en-US" sz="1500" spc="94" dirty="0">
                <a:solidFill>
                  <a:prstClr val="black"/>
                </a:solidFill>
                <a:cs typeface="Calibri"/>
              </a:rPr>
              <a:t>	</a:t>
            </a:r>
            <a:r>
              <a:rPr sz="1500" spc="-45" dirty="0" smtClean="0">
                <a:solidFill>
                  <a:prstClr val="black"/>
                </a:solidFill>
                <a:cs typeface="Calibri"/>
              </a:rPr>
              <a:t>pri</a:t>
            </a:r>
            <a:r>
              <a:rPr sz="1500" spc="-75" dirty="0" smtClean="0">
                <a:solidFill>
                  <a:prstClr val="black"/>
                </a:solidFill>
                <a:cs typeface="Calibri"/>
              </a:rPr>
              <a:t>n</a:t>
            </a:r>
            <a:r>
              <a:rPr sz="1500" spc="-8" dirty="0" smtClean="0">
                <a:solidFill>
                  <a:prstClr val="black"/>
                </a:solidFill>
                <a:cs typeface="Calibri"/>
              </a:rPr>
              <a:t>t(err</a:t>
            </a:r>
            <a:r>
              <a:rPr sz="1500" spc="-8" dirty="0">
                <a:solidFill>
                  <a:prstClr val="black"/>
                </a:solidFill>
                <a:cs typeface="Calibri"/>
              </a:rPr>
              <a:t>)</a:t>
            </a:r>
            <a:endParaRPr sz="15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2458" y="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02458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9002458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9002458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1"/>
                </a:moveTo>
                <a:lnTo>
                  <a:pt x="188722" y="1284731"/>
                </a:lnTo>
                <a:lnTo>
                  <a:pt x="188722" y="0"/>
                </a:lnTo>
                <a:lnTo>
                  <a:pt x="0" y="0"/>
                </a:lnTo>
                <a:lnTo>
                  <a:pt x="0" y="1284731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9002458" y="4181379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2827"/>
                </a:moveTo>
                <a:lnTo>
                  <a:pt x="188722" y="1282827"/>
                </a:lnTo>
                <a:lnTo>
                  <a:pt x="188722" y="0"/>
                </a:lnTo>
                <a:lnTo>
                  <a:pt x="0" y="0"/>
                </a:lnTo>
                <a:lnTo>
                  <a:pt x="0" y="12828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417995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1"/>
                </a:moveTo>
                <a:lnTo>
                  <a:pt x="188747" y="1284731"/>
                </a:lnTo>
                <a:lnTo>
                  <a:pt x="188747" y="0"/>
                </a:lnTo>
                <a:lnTo>
                  <a:pt x="0" y="0"/>
                </a:lnTo>
                <a:lnTo>
                  <a:pt x="0" y="1284731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1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2827"/>
                </a:moveTo>
                <a:lnTo>
                  <a:pt x="188747" y="1282827"/>
                </a:lnTo>
                <a:lnTo>
                  <a:pt x="188747" y="0"/>
                </a:lnTo>
                <a:lnTo>
                  <a:pt x="0" y="0"/>
                </a:lnTo>
                <a:lnTo>
                  <a:pt x="0" y="1282827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6995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600" y="1159669"/>
            <a:ext cx="123825" cy="126683"/>
          </a:xfrm>
          <a:custGeom>
            <a:avLst/>
            <a:gdLst/>
            <a:ahLst/>
            <a:cxnLst/>
            <a:rect l="l" t="t" r="r" b="b"/>
            <a:pathLst>
              <a:path w="165100" h="168910">
                <a:moveTo>
                  <a:pt x="71107" y="0"/>
                </a:moveTo>
                <a:lnTo>
                  <a:pt x="0" y="168401"/>
                </a:lnTo>
                <a:lnTo>
                  <a:pt x="164579" y="93599"/>
                </a:lnTo>
                <a:lnTo>
                  <a:pt x="71107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44035" y="1231227"/>
            <a:ext cx="2858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742" y="0"/>
                </a:lnTo>
              </a:path>
            </a:pathLst>
          </a:custGeom>
          <a:ln w="3742">
            <a:solidFill>
              <a:srgbClr val="364554"/>
            </a:solidFill>
          </a:ln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3552" y="859441"/>
            <a:ext cx="311468" cy="311468"/>
          </a:xfrm>
          <a:custGeom>
            <a:avLst/>
            <a:gdLst/>
            <a:ahLst/>
            <a:cxnLst/>
            <a:rect l="l" t="t" r="r" b="b"/>
            <a:pathLst>
              <a:path w="415289" h="415290">
                <a:moveTo>
                  <a:pt x="377825" y="0"/>
                </a:moveTo>
                <a:lnTo>
                  <a:pt x="0" y="377951"/>
                </a:lnTo>
                <a:lnTo>
                  <a:pt x="37465" y="415289"/>
                </a:lnTo>
                <a:lnTo>
                  <a:pt x="415289" y="37464"/>
                </a:lnTo>
                <a:lnTo>
                  <a:pt x="377825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35653" y="901541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381634" y="0"/>
                </a:moveTo>
                <a:lnTo>
                  <a:pt x="0" y="381635"/>
                </a:lnTo>
                <a:lnTo>
                  <a:pt x="37337" y="419100"/>
                </a:lnTo>
                <a:lnTo>
                  <a:pt x="418972" y="44958"/>
                </a:lnTo>
                <a:lnTo>
                  <a:pt x="381634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93781" y="832834"/>
            <a:ext cx="81439" cy="77153"/>
          </a:xfrm>
          <a:custGeom>
            <a:avLst/>
            <a:gdLst/>
            <a:ahLst/>
            <a:cxnLst/>
            <a:rect l="l" t="t" r="r" b="b"/>
            <a:pathLst>
              <a:path w="108585" h="102869">
                <a:moveTo>
                  <a:pt x="48050" y="0"/>
                </a:moveTo>
                <a:lnTo>
                  <a:pt x="6727" y="12155"/>
                </a:lnTo>
                <a:lnTo>
                  <a:pt x="0" y="16425"/>
                </a:lnTo>
                <a:lnTo>
                  <a:pt x="93371" y="102819"/>
                </a:lnTo>
                <a:lnTo>
                  <a:pt x="108405" y="63633"/>
                </a:lnTo>
                <a:lnTo>
                  <a:pt x="106690" y="50939"/>
                </a:lnTo>
                <a:lnTo>
                  <a:pt x="87248" y="16425"/>
                </a:lnTo>
                <a:lnTo>
                  <a:pt x="48050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1735" y="831437"/>
            <a:ext cx="578168" cy="575310"/>
          </a:xfrm>
          <a:custGeom>
            <a:avLst/>
            <a:gdLst/>
            <a:ahLst/>
            <a:cxnLst/>
            <a:rect l="l" t="t" r="r" b="b"/>
            <a:pathLst>
              <a:path w="770889" h="767080">
                <a:moveTo>
                  <a:pt x="740752" y="0"/>
                </a:moveTo>
                <a:lnTo>
                  <a:pt x="0" y="0"/>
                </a:lnTo>
                <a:lnTo>
                  <a:pt x="0" y="766952"/>
                </a:lnTo>
                <a:lnTo>
                  <a:pt x="770724" y="766952"/>
                </a:lnTo>
                <a:lnTo>
                  <a:pt x="770724" y="673353"/>
                </a:lnTo>
                <a:lnTo>
                  <a:pt x="93535" y="673353"/>
                </a:lnTo>
                <a:lnTo>
                  <a:pt x="93535" y="93471"/>
                </a:lnTo>
                <a:lnTo>
                  <a:pt x="643470" y="93471"/>
                </a:lnTo>
                <a:lnTo>
                  <a:pt x="740752" y="0"/>
                </a:lnTo>
                <a:close/>
              </a:path>
              <a:path w="770889" h="767080">
                <a:moveTo>
                  <a:pt x="770724" y="284352"/>
                </a:moveTo>
                <a:lnTo>
                  <a:pt x="680935" y="377825"/>
                </a:lnTo>
                <a:lnTo>
                  <a:pt x="680935" y="673353"/>
                </a:lnTo>
                <a:lnTo>
                  <a:pt x="770724" y="673353"/>
                </a:lnTo>
                <a:lnTo>
                  <a:pt x="770724" y="284352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 idx="4294967295"/>
          </p:nvPr>
        </p:nvSpPr>
        <p:spPr>
          <a:xfrm>
            <a:off x="1566195" y="410431"/>
            <a:ext cx="8229600" cy="857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800" spc="-83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1800" spc="-26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art_ur</a:t>
            </a:r>
            <a:r>
              <a:rPr sz="1800" spc="4" dirty="0">
                <a:solidFill>
                  <a:srgbClr val="000000"/>
                </a:solidFill>
                <a:latin typeface="Calibri"/>
                <a:cs typeface="Calibri"/>
              </a:rPr>
              <a:t>l</a:t>
            </a:r>
            <a:r>
              <a:rPr sz="1800" spc="-131" dirty="0">
                <a:solidFill>
                  <a:srgbClr val="000000"/>
                </a:solidFill>
                <a:latin typeface="Calibri"/>
                <a:cs typeface="Calibri"/>
                <a:hlinkClick r:id="rId2"/>
              </a:rPr>
              <a:t>="</a:t>
            </a:r>
            <a:r>
              <a:rPr sz="1800" spc="-153" dirty="0">
                <a:solidFill>
                  <a:srgbClr val="000000"/>
                </a:solidFill>
                <a:latin typeface="Calibri"/>
                <a:cs typeface="Calibri"/>
                <a:hlinkClick r:id="rId2"/>
              </a:rPr>
              <a:t>h</a:t>
            </a:r>
            <a:r>
              <a:rPr sz="1800" spc="-38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1800" spc="-11" dirty="0">
                <a:solidFill>
                  <a:srgbClr val="000000"/>
                </a:solidFill>
                <a:latin typeface="Calibri"/>
                <a:cs typeface="Calibri"/>
                <a:hlinkClick r:id="rId2"/>
              </a:rPr>
              <a:t>tp://w</a:t>
            </a:r>
            <a:r>
              <a:rPr sz="1800" spc="-8" dirty="0">
                <a:solidFill>
                  <a:srgbClr val="000000"/>
                </a:solidFill>
                <a:latin typeface="Calibri"/>
                <a:cs typeface="Calibri"/>
                <a:hlinkClick r:id="rId2"/>
              </a:rPr>
              <a:t>w</a:t>
            </a:r>
            <a:r>
              <a:rPr sz="1800" spc="-135" dirty="0">
                <a:solidFill>
                  <a:srgbClr val="000000"/>
                </a:solidFill>
                <a:latin typeface="Calibri"/>
                <a:cs typeface="Calibri"/>
              </a:rPr>
              <a:t>w</a:t>
            </a:r>
            <a:r>
              <a:rPr sz="1800" spc="-4" dirty="0">
                <a:solidFill>
                  <a:srgbClr val="000000"/>
                </a:solidFill>
                <a:latin typeface="Calibri"/>
                <a:cs typeface="Calibri"/>
                <a:hlinkClick r:id="rId2"/>
              </a:rPr>
              <a:t>.</a:t>
            </a:r>
            <a:r>
              <a:rPr sz="1800" spc="-38" dirty="0">
                <a:solidFill>
                  <a:srgbClr val="000000"/>
                </a:solidFill>
                <a:latin typeface="Calibri"/>
                <a:cs typeface="Calibri"/>
                <a:hlinkClick r:id="rId2"/>
              </a:rPr>
              <a:t>w</a:t>
            </a:r>
            <a:r>
              <a:rPr sz="1800" spc="-53" dirty="0">
                <a:solidFill>
                  <a:srgbClr val="000000"/>
                </a:solidFill>
                <a:latin typeface="Calibri"/>
                <a:cs typeface="Calibri"/>
                <a:hlinkClick r:id="rId2"/>
              </a:rPr>
              <a:t>e</a:t>
            </a:r>
            <a:r>
              <a:rPr sz="1800" spc="-64" dirty="0">
                <a:solidFill>
                  <a:srgbClr val="000000"/>
                </a:solidFill>
                <a:latin typeface="Calibri"/>
                <a:cs typeface="Calibri"/>
                <a:hlinkClick r:id="rId2"/>
              </a:rPr>
              <a:t>a</a:t>
            </a:r>
            <a:r>
              <a:rPr sz="1800" spc="-41" dirty="0">
                <a:solidFill>
                  <a:srgbClr val="000000"/>
                </a:solidFill>
                <a:latin typeface="Calibri"/>
                <a:cs typeface="Calibri"/>
                <a:hlinkClick r:id="rId2"/>
              </a:rPr>
              <a:t>the</a:t>
            </a:r>
            <a:r>
              <a:rPr sz="1800" spc="-180" dirty="0">
                <a:solidFill>
                  <a:srgbClr val="000000"/>
                </a:solidFill>
                <a:latin typeface="Calibri"/>
                <a:cs typeface="Calibri"/>
                <a:hlinkClick r:id="rId2"/>
              </a:rPr>
              <a:t>r</a:t>
            </a:r>
            <a:r>
              <a:rPr sz="1800" spc="-8" dirty="0">
                <a:solidFill>
                  <a:srgbClr val="000000"/>
                </a:solidFill>
                <a:latin typeface="Calibri"/>
                <a:cs typeface="Calibri"/>
                <a:hlinkClick r:id="rId2"/>
              </a:rPr>
              <a:t>.</a:t>
            </a:r>
            <a:r>
              <a:rPr sz="1800" spc="-34" dirty="0">
                <a:solidFill>
                  <a:srgbClr val="000000"/>
                </a:solidFill>
                <a:latin typeface="Calibri"/>
                <a:cs typeface="Calibri"/>
                <a:hlinkClick r:id="rId2"/>
              </a:rPr>
              <a:t>c</a:t>
            </a:r>
            <a:r>
              <a:rPr sz="1800" spc="-71" dirty="0">
                <a:solidFill>
                  <a:srgbClr val="000000"/>
                </a:solidFill>
                <a:latin typeface="Calibri"/>
                <a:cs typeface="Calibri"/>
                <a:hlinkClick r:id="rId2"/>
              </a:rPr>
              <a:t>om</a:t>
            </a:r>
            <a:r>
              <a:rPr sz="1800" spc="-34" dirty="0">
                <a:solidFill>
                  <a:srgbClr val="000000"/>
                </a:solidFill>
                <a:latin typeface="Calibri"/>
                <a:cs typeface="Calibri"/>
                <a:hlinkClick r:id="rId2"/>
              </a:rPr>
              <a:t>.</a:t>
            </a:r>
            <a:r>
              <a:rPr sz="1800" spc="-79" dirty="0">
                <a:solidFill>
                  <a:srgbClr val="000000"/>
                </a:solidFill>
                <a:latin typeface="Calibri"/>
                <a:cs typeface="Calibri"/>
                <a:hlinkClick r:id="rId2"/>
              </a:rPr>
              <a:t>c</a:t>
            </a:r>
            <a:r>
              <a:rPr sz="1800" spc="-30" dirty="0">
                <a:solidFill>
                  <a:srgbClr val="000000"/>
                </a:solidFill>
                <a:latin typeface="Calibri"/>
                <a:cs typeface="Calibri"/>
                <a:hlinkClick r:id="rId2"/>
              </a:rPr>
              <a:t>n/</a:t>
            </a:r>
            <a:r>
              <a:rPr sz="1800" spc="-68" dirty="0">
                <a:solidFill>
                  <a:srgbClr val="000000"/>
                </a:solidFill>
                <a:latin typeface="Calibri"/>
                <a:cs typeface="Calibri"/>
                <a:hlinkClick r:id="rId2"/>
              </a:rPr>
              <a:t>w</a:t>
            </a:r>
            <a:r>
              <a:rPr sz="1800" spc="-53" dirty="0">
                <a:solidFill>
                  <a:srgbClr val="000000"/>
                </a:solidFill>
                <a:latin typeface="Calibri"/>
                <a:cs typeface="Calibri"/>
                <a:hlinkClick r:id="rId2"/>
              </a:rPr>
              <a:t>e</a:t>
            </a:r>
            <a:r>
              <a:rPr sz="1800" spc="-64" dirty="0">
                <a:solidFill>
                  <a:srgbClr val="000000"/>
                </a:solidFill>
                <a:latin typeface="Calibri"/>
                <a:cs typeface="Calibri"/>
                <a:hlinkClick r:id="rId2"/>
              </a:rPr>
              <a:t>a</a:t>
            </a:r>
            <a:r>
              <a:rPr sz="1800" spc="-34" dirty="0">
                <a:solidFill>
                  <a:srgbClr val="000000"/>
                </a:solidFill>
                <a:latin typeface="Calibri"/>
                <a:cs typeface="Calibri"/>
                <a:hlinkClick r:id="rId2"/>
              </a:rPr>
              <a:t>ther/1</a:t>
            </a:r>
            <a:r>
              <a:rPr sz="1800" spc="-53" dirty="0">
                <a:solidFill>
                  <a:srgbClr val="000000"/>
                </a:solidFill>
                <a:latin typeface="Calibri"/>
                <a:cs typeface="Calibri"/>
                <a:hlinkClick r:id="rId2"/>
              </a:rPr>
              <a:t>0</a:t>
            </a:r>
            <a:r>
              <a:rPr sz="1800" spc="-60" dirty="0">
                <a:solidFill>
                  <a:srgbClr val="000000"/>
                </a:solidFill>
                <a:latin typeface="Calibri"/>
                <a:cs typeface="Calibri"/>
                <a:hlinkClick r:id="rId2"/>
              </a:rPr>
              <a:t>1</a:t>
            </a:r>
            <a:r>
              <a:rPr sz="1800" spc="-71" dirty="0">
                <a:solidFill>
                  <a:srgbClr val="000000"/>
                </a:solidFill>
                <a:latin typeface="Calibri"/>
                <a:cs typeface="Calibri"/>
                <a:hlinkClick r:id="rId2"/>
              </a:rPr>
              <a:t>2</a:t>
            </a:r>
            <a:r>
              <a:rPr sz="1800" spc="-60" dirty="0">
                <a:solidFill>
                  <a:srgbClr val="000000"/>
                </a:solidFill>
                <a:latin typeface="Calibri"/>
                <a:cs typeface="Calibri"/>
                <a:hlinkClick r:id="rId2"/>
              </a:rPr>
              <a:t>8</a:t>
            </a:r>
            <a:r>
              <a:rPr sz="1800" spc="-71" dirty="0">
                <a:solidFill>
                  <a:srgbClr val="000000"/>
                </a:solidFill>
                <a:latin typeface="Calibri"/>
                <a:cs typeface="Calibri"/>
                <a:hlinkClick r:id="rId2"/>
              </a:rPr>
              <a:t>0</a:t>
            </a:r>
            <a:r>
              <a:rPr sz="1800" spc="-60" dirty="0">
                <a:solidFill>
                  <a:srgbClr val="000000"/>
                </a:solidFill>
                <a:latin typeface="Calibri"/>
                <a:cs typeface="Calibri"/>
                <a:hlinkClick r:id="rId2"/>
              </a:rPr>
              <a:t>6</a:t>
            </a:r>
            <a:r>
              <a:rPr sz="1800" spc="-71" dirty="0">
                <a:solidFill>
                  <a:srgbClr val="000000"/>
                </a:solidFill>
                <a:latin typeface="Calibri"/>
                <a:cs typeface="Calibri"/>
                <a:hlinkClick r:id="rId2"/>
              </a:rPr>
              <a:t>0</a:t>
            </a:r>
            <a:r>
              <a:rPr sz="1800" spc="4" dirty="0">
                <a:solidFill>
                  <a:srgbClr val="000000"/>
                </a:solidFill>
                <a:latin typeface="Calibri"/>
                <a:cs typeface="Calibri"/>
                <a:hlinkClick r:id="rId2"/>
              </a:rPr>
              <a:t>1</a:t>
            </a:r>
            <a:r>
              <a:rPr sz="1800" spc="-11" dirty="0">
                <a:solidFill>
                  <a:srgbClr val="000000"/>
                </a:solidFill>
                <a:latin typeface="Calibri"/>
                <a:cs typeface="Calibri"/>
                <a:hlinkClick r:id="rId2"/>
              </a:rPr>
              <a:t>.</a:t>
            </a:r>
            <a:r>
              <a:rPr sz="1800" spc="-60" dirty="0">
                <a:solidFill>
                  <a:srgbClr val="000000"/>
                </a:solidFill>
                <a:latin typeface="Calibri"/>
                <a:cs typeface="Calibri"/>
                <a:hlinkClick r:id="rId2"/>
              </a:rPr>
              <a:t>s</a:t>
            </a:r>
            <a:r>
              <a:rPr sz="1800" spc="-98" dirty="0">
                <a:solidFill>
                  <a:srgbClr val="000000"/>
                </a:solidFill>
                <a:latin typeface="Calibri"/>
                <a:cs typeface="Calibri"/>
                <a:hlinkClick r:id="rId2"/>
              </a:rPr>
              <a:t>h</a:t>
            </a:r>
            <a:r>
              <a:rPr sz="1800" spc="-34" dirty="0">
                <a:solidFill>
                  <a:srgbClr val="000000"/>
                </a:solidFill>
                <a:latin typeface="Calibri"/>
                <a:cs typeface="Calibri"/>
                <a:hlinkClick r:id="rId2"/>
              </a:rPr>
              <a:t>tml"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66194" y="1267681"/>
            <a:ext cx="7038253" cy="3532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just"/>
            <a:r>
              <a:rPr spc="-64" dirty="0">
                <a:solidFill>
                  <a:prstClr val="black"/>
                </a:solidFill>
                <a:cs typeface="Calibri"/>
              </a:rPr>
              <a:t>he</a:t>
            </a:r>
            <a:r>
              <a:rPr spc="-53" dirty="0">
                <a:solidFill>
                  <a:prstClr val="black"/>
                </a:solidFill>
                <a:cs typeface="Calibri"/>
              </a:rPr>
              <a:t>a</a:t>
            </a:r>
            <a:r>
              <a:rPr spc="-68" dirty="0">
                <a:solidFill>
                  <a:prstClr val="black"/>
                </a:solidFill>
                <a:cs typeface="Calibri"/>
              </a:rPr>
              <a:t>de</a:t>
            </a:r>
            <a:r>
              <a:rPr spc="-64" dirty="0">
                <a:solidFill>
                  <a:prstClr val="black"/>
                </a:solidFill>
                <a:cs typeface="Calibri"/>
              </a:rPr>
              <a:t>r</a:t>
            </a:r>
            <a:r>
              <a:rPr spc="-60" dirty="0">
                <a:solidFill>
                  <a:prstClr val="black"/>
                </a:solidFill>
                <a:cs typeface="Calibri"/>
              </a:rPr>
              <a:t>s</a:t>
            </a:r>
            <a:r>
              <a:rPr spc="-90" dirty="0">
                <a:solidFill>
                  <a:prstClr val="black"/>
                </a:solidFill>
                <a:cs typeface="Calibri"/>
              </a:rPr>
              <a:t> </a:t>
            </a:r>
            <a:r>
              <a:rPr spc="-338" dirty="0">
                <a:solidFill>
                  <a:prstClr val="black"/>
                </a:solidFill>
                <a:cs typeface="Calibri"/>
              </a:rPr>
              <a:t>=</a:t>
            </a:r>
            <a:r>
              <a:rPr spc="-98" dirty="0">
                <a:solidFill>
                  <a:prstClr val="black"/>
                </a:solidFill>
                <a:cs typeface="Calibri"/>
              </a:rPr>
              <a:t> </a:t>
            </a:r>
            <a:r>
              <a:rPr spc="19" dirty="0">
                <a:solidFill>
                  <a:prstClr val="black"/>
                </a:solidFill>
                <a:cs typeface="Calibri"/>
              </a:rPr>
              <a:t>{</a:t>
            </a:r>
            <a:endParaRPr dirty="0">
              <a:solidFill>
                <a:prstClr val="black"/>
              </a:solidFill>
              <a:cs typeface="Calibri"/>
            </a:endParaRPr>
          </a:p>
          <a:p>
            <a:pPr marL="9525" marR="193358" indent="204311">
              <a:lnSpc>
                <a:spcPct val="130000"/>
              </a:lnSpc>
            </a:pPr>
            <a:r>
              <a:rPr spc="-26" dirty="0">
                <a:solidFill>
                  <a:prstClr val="black"/>
                </a:solidFill>
                <a:cs typeface="Calibri"/>
              </a:rPr>
              <a:t>"</a:t>
            </a:r>
            <a:r>
              <a:rPr spc="-53" dirty="0">
                <a:solidFill>
                  <a:prstClr val="black"/>
                </a:solidFill>
                <a:cs typeface="Calibri"/>
              </a:rPr>
              <a:t>U</a:t>
            </a:r>
            <a:r>
              <a:rPr spc="-45" dirty="0">
                <a:solidFill>
                  <a:prstClr val="black"/>
                </a:solidFill>
                <a:cs typeface="Calibri"/>
              </a:rPr>
              <a:t>se</a:t>
            </a:r>
            <a:r>
              <a:rPr spc="-26" dirty="0">
                <a:solidFill>
                  <a:prstClr val="black"/>
                </a:solidFill>
                <a:cs typeface="Calibri"/>
              </a:rPr>
              <a:t>r</a:t>
            </a:r>
            <a:r>
              <a:rPr spc="-176" dirty="0">
                <a:solidFill>
                  <a:prstClr val="black"/>
                </a:solidFill>
                <a:cs typeface="Calibri"/>
              </a:rPr>
              <a:t>-A</a:t>
            </a:r>
            <a:r>
              <a:rPr spc="-180" dirty="0">
                <a:solidFill>
                  <a:prstClr val="black"/>
                </a:solidFill>
                <a:cs typeface="Calibri"/>
              </a:rPr>
              <a:t>g</a:t>
            </a:r>
            <a:r>
              <a:rPr spc="-60" dirty="0">
                <a:solidFill>
                  <a:prstClr val="black"/>
                </a:solidFill>
                <a:cs typeface="Calibri"/>
              </a:rPr>
              <a:t>e</a:t>
            </a:r>
            <a:r>
              <a:rPr spc="-83" dirty="0">
                <a:solidFill>
                  <a:prstClr val="black"/>
                </a:solidFill>
                <a:cs typeface="Calibri"/>
              </a:rPr>
              <a:t>n</a:t>
            </a:r>
            <a:r>
              <a:rPr spc="30" dirty="0">
                <a:solidFill>
                  <a:prstClr val="black"/>
                </a:solidFill>
                <a:cs typeface="Calibri"/>
              </a:rPr>
              <a:t>t":</a:t>
            </a:r>
            <a:r>
              <a:rPr spc="-86" dirty="0">
                <a:solidFill>
                  <a:prstClr val="black"/>
                </a:solidFill>
                <a:cs typeface="Calibri"/>
              </a:rPr>
              <a:t> </a:t>
            </a:r>
            <a:r>
              <a:rPr spc="-60" dirty="0">
                <a:solidFill>
                  <a:prstClr val="black"/>
                </a:solidFill>
                <a:cs typeface="Calibri"/>
              </a:rPr>
              <a:t>"M</a:t>
            </a:r>
            <a:r>
              <a:rPr spc="-86" dirty="0">
                <a:solidFill>
                  <a:prstClr val="black"/>
                </a:solidFill>
                <a:cs typeface="Calibri"/>
              </a:rPr>
              <a:t>o</a:t>
            </a:r>
            <a:r>
              <a:rPr spc="-30" dirty="0">
                <a:solidFill>
                  <a:prstClr val="black"/>
                </a:solidFill>
                <a:cs typeface="Calibri"/>
              </a:rPr>
              <a:t>zilla/5</a:t>
            </a:r>
            <a:r>
              <a:rPr spc="-26" dirty="0">
                <a:solidFill>
                  <a:prstClr val="black"/>
                </a:solidFill>
                <a:cs typeface="Calibri"/>
              </a:rPr>
              <a:t>.</a:t>
            </a:r>
            <a:r>
              <a:rPr spc="-60" dirty="0">
                <a:solidFill>
                  <a:prstClr val="black"/>
                </a:solidFill>
                <a:cs typeface="Calibri"/>
              </a:rPr>
              <a:t>0</a:t>
            </a:r>
            <a:r>
              <a:rPr spc="-94" dirty="0">
                <a:solidFill>
                  <a:prstClr val="black"/>
                </a:solidFill>
                <a:cs typeface="Calibri"/>
              </a:rPr>
              <a:t> </a:t>
            </a:r>
            <a:r>
              <a:rPr spc="-71" dirty="0">
                <a:solidFill>
                  <a:prstClr val="black"/>
                </a:solidFill>
                <a:cs typeface="Calibri"/>
              </a:rPr>
              <a:t>(Wind</a:t>
            </a:r>
            <a:r>
              <a:rPr spc="-86" dirty="0">
                <a:solidFill>
                  <a:prstClr val="black"/>
                </a:solidFill>
                <a:cs typeface="Calibri"/>
              </a:rPr>
              <a:t>o</a:t>
            </a:r>
            <a:r>
              <a:rPr spc="-34" dirty="0">
                <a:solidFill>
                  <a:prstClr val="black"/>
                </a:solidFill>
                <a:cs typeface="Calibri"/>
              </a:rPr>
              <a:t>w</a:t>
            </a:r>
            <a:r>
              <a:rPr spc="15" dirty="0">
                <a:solidFill>
                  <a:prstClr val="black"/>
                </a:solidFill>
                <a:cs typeface="Calibri"/>
              </a:rPr>
              <a:t>s</a:t>
            </a:r>
            <a:r>
              <a:rPr spc="8" dirty="0">
                <a:solidFill>
                  <a:prstClr val="black"/>
                </a:solidFill>
                <a:cs typeface="Calibri"/>
              </a:rPr>
              <a:t>;</a:t>
            </a:r>
            <a:r>
              <a:rPr spc="-98" dirty="0">
                <a:solidFill>
                  <a:prstClr val="black"/>
                </a:solidFill>
                <a:cs typeface="Calibri"/>
              </a:rPr>
              <a:t> </a:t>
            </a:r>
            <a:r>
              <a:rPr spc="4" dirty="0">
                <a:solidFill>
                  <a:prstClr val="black"/>
                </a:solidFill>
                <a:cs typeface="Calibri"/>
              </a:rPr>
              <a:t>U;</a:t>
            </a:r>
            <a:r>
              <a:rPr spc="-98" dirty="0">
                <a:solidFill>
                  <a:prstClr val="black"/>
                </a:solidFill>
                <a:cs typeface="Calibri"/>
              </a:rPr>
              <a:t> </a:t>
            </a:r>
            <a:r>
              <a:rPr spc="-83" dirty="0">
                <a:solidFill>
                  <a:prstClr val="black"/>
                </a:solidFill>
                <a:cs typeface="Calibri"/>
              </a:rPr>
              <a:t>Wind</a:t>
            </a:r>
            <a:r>
              <a:rPr spc="-101" dirty="0">
                <a:solidFill>
                  <a:prstClr val="black"/>
                </a:solidFill>
                <a:cs typeface="Calibri"/>
              </a:rPr>
              <a:t>o</a:t>
            </a:r>
            <a:r>
              <a:rPr spc="-34" dirty="0">
                <a:solidFill>
                  <a:prstClr val="black"/>
                </a:solidFill>
                <a:cs typeface="Calibri"/>
              </a:rPr>
              <a:t>w</a:t>
            </a:r>
            <a:r>
              <a:rPr spc="-60" dirty="0">
                <a:solidFill>
                  <a:prstClr val="black"/>
                </a:solidFill>
                <a:cs typeface="Calibri"/>
              </a:rPr>
              <a:t>s</a:t>
            </a:r>
            <a:r>
              <a:rPr spc="-86" dirty="0">
                <a:solidFill>
                  <a:prstClr val="black"/>
                </a:solidFill>
                <a:cs typeface="Calibri"/>
              </a:rPr>
              <a:t> </a:t>
            </a:r>
            <a:r>
              <a:rPr spc="-127" dirty="0">
                <a:solidFill>
                  <a:prstClr val="black"/>
                </a:solidFill>
                <a:cs typeface="Calibri"/>
              </a:rPr>
              <a:t>NT</a:t>
            </a:r>
            <a:r>
              <a:rPr spc="-90" dirty="0">
                <a:solidFill>
                  <a:prstClr val="black"/>
                </a:solidFill>
                <a:cs typeface="Calibri"/>
              </a:rPr>
              <a:t> </a:t>
            </a:r>
            <a:r>
              <a:rPr spc="4" dirty="0">
                <a:solidFill>
                  <a:prstClr val="black"/>
                </a:solidFill>
                <a:cs typeface="Calibri"/>
              </a:rPr>
              <a:t>6</a:t>
            </a:r>
            <a:r>
              <a:rPr spc="-11" dirty="0">
                <a:solidFill>
                  <a:prstClr val="black"/>
                </a:solidFill>
                <a:cs typeface="Calibri"/>
              </a:rPr>
              <a:t>.</a:t>
            </a:r>
            <a:r>
              <a:rPr spc="-60" dirty="0">
                <a:solidFill>
                  <a:prstClr val="black"/>
                </a:solidFill>
                <a:cs typeface="Calibri"/>
              </a:rPr>
              <a:t>0</a:t>
            </a:r>
            <a:r>
              <a:rPr spc="-101" dirty="0">
                <a:solidFill>
                  <a:prstClr val="black"/>
                </a:solidFill>
                <a:cs typeface="Calibri"/>
              </a:rPr>
              <a:t> </a:t>
            </a:r>
            <a:r>
              <a:rPr spc="-26" dirty="0">
                <a:solidFill>
                  <a:prstClr val="black"/>
                </a:solidFill>
                <a:cs typeface="Calibri"/>
              </a:rPr>
              <a:t>x64</a:t>
            </a:r>
            <a:r>
              <a:rPr spc="-11" dirty="0">
                <a:solidFill>
                  <a:prstClr val="black"/>
                </a:solidFill>
                <a:cs typeface="Calibri"/>
              </a:rPr>
              <a:t>;</a:t>
            </a:r>
            <a:r>
              <a:rPr spc="-98" dirty="0">
                <a:solidFill>
                  <a:prstClr val="black"/>
                </a:solidFill>
                <a:cs typeface="Calibri"/>
              </a:rPr>
              <a:t> </a:t>
            </a:r>
            <a:r>
              <a:rPr spc="-60" dirty="0">
                <a:solidFill>
                  <a:prstClr val="black"/>
                </a:solidFill>
                <a:cs typeface="Calibri"/>
              </a:rPr>
              <a:t>e</a:t>
            </a:r>
            <a:r>
              <a:rPr spc="-53" dirty="0">
                <a:solidFill>
                  <a:prstClr val="black"/>
                </a:solidFill>
                <a:cs typeface="Calibri"/>
              </a:rPr>
              <a:t>n</a:t>
            </a:r>
            <a:r>
              <a:rPr spc="-176" dirty="0">
                <a:solidFill>
                  <a:prstClr val="black"/>
                </a:solidFill>
                <a:cs typeface="Calibri"/>
              </a:rPr>
              <a:t>-</a:t>
            </a:r>
            <a:r>
              <a:rPr spc="-41" dirty="0">
                <a:solidFill>
                  <a:prstClr val="black"/>
                </a:solidFill>
                <a:cs typeface="Calibri"/>
              </a:rPr>
              <a:t>US;</a:t>
            </a:r>
            <a:r>
              <a:rPr spc="-26" dirty="0">
                <a:solidFill>
                  <a:prstClr val="black"/>
                </a:solidFill>
                <a:cs typeface="Calibri"/>
              </a:rPr>
              <a:t> </a:t>
            </a:r>
            <a:r>
              <a:rPr spc="15" dirty="0">
                <a:solidFill>
                  <a:prstClr val="black"/>
                </a:solidFill>
                <a:cs typeface="Calibri"/>
              </a:rPr>
              <a:t>r</a:t>
            </a:r>
            <a:r>
              <a:rPr spc="11" dirty="0">
                <a:solidFill>
                  <a:prstClr val="black"/>
                </a:solidFill>
                <a:cs typeface="Calibri"/>
              </a:rPr>
              <a:t>v:1</a:t>
            </a:r>
            <a:r>
              <a:rPr spc="-8" dirty="0">
                <a:solidFill>
                  <a:prstClr val="black"/>
                </a:solidFill>
                <a:cs typeface="Calibri"/>
              </a:rPr>
              <a:t>.</a:t>
            </a:r>
            <a:r>
              <a:rPr spc="-68" dirty="0">
                <a:solidFill>
                  <a:prstClr val="black"/>
                </a:solidFill>
                <a:cs typeface="Calibri"/>
              </a:rPr>
              <a:t>9p</a:t>
            </a:r>
            <a:r>
              <a:rPr spc="-71" dirty="0">
                <a:solidFill>
                  <a:prstClr val="black"/>
                </a:solidFill>
                <a:cs typeface="Calibri"/>
              </a:rPr>
              <a:t>r</a:t>
            </a:r>
            <a:r>
              <a:rPr spc="-23" dirty="0">
                <a:solidFill>
                  <a:prstClr val="black"/>
                </a:solidFill>
                <a:cs typeface="Calibri"/>
              </a:rPr>
              <a:t>e)</a:t>
            </a:r>
            <a:r>
              <a:rPr spc="-94" dirty="0">
                <a:solidFill>
                  <a:prstClr val="black"/>
                </a:solidFill>
                <a:cs typeface="Calibri"/>
              </a:rPr>
              <a:t> </a:t>
            </a:r>
            <a:r>
              <a:rPr spc="-79" dirty="0">
                <a:solidFill>
                  <a:prstClr val="black"/>
                </a:solidFill>
                <a:cs typeface="Calibri"/>
              </a:rPr>
              <a:t>Ge</a:t>
            </a:r>
            <a:r>
              <a:rPr spc="-56" dirty="0">
                <a:solidFill>
                  <a:prstClr val="black"/>
                </a:solidFill>
                <a:cs typeface="Calibri"/>
              </a:rPr>
              <a:t>c</a:t>
            </a:r>
            <a:r>
              <a:rPr spc="-143" dirty="0">
                <a:solidFill>
                  <a:prstClr val="black"/>
                </a:solidFill>
                <a:cs typeface="Calibri"/>
              </a:rPr>
              <a:t>k</a:t>
            </a:r>
            <a:r>
              <a:rPr spc="-60" dirty="0">
                <a:solidFill>
                  <a:prstClr val="black"/>
                </a:solidFill>
                <a:cs typeface="Calibri"/>
              </a:rPr>
              <a:t>o/</a:t>
            </a:r>
            <a:r>
              <a:rPr spc="-75" dirty="0">
                <a:solidFill>
                  <a:prstClr val="black"/>
                </a:solidFill>
                <a:cs typeface="Calibri"/>
              </a:rPr>
              <a:t>2</a:t>
            </a:r>
            <a:r>
              <a:rPr spc="-60" dirty="0">
                <a:solidFill>
                  <a:prstClr val="black"/>
                </a:solidFill>
                <a:cs typeface="Calibri"/>
              </a:rPr>
              <a:t>0</a:t>
            </a:r>
            <a:r>
              <a:rPr spc="-68" dirty="0">
                <a:solidFill>
                  <a:prstClr val="black"/>
                </a:solidFill>
                <a:cs typeface="Calibri"/>
              </a:rPr>
              <a:t>0</a:t>
            </a:r>
            <a:r>
              <a:rPr spc="-60" dirty="0">
                <a:solidFill>
                  <a:prstClr val="black"/>
                </a:solidFill>
                <a:cs typeface="Calibri"/>
              </a:rPr>
              <a:t>8</a:t>
            </a:r>
            <a:r>
              <a:rPr spc="-68" dirty="0">
                <a:solidFill>
                  <a:prstClr val="black"/>
                </a:solidFill>
                <a:cs typeface="Calibri"/>
              </a:rPr>
              <a:t>0</a:t>
            </a:r>
            <a:r>
              <a:rPr spc="-60" dirty="0">
                <a:solidFill>
                  <a:prstClr val="black"/>
                </a:solidFill>
                <a:cs typeface="Calibri"/>
              </a:rPr>
              <a:t>7</a:t>
            </a:r>
            <a:r>
              <a:rPr spc="-68" dirty="0">
                <a:solidFill>
                  <a:prstClr val="black"/>
                </a:solidFill>
                <a:cs typeface="Calibri"/>
              </a:rPr>
              <a:t>2</a:t>
            </a:r>
            <a:r>
              <a:rPr spc="-60" dirty="0">
                <a:solidFill>
                  <a:prstClr val="black"/>
                </a:solidFill>
                <a:cs typeface="Calibri"/>
              </a:rPr>
              <a:t>4</a:t>
            </a:r>
            <a:r>
              <a:rPr spc="-68" dirty="0">
                <a:solidFill>
                  <a:prstClr val="black"/>
                </a:solidFill>
                <a:cs typeface="Calibri"/>
              </a:rPr>
              <a:t>2</a:t>
            </a:r>
            <a:r>
              <a:rPr spc="-60" dirty="0">
                <a:solidFill>
                  <a:prstClr val="black"/>
                </a:solidFill>
                <a:cs typeface="Calibri"/>
              </a:rPr>
              <a:t>1</a:t>
            </a:r>
            <a:r>
              <a:rPr spc="-94" dirty="0">
                <a:solidFill>
                  <a:prstClr val="black"/>
                </a:solidFill>
                <a:cs typeface="Calibri"/>
              </a:rPr>
              <a:t> </a:t>
            </a:r>
            <a:r>
              <a:rPr spc="-56" dirty="0">
                <a:solidFill>
                  <a:prstClr val="black"/>
                </a:solidFill>
                <a:cs typeface="Calibri"/>
              </a:rPr>
              <a:t>Min</a:t>
            </a:r>
            <a:r>
              <a:rPr spc="-68" dirty="0">
                <a:solidFill>
                  <a:prstClr val="black"/>
                </a:solidFill>
                <a:cs typeface="Calibri"/>
              </a:rPr>
              <a:t>e</a:t>
            </a:r>
            <a:r>
              <a:rPr spc="-34" dirty="0">
                <a:solidFill>
                  <a:prstClr val="black"/>
                </a:solidFill>
                <a:cs typeface="Calibri"/>
              </a:rPr>
              <a:t>field/3.</a:t>
            </a:r>
            <a:r>
              <a:rPr spc="-53" dirty="0">
                <a:solidFill>
                  <a:prstClr val="black"/>
                </a:solidFill>
                <a:cs typeface="Calibri"/>
              </a:rPr>
              <a:t>0</a:t>
            </a:r>
            <a:r>
              <a:rPr spc="-4" dirty="0">
                <a:solidFill>
                  <a:prstClr val="black"/>
                </a:solidFill>
                <a:cs typeface="Calibri"/>
              </a:rPr>
              <a:t>.2</a:t>
            </a:r>
            <a:r>
              <a:rPr spc="-75" dirty="0">
                <a:solidFill>
                  <a:prstClr val="black"/>
                </a:solidFill>
                <a:cs typeface="Calibri"/>
              </a:rPr>
              <a:t>p</a:t>
            </a:r>
            <a:r>
              <a:rPr spc="-71" dirty="0">
                <a:solidFill>
                  <a:prstClr val="black"/>
                </a:solidFill>
                <a:cs typeface="Calibri"/>
              </a:rPr>
              <a:t>r</a:t>
            </a:r>
            <a:r>
              <a:rPr spc="-4" dirty="0">
                <a:solidFill>
                  <a:prstClr val="black"/>
                </a:solidFill>
                <a:cs typeface="Calibri"/>
              </a:rPr>
              <a:t>e"}</a:t>
            </a:r>
            <a:endParaRPr dirty="0">
              <a:solidFill>
                <a:prstClr val="black"/>
              </a:solidFill>
              <a:cs typeface="Calibri"/>
            </a:endParaRPr>
          </a:p>
          <a:p>
            <a:pPr marL="9525" marR="4772501">
              <a:lnSpc>
                <a:spcPct val="130000"/>
              </a:lnSpc>
            </a:pPr>
            <a:r>
              <a:rPr spc="-86" dirty="0">
                <a:solidFill>
                  <a:prstClr val="black"/>
                </a:solidFill>
                <a:cs typeface="Calibri"/>
              </a:rPr>
              <a:t>c</a:t>
            </a:r>
            <a:r>
              <a:rPr spc="-90" dirty="0">
                <a:solidFill>
                  <a:prstClr val="black"/>
                </a:solidFill>
                <a:cs typeface="Calibri"/>
              </a:rPr>
              <a:t>ou</a:t>
            </a:r>
            <a:r>
              <a:rPr spc="-109" dirty="0">
                <a:solidFill>
                  <a:prstClr val="black"/>
                </a:solidFill>
                <a:cs typeface="Calibri"/>
              </a:rPr>
              <a:t>n</a:t>
            </a:r>
            <a:r>
              <a:rPr spc="-135" dirty="0">
                <a:solidFill>
                  <a:prstClr val="black"/>
                </a:solidFill>
                <a:cs typeface="Calibri"/>
              </a:rPr>
              <a:t>t=0</a:t>
            </a:r>
            <a:r>
              <a:rPr spc="-71" dirty="0">
                <a:solidFill>
                  <a:prstClr val="black"/>
                </a:solidFill>
                <a:cs typeface="Calibri"/>
              </a:rPr>
              <a:t> </a:t>
            </a:r>
            <a:r>
              <a:rPr spc="-101" dirty="0">
                <a:solidFill>
                  <a:srgbClr val="C00000"/>
                </a:solidFill>
                <a:cs typeface="Calibri"/>
              </a:rPr>
              <a:t>ima</a:t>
            </a:r>
            <a:r>
              <a:rPr spc="-127" dirty="0">
                <a:solidFill>
                  <a:srgbClr val="C00000"/>
                </a:solidFill>
                <a:cs typeface="Calibri"/>
              </a:rPr>
              <a:t>g</a:t>
            </a:r>
            <a:r>
              <a:rPr spc="-98" dirty="0">
                <a:solidFill>
                  <a:srgbClr val="C00000"/>
                </a:solidFill>
                <a:cs typeface="Calibri"/>
              </a:rPr>
              <a:t>eSp</a:t>
            </a:r>
            <a:r>
              <a:rPr spc="-49" dirty="0">
                <a:solidFill>
                  <a:srgbClr val="C00000"/>
                </a:solidFill>
                <a:cs typeface="Calibri"/>
              </a:rPr>
              <a:t>ide</a:t>
            </a:r>
            <a:r>
              <a:rPr spc="-34" dirty="0">
                <a:solidFill>
                  <a:srgbClr val="C00000"/>
                </a:solidFill>
                <a:cs typeface="Calibri"/>
              </a:rPr>
              <a:t>r</a:t>
            </a:r>
            <a:r>
              <a:rPr dirty="0">
                <a:solidFill>
                  <a:srgbClr val="C00000"/>
                </a:solidFill>
                <a:cs typeface="Calibri"/>
              </a:rPr>
              <a:t>(</a:t>
            </a:r>
            <a:r>
              <a:rPr spc="-83" dirty="0">
                <a:solidFill>
                  <a:srgbClr val="C00000"/>
                </a:solidFill>
                <a:cs typeface="Calibri"/>
              </a:rPr>
              <a:t>s</a:t>
            </a:r>
            <a:r>
              <a:rPr spc="-26" dirty="0">
                <a:solidFill>
                  <a:srgbClr val="C00000"/>
                </a:solidFill>
                <a:cs typeface="Calibri"/>
              </a:rPr>
              <a:t>t</a:t>
            </a:r>
            <a:r>
              <a:rPr spc="19" dirty="0">
                <a:solidFill>
                  <a:srgbClr val="C00000"/>
                </a:solidFill>
                <a:cs typeface="Calibri"/>
              </a:rPr>
              <a:t>art</a:t>
            </a:r>
            <a:r>
              <a:rPr spc="26" dirty="0">
                <a:solidFill>
                  <a:srgbClr val="C00000"/>
                </a:solidFill>
                <a:cs typeface="Calibri"/>
              </a:rPr>
              <a:t>_</a:t>
            </a:r>
            <a:r>
              <a:rPr spc="-38" dirty="0">
                <a:solidFill>
                  <a:srgbClr val="C00000"/>
                </a:solidFill>
                <a:cs typeface="Calibri"/>
              </a:rPr>
              <a:t>url</a:t>
            </a:r>
            <a:r>
              <a:rPr dirty="0">
                <a:solidFill>
                  <a:srgbClr val="C00000"/>
                </a:solidFill>
                <a:cs typeface="Calibri"/>
              </a:rPr>
              <a:t>)</a:t>
            </a:r>
          </a:p>
          <a:p>
            <a:pPr>
              <a:spcBef>
                <a:spcPts val="6"/>
              </a:spcBef>
            </a:pPr>
            <a:endParaRPr sz="2438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9525" marR="3810" algn="just">
              <a:lnSpc>
                <a:spcPct val="130000"/>
              </a:lnSpc>
            </a:pPr>
            <a:r>
              <a:rPr spc="-4" dirty="0">
                <a:solidFill>
                  <a:prstClr val="black"/>
                </a:solidFill>
                <a:latin typeface="宋体"/>
                <a:cs typeface="宋体"/>
              </a:rPr>
              <a:t>在这个</a:t>
            </a:r>
            <a:r>
              <a:rPr b="1" spc="-4" dirty="0">
                <a:solidFill>
                  <a:srgbClr val="C00000"/>
                </a:solidFill>
                <a:latin typeface="宋体"/>
                <a:cs typeface="宋体"/>
              </a:rPr>
              <a:t>单线程</a:t>
            </a:r>
            <a:r>
              <a:rPr spc="-4" dirty="0">
                <a:solidFill>
                  <a:prstClr val="black"/>
                </a:solidFill>
                <a:latin typeface="宋体"/>
                <a:cs typeface="宋体"/>
              </a:rPr>
              <a:t>的爬取程序中是逐个取下载图像文件的，如果一个文件 </a:t>
            </a:r>
            <a:r>
              <a:rPr dirty="0">
                <a:solidFill>
                  <a:prstClr val="black"/>
                </a:solidFill>
                <a:latin typeface="宋体"/>
                <a:cs typeface="宋体"/>
              </a:rPr>
              <a:t>没有完成下载，后面一个下载任务就必须等待。如果一个文件没有完 成下载或者下载出现问题，就直接会影响下一个文件的下载，</a:t>
            </a:r>
            <a:r>
              <a:rPr b="1" dirty="0">
                <a:solidFill>
                  <a:srgbClr val="C00000"/>
                </a:solidFill>
                <a:latin typeface="宋体"/>
                <a:cs typeface="宋体"/>
              </a:rPr>
              <a:t>因此效 率低，可靠性低。</a:t>
            </a:r>
          </a:p>
        </p:txBody>
      </p:sp>
      <p:sp>
        <p:nvSpPr>
          <p:cNvPr id="10" name="object 10"/>
          <p:cNvSpPr/>
          <p:nvPr/>
        </p:nvSpPr>
        <p:spPr>
          <a:xfrm>
            <a:off x="9002458" y="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002458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002458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002458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1"/>
                </a:moveTo>
                <a:lnTo>
                  <a:pt x="188722" y="1284731"/>
                </a:lnTo>
                <a:lnTo>
                  <a:pt x="188722" y="0"/>
                </a:lnTo>
                <a:lnTo>
                  <a:pt x="0" y="0"/>
                </a:lnTo>
                <a:lnTo>
                  <a:pt x="0" y="1284731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002458" y="4181379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2827"/>
                </a:moveTo>
                <a:lnTo>
                  <a:pt x="188722" y="1282827"/>
                </a:lnTo>
                <a:lnTo>
                  <a:pt x="188722" y="0"/>
                </a:lnTo>
                <a:lnTo>
                  <a:pt x="0" y="0"/>
                </a:lnTo>
                <a:lnTo>
                  <a:pt x="0" y="12828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417995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1"/>
                </a:moveTo>
                <a:lnTo>
                  <a:pt x="188747" y="1284731"/>
                </a:lnTo>
                <a:lnTo>
                  <a:pt x="188747" y="0"/>
                </a:lnTo>
                <a:lnTo>
                  <a:pt x="0" y="0"/>
                </a:lnTo>
                <a:lnTo>
                  <a:pt x="0" y="1284731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1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2827"/>
                </a:moveTo>
                <a:lnTo>
                  <a:pt x="188747" y="1282827"/>
                </a:lnTo>
                <a:lnTo>
                  <a:pt x="188747" y="0"/>
                </a:lnTo>
                <a:lnTo>
                  <a:pt x="0" y="0"/>
                </a:lnTo>
                <a:lnTo>
                  <a:pt x="0" y="1282827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1158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179948"/>
            <a:ext cx="940594" cy="963930"/>
          </a:xfrm>
          <a:custGeom>
            <a:avLst/>
            <a:gdLst/>
            <a:ahLst/>
            <a:cxnLst/>
            <a:rect l="l" t="t" r="r" b="b"/>
            <a:pathLst>
              <a:path w="1254125" h="1285240">
                <a:moveTo>
                  <a:pt x="1" y="1284732"/>
                </a:moveTo>
                <a:lnTo>
                  <a:pt x="1254036" y="1284732"/>
                </a:lnTo>
                <a:lnTo>
                  <a:pt x="1254036" y="0"/>
                </a:lnTo>
                <a:lnTo>
                  <a:pt x="1" y="0"/>
                </a:lnTo>
                <a:lnTo>
                  <a:pt x="1" y="1284732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135725"/>
            <a:ext cx="940594" cy="963930"/>
          </a:xfrm>
          <a:custGeom>
            <a:avLst/>
            <a:gdLst/>
            <a:ahLst/>
            <a:cxnLst/>
            <a:rect l="l" t="t" r="r" b="b"/>
            <a:pathLst>
              <a:path w="1254125" h="1285239">
                <a:moveTo>
                  <a:pt x="1" y="1284731"/>
                </a:moveTo>
                <a:lnTo>
                  <a:pt x="1254036" y="1284731"/>
                </a:lnTo>
                <a:lnTo>
                  <a:pt x="1254036" y="0"/>
                </a:lnTo>
                <a:lnTo>
                  <a:pt x="1" y="0"/>
                </a:lnTo>
                <a:lnTo>
                  <a:pt x="1" y="1284731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2089975"/>
            <a:ext cx="940594" cy="963930"/>
          </a:xfrm>
          <a:custGeom>
            <a:avLst/>
            <a:gdLst/>
            <a:ahLst/>
            <a:cxnLst/>
            <a:rect l="l" t="t" r="r" b="b"/>
            <a:pathLst>
              <a:path w="1254125" h="1285239">
                <a:moveTo>
                  <a:pt x="1" y="1284732"/>
                </a:moveTo>
                <a:lnTo>
                  <a:pt x="1254036" y="1284732"/>
                </a:lnTo>
                <a:lnTo>
                  <a:pt x="1254036" y="0"/>
                </a:lnTo>
                <a:lnTo>
                  <a:pt x="1" y="0"/>
                </a:lnTo>
                <a:lnTo>
                  <a:pt x="1" y="1284732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044320"/>
            <a:ext cx="940594" cy="963930"/>
          </a:xfrm>
          <a:custGeom>
            <a:avLst/>
            <a:gdLst/>
            <a:ahLst/>
            <a:cxnLst/>
            <a:rect l="l" t="t" r="r" b="b"/>
            <a:pathLst>
              <a:path w="1254125" h="1285239">
                <a:moveTo>
                  <a:pt x="1" y="1284732"/>
                </a:moveTo>
                <a:lnTo>
                  <a:pt x="1254036" y="1284732"/>
                </a:lnTo>
                <a:lnTo>
                  <a:pt x="1254036" y="0"/>
                </a:lnTo>
                <a:lnTo>
                  <a:pt x="1" y="0"/>
                </a:lnTo>
                <a:lnTo>
                  <a:pt x="1" y="1284732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1"/>
            <a:ext cx="940594" cy="962501"/>
          </a:xfrm>
          <a:custGeom>
            <a:avLst/>
            <a:gdLst/>
            <a:ahLst/>
            <a:cxnLst/>
            <a:rect l="l" t="t" r="r" b="b"/>
            <a:pathLst>
              <a:path w="1254125" h="1283335">
                <a:moveTo>
                  <a:pt x="1" y="1282827"/>
                </a:moveTo>
                <a:lnTo>
                  <a:pt x="1254036" y="1282827"/>
                </a:lnTo>
                <a:lnTo>
                  <a:pt x="1254036" y="0"/>
                </a:lnTo>
                <a:lnTo>
                  <a:pt x="1" y="0"/>
                </a:lnTo>
                <a:lnTo>
                  <a:pt x="1" y="12828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8869680" y="4179948"/>
            <a:ext cx="274320" cy="963930"/>
          </a:xfrm>
          <a:custGeom>
            <a:avLst/>
            <a:gdLst/>
            <a:ahLst/>
            <a:cxnLst/>
            <a:rect l="l" t="t" r="r" b="b"/>
            <a:pathLst>
              <a:path w="365759" h="1285240">
                <a:moveTo>
                  <a:pt x="0" y="1284732"/>
                </a:moveTo>
                <a:lnTo>
                  <a:pt x="365759" y="1284732"/>
                </a:lnTo>
                <a:lnTo>
                  <a:pt x="365759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8869680" y="3135725"/>
            <a:ext cx="274320" cy="963930"/>
          </a:xfrm>
          <a:custGeom>
            <a:avLst/>
            <a:gdLst/>
            <a:ahLst/>
            <a:cxnLst/>
            <a:rect l="l" t="t" r="r" b="b"/>
            <a:pathLst>
              <a:path w="365759" h="1285239">
                <a:moveTo>
                  <a:pt x="0" y="1284731"/>
                </a:moveTo>
                <a:lnTo>
                  <a:pt x="365759" y="1284731"/>
                </a:lnTo>
                <a:lnTo>
                  <a:pt x="365759" y="0"/>
                </a:lnTo>
                <a:lnTo>
                  <a:pt x="0" y="0"/>
                </a:lnTo>
                <a:lnTo>
                  <a:pt x="0" y="1284731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8869680" y="2089975"/>
            <a:ext cx="274320" cy="963930"/>
          </a:xfrm>
          <a:custGeom>
            <a:avLst/>
            <a:gdLst/>
            <a:ahLst/>
            <a:cxnLst/>
            <a:rect l="l" t="t" r="r" b="b"/>
            <a:pathLst>
              <a:path w="365759" h="1285239">
                <a:moveTo>
                  <a:pt x="0" y="1284732"/>
                </a:moveTo>
                <a:lnTo>
                  <a:pt x="365759" y="1284732"/>
                </a:lnTo>
                <a:lnTo>
                  <a:pt x="365759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869680" y="1044320"/>
            <a:ext cx="274320" cy="963930"/>
          </a:xfrm>
          <a:custGeom>
            <a:avLst/>
            <a:gdLst/>
            <a:ahLst/>
            <a:cxnLst/>
            <a:rect l="l" t="t" r="r" b="b"/>
            <a:pathLst>
              <a:path w="365759" h="1285239">
                <a:moveTo>
                  <a:pt x="0" y="1284732"/>
                </a:moveTo>
                <a:lnTo>
                  <a:pt x="365759" y="1284732"/>
                </a:lnTo>
                <a:lnTo>
                  <a:pt x="365759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869680" y="1"/>
            <a:ext cx="274320" cy="962501"/>
          </a:xfrm>
          <a:custGeom>
            <a:avLst/>
            <a:gdLst/>
            <a:ahLst/>
            <a:cxnLst/>
            <a:rect l="l" t="t" r="r" b="b"/>
            <a:pathLst>
              <a:path w="365759" h="1283335">
                <a:moveTo>
                  <a:pt x="0" y="1282827"/>
                </a:moveTo>
                <a:lnTo>
                  <a:pt x="365759" y="1282827"/>
                </a:lnTo>
                <a:lnTo>
                  <a:pt x="365759" y="0"/>
                </a:lnTo>
                <a:lnTo>
                  <a:pt x="0" y="0"/>
                </a:lnTo>
                <a:lnTo>
                  <a:pt x="0" y="1282827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 idx="4294967295"/>
          </p:nvPr>
        </p:nvSpPr>
        <p:spPr>
          <a:xfrm>
            <a:off x="1043608" y="533875"/>
            <a:ext cx="8229600" cy="857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pc="-300" dirty="0"/>
              <a:t>P</a:t>
            </a:r>
            <a:r>
              <a:rPr spc="-4" dirty="0"/>
              <a:t>A</a:t>
            </a:r>
            <a:r>
              <a:rPr spc="-113" dirty="0"/>
              <a:t>R</a:t>
            </a:r>
            <a:r>
              <a:rPr dirty="0"/>
              <a:t>T</a:t>
            </a:r>
            <a:r>
              <a:rPr spc="-4" dirty="0"/>
              <a:t> </a:t>
            </a:r>
            <a:r>
              <a:rPr spc="-8" dirty="0"/>
              <a:t>Th</a:t>
            </a:r>
            <a:r>
              <a:rPr spc="-56" dirty="0"/>
              <a:t>r</a:t>
            </a:r>
            <a:r>
              <a:rPr spc="-4" dirty="0"/>
              <a:t>ee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433638" y="2569369"/>
            <a:ext cx="4064794" cy="415498"/>
          </a:xfrm>
          <a:prstGeom prst="rect">
            <a:avLst/>
          </a:prstGeom>
          <a:solidFill>
            <a:srgbClr val="33C3AB"/>
          </a:solidFill>
        </p:spPr>
        <p:txBody>
          <a:bodyPr vert="horz" wrap="square" lIns="0" tIns="0" rIns="0" bIns="0" rtlCol="0">
            <a:spAutoFit/>
          </a:bodyPr>
          <a:lstStyle/>
          <a:p>
            <a:pPr marL="68580"/>
            <a:r>
              <a:rPr sz="2700" spc="-4" dirty="0">
                <a:solidFill>
                  <a:srgbClr val="FFFFFF"/>
                </a:solidFill>
                <a:latin typeface="微软雅黑"/>
                <a:cs typeface="微软雅黑"/>
              </a:rPr>
              <a:t>多线程爬取图像的程序</a:t>
            </a:r>
            <a:endParaRPr sz="270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2668137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600" y="1159669"/>
            <a:ext cx="123825" cy="126683"/>
          </a:xfrm>
          <a:custGeom>
            <a:avLst/>
            <a:gdLst/>
            <a:ahLst/>
            <a:cxnLst/>
            <a:rect l="l" t="t" r="r" b="b"/>
            <a:pathLst>
              <a:path w="165100" h="168910">
                <a:moveTo>
                  <a:pt x="71107" y="0"/>
                </a:moveTo>
                <a:lnTo>
                  <a:pt x="0" y="168401"/>
                </a:lnTo>
                <a:lnTo>
                  <a:pt x="164579" y="93599"/>
                </a:lnTo>
                <a:lnTo>
                  <a:pt x="71107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44035" y="1231227"/>
            <a:ext cx="2858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742" y="0"/>
                </a:lnTo>
              </a:path>
            </a:pathLst>
          </a:custGeom>
          <a:ln w="3742">
            <a:solidFill>
              <a:srgbClr val="364554"/>
            </a:solidFill>
          </a:ln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3552" y="859441"/>
            <a:ext cx="311468" cy="311468"/>
          </a:xfrm>
          <a:custGeom>
            <a:avLst/>
            <a:gdLst/>
            <a:ahLst/>
            <a:cxnLst/>
            <a:rect l="l" t="t" r="r" b="b"/>
            <a:pathLst>
              <a:path w="415289" h="415290">
                <a:moveTo>
                  <a:pt x="377825" y="0"/>
                </a:moveTo>
                <a:lnTo>
                  <a:pt x="0" y="377951"/>
                </a:lnTo>
                <a:lnTo>
                  <a:pt x="37465" y="415289"/>
                </a:lnTo>
                <a:lnTo>
                  <a:pt x="415289" y="37464"/>
                </a:lnTo>
                <a:lnTo>
                  <a:pt x="377825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35653" y="901541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381634" y="0"/>
                </a:moveTo>
                <a:lnTo>
                  <a:pt x="0" y="381635"/>
                </a:lnTo>
                <a:lnTo>
                  <a:pt x="37337" y="419100"/>
                </a:lnTo>
                <a:lnTo>
                  <a:pt x="418972" y="44958"/>
                </a:lnTo>
                <a:lnTo>
                  <a:pt x="381634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93781" y="832834"/>
            <a:ext cx="81439" cy="77153"/>
          </a:xfrm>
          <a:custGeom>
            <a:avLst/>
            <a:gdLst/>
            <a:ahLst/>
            <a:cxnLst/>
            <a:rect l="l" t="t" r="r" b="b"/>
            <a:pathLst>
              <a:path w="108585" h="102869">
                <a:moveTo>
                  <a:pt x="48050" y="0"/>
                </a:moveTo>
                <a:lnTo>
                  <a:pt x="6727" y="12155"/>
                </a:lnTo>
                <a:lnTo>
                  <a:pt x="0" y="16425"/>
                </a:lnTo>
                <a:lnTo>
                  <a:pt x="93371" y="102819"/>
                </a:lnTo>
                <a:lnTo>
                  <a:pt x="108405" y="63633"/>
                </a:lnTo>
                <a:lnTo>
                  <a:pt x="106690" y="50939"/>
                </a:lnTo>
                <a:lnTo>
                  <a:pt x="87248" y="16425"/>
                </a:lnTo>
                <a:lnTo>
                  <a:pt x="48050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1735" y="831437"/>
            <a:ext cx="578168" cy="575310"/>
          </a:xfrm>
          <a:custGeom>
            <a:avLst/>
            <a:gdLst/>
            <a:ahLst/>
            <a:cxnLst/>
            <a:rect l="l" t="t" r="r" b="b"/>
            <a:pathLst>
              <a:path w="770889" h="767080">
                <a:moveTo>
                  <a:pt x="740752" y="0"/>
                </a:moveTo>
                <a:lnTo>
                  <a:pt x="0" y="0"/>
                </a:lnTo>
                <a:lnTo>
                  <a:pt x="0" y="766952"/>
                </a:lnTo>
                <a:lnTo>
                  <a:pt x="770724" y="766952"/>
                </a:lnTo>
                <a:lnTo>
                  <a:pt x="770724" y="673353"/>
                </a:lnTo>
                <a:lnTo>
                  <a:pt x="93535" y="673353"/>
                </a:lnTo>
                <a:lnTo>
                  <a:pt x="93535" y="93471"/>
                </a:lnTo>
                <a:lnTo>
                  <a:pt x="643470" y="93471"/>
                </a:lnTo>
                <a:lnTo>
                  <a:pt x="740752" y="0"/>
                </a:lnTo>
                <a:close/>
              </a:path>
              <a:path w="770889" h="767080">
                <a:moveTo>
                  <a:pt x="770724" y="284352"/>
                </a:moveTo>
                <a:lnTo>
                  <a:pt x="680935" y="377825"/>
                </a:lnTo>
                <a:lnTo>
                  <a:pt x="680935" y="673353"/>
                </a:lnTo>
                <a:lnTo>
                  <a:pt x="770724" y="673353"/>
                </a:lnTo>
                <a:lnTo>
                  <a:pt x="770724" y="284352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31172" y="664069"/>
            <a:ext cx="4589145" cy="41678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2009775">
              <a:lnSpc>
                <a:spcPct val="130000"/>
              </a:lnSpc>
            </a:pPr>
            <a:r>
              <a:rPr sz="1500" spc="-11" dirty="0">
                <a:solidFill>
                  <a:prstClr val="black"/>
                </a:solidFill>
                <a:cs typeface="Calibri"/>
              </a:rPr>
              <a:t>f</a:t>
            </a:r>
            <a:r>
              <a:rPr sz="1500" spc="-38" dirty="0">
                <a:solidFill>
                  <a:prstClr val="black"/>
                </a:solidFill>
                <a:cs typeface="Calibri"/>
              </a:rPr>
              <a:t>r</a:t>
            </a:r>
            <a:r>
              <a:rPr sz="1500" spc="-79" dirty="0">
                <a:solidFill>
                  <a:prstClr val="black"/>
                </a:solidFill>
                <a:cs typeface="Calibri"/>
              </a:rPr>
              <a:t>o</a:t>
            </a:r>
            <a:r>
              <a:rPr sz="1500" spc="-109" dirty="0">
                <a:solidFill>
                  <a:prstClr val="black"/>
                </a:solidFill>
                <a:cs typeface="Calibri"/>
              </a:rPr>
              <a:t>m</a:t>
            </a:r>
            <a:r>
              <a:rPr sz="1500" spc="-71" dirty="0">
                <a:solidFill>
                  <a:prstClr val="black"/>
                </a:solidFill>
                <a:cs typeface="Calibri"/>
              </a:rPr>
              <a:t> </a:t>
            </a:r>
            <a:r>
              <a:rPr sz="1500" spc="-105" dirty="0">
                <a:solidFill>
                  <a:prstClr val="black"/>
                </a:solidFill>
                <a:cs typeface="Calibri"/>
              </a:rPr>
              <a:t>b</a:t>
            </a:r>
            <a:r>
              <a:rPr sz="1500" spc="-49" dirty="0">
                <a:solidFill>
                  <a:prstClr val="black"/>
                </a:solidFill>
                <a:cs typeface="Calibri"/>
              </a:rPr>
              <a:t>s</a:t>
            </a:r>
            <a:r>
              <a:rPr sz="1500" spc="-56" dirty="0">
                <a:solidFill>
                  <a:prstClr val="black"/>
                </a:solidFill>
                <a:cs typeface="Calibri"/>
              </a:rPr>
              <a:t>4</a:t>
            </a:r>
            <a:r>
              <a:rPr sz="1500" spc="-79" dirty="0">
                <a:solidFill>
                  <a:prstClr val="black"/>
                </a:solidFill>
                <a:cs typeface="Calibri"/>
              </a:rPr>
              <a:t> </a:t>
            </a:r>
            <a:r>
              <a:rPr sz="1500" spc="-26" dirty="0">
                <a:solidFill>
                  <a:prstClr val="black"/>
                </a:solidFill>
                <a:cs typeface="Calibri"/>
              </a:rPr>
              <a:t>i</a:t>
            </a:r>
            <a:r>
              <a:rPr sz="1500" spc="-94" dirty="0">
                <a:solidFill>
                  <a:prstClr val="black"/>
                </a:solidFill>
                <a:cs typeface="Calibri"/>
              </a:rPr>
              <a:t>m</a:t>
            </a:r>
            <a:r>
              <a:rPr sz="1500" spc="-56" dirty="0">
                <a:solidFill>
                  <a:prstClr val="black"/>
                </a:solidFill>
                <a:cs typeface="Calibri"/>
              </a:rPr>
              <a:t>por</a:t>
            </a:r>
            <a:r>
              <a:rPr sz="1500" spc="-34" dirty="0">
                <a:solidFill>
                  <a:prstClr val="black"/>
                </a:solidFill>
                <a:cs typeface="Calibri"/>
              </a:rPr>
              <a:t>t</a:t>
            </a:r>
            <a:r>
              <a:rPr sz="1500" spc="-68" dirty="0">
                <a:solidFill>
                  <a:prstClr val="black"/>
                </a:solidFill>
                <a:cs typeface="Calibri"/>
              </a:rPr>
              <a:t> </a:t>
            </a:r>
            <a:r>
              <a:rPr sz="1500" spc="-49" dirty="0">
                <a:solidFill>
                  <a:prstClr val="black"/>
                </a:solidFill>
                <a:cs typeface="Calibri"/>
              </a:rPr>
              <a:t>BeautifulSou</a:t>
            </a:r>
            <a:r>
              <a:rPr sz="1500" spc="-94" dirty="0">
                <a:solidFill>
                  <a:prstClr val="black"/>
                </a:solidFill>
                <a:cs typeface="Calibri"/>
              </a:rPr>
              <a:t>p</a:t>
            </a:r>
            <a:r>
              <a:rPr sz="1500" spc="-45" dirty="0">
                <a:solidFill>
                  <a:prstClr val="black"/>
                </a:solidFill>
                <a:cs typeface="Calibri"/>
              </a:rPr>
              <a:t> </a:t>
            </a:r>
            <a:r>
              <a:rPr sz="1500" spc="-11" dirty="0">
                <a:solidFill>
                  <a:prstClr val="black"/>
                </a:solidFill>
                <a:cs typeface="Calibri"/>
              </a:rPr>
              <a:t>f</a:t>
            </a:r>
            <a:r>
              <a:rPr sz="1500" spc="-38" dirty="0">
                <a:solidFill>
                  <a:prstClr val="black"/>
                </a:solidFill>
                <a:cs typeface="Calibri"/>
              </a:rPr>
              <a:t>r</a:t>
            </a:r>
            <a:r>
              <a:rPr sz="1500" spc="-79" dirty="0">
                <a:solidFill>
                  <a:prstClr val="black"/>
                </a:solidFill>
                <a:cs typeface="Calibri"/>
              </a:rPr>
              <a:t>o</a:t>
            </a:r>
            <a:r>
              <a:rPr sz="1500" spc="-109" dirty="0">
                <a:solidFill>
                  <a:prstClr val="black"/>
                </a:solidFill>
                <a:cs typeface="Calibri"/>
              </a:rPr>
              <a:t>m</a:t>
            </a:r>
            <a:r>
              <a:rPr sz="1500" spc="-71" dirty="0">
                <a:solidFill>
                  <a:prstClr val="black"/>
                </a:solidFill>
                <a:cs typeface="Calibri"/>
              </a:rPr>
              <a:t> </a:t>
            </a:r>
            <a:r>
              <a:rPr sz="1500" spc="-105" dirty="0">
                <a:solidFill>
                  <a:prstClr val="black"/>
                </a:solidFill>
                <a:cs typeface="Calibri"/>
              </a:rPr>
              <a:t>b</a:t>
            </a:r>
            <a:r>
              <a:rPr sz="1500" spc="-49" dirty="0">
                <a:solidFill>
                  <a:prstClr val="black"/>
                </a:solidFill>
                <a:cs typeface="Calibri"/>
              </a:rPr>
              <a:t>s</a:t>
            </a:r>
            <a:r>
              <a:rPr sz="1500" spc="-56" dirty="0">
                <a:solidFill>
                  <a:prstClr val="black"/>
                </a:solidFill>
                <a:cs typeface="Calibri"/>
              </a:rPr>
              <a:t>4</a:t>
            </a:r>
            <a:r>
              <a:rPr sz="1500" spc="-79" dirty="0">
                <a:solidFill>
                  <a:prstClr val="black"/>
                </a:solidFill>
                <a:cs typeface="Calibri"/>
              </a:rPr>
              <a:t> </a:t>
            </a:r>
            <a:r>
              <a:rPr sz="1500" spc="-26" dirty="0">
                <a:solidFill>
                  <a:prstClr val="black"/>
                </a:solidFill>
                <a:cs typeface="Calibri"/>
              </a:rPr>
              <a:t>i</a:t>
            </a:r>
            <a:r>
              <a:rPr sz="1500" spc="-94" dirty="0">
                <a:solidFill>
                  <a:prstClr val="black"/>
                </a:solidFill>
                <a:cs typeface="Calibri"/>
              </a:rPr>
              <a:t>m</a:t>
            </a:r>
            <a:r>
              <a:rPr sz="1500" spc="-56" dirty="0">
                <a:solidFill>
                  <a:prstClr val="black"/>
                </a:solidFill>
                <a:cs typeface="Calibri"/>
              </a:rPr>
              <a:t>por</a:t>
            </a:r>
            <a:r>
              <a:rPr sz="1500" spc="-34" dirty="0">
                <a:solidFill>
                  <a:prstClr val="black"/>
                </a:solidFill>
                <a:cs typeface="Calibri"/>
              </a:rPr>
              <a:t>t</a:t>
            </a:r>
            <a:r>
              <a:rPr sz="1500" spc="-68" dirty="0">
                <a:solidFill>
                  <a:prstClr val="black"/>
                </a:solidFill>
                <a:cs typeface="Calibri"/>
              </a:rPr>
              <a:t> </a:t>
            </a:r>
            <a:r>
              <a:rPr sz="1500" spc="-53" dirty="0">
                <a:solidFill>
                  <a:prstClr val="black"/>
                </a:solidFill>
                <a:cs typeface="Calibri"/>
              </a:rPr>
              <a:t>Uni</a:t>
            </a:r>
            <a:r>
              <a:rPr sz="1500" spc="-60" dirty="0">
                <a:solidFill>
                  <a:prstClr val="black"/>
                </a:solidFill>
                <a:cs typeface="Calibri"/>
              </a:rPr>
              <a:t>c</a:t>
            </a:r>
            <a:r>
              <a:rPr sz="1500" spc="-79" dirty="0">
                <a:solidFill>
                  <a:prstClr val="black"/>
                </a:solidFill>
                <a:cs typeface="Calibri"/>
              </a:rPr>
              <a:t>odeDammi</a:t>
            </a:r>
            <a:r>
              <a:rPr sz="1500" spc="-8" dirty="0">
                <a:solidFill>
                  <a:prstClr val="black"/>
                </a:solidFill>
                <a:cs typeface="Calibri"/>
              </a:rPr>
              <a:t>t </a:t>
            </a:r>
            <a:r>
              <a:rPr sz="1500" spc="-26" dirty="0">
                <a:solidFill>
                  <a:prstClr val="black"/>
                </a:solidFill>
                <a:cs typeface="Calibri"/>
              </a:rPr>
              <a:t>i</a:t>
            </a:r>
            <a:r>
              <a:rPr sz="1500" spc="-94" dirty="0">
                <a:solidFill>
                  <a:prstClr val="black"/>
                </a:solidFill>
                <a:cs typeface="Calibri"/>
              </a:rPr>
              <a:t>m</a:t>
            </a:r>
            <a:r>
              <a:rPr sz="1500" spc="-56" dirty="0">
                <a:solidFill>
                  <a:prstClr val="black"/>
                </a:solidFill>
                <a:cs typeface="Calibri"/>
              </a:rPr>
              <a:t>por</a:t>
            </a:r>
            <a:r>
              <a:rPr sz="1500" spc="-34" dirty="0">
                <a:solidFill>
                  <a:prstClr val="black"/>
                </a:solidFill>
                <a:cs typeface="Calibri"/>
              </a:rPr>
              <a:t>t</a:t>
            </a:r>
            <a:r>
              <a:rPr sz="1500" spc="-68" dirty="0">
                <a:solidFill>
                  <a:prstClr val="black"/>
                </a:solidFill>
                <a:cs typeface="Calibri"/>
              </a:rPr>
              <a:t> </a:t>
            </a:r>
            <a:r>
              <a:rPr sz="1500" spc="-30" dirty="0">
                <a:solidFill>
                  <a:prstClr val="black"/>
                </a:solidFill>
                <a:cs typeface="Calibri"/>
              </a:rPr>
              <a:t>url</a:t>
            </a:r>
            <a:r>
              <a:rPr sz="1500" spc="-26" dirty="0">
                <a:solidFill>
                  <a:prstClr val="black"/>
                </a:solidFill>
                <a:cs typeface="Calibri"/>
              </a:rPr>
              <a:t>l</a:t>
            </a:r>
            <a:r>
              <a:rPr sz="1500" spc="-15" dirty="0">
                <a:solidFill>
                  <a:prstClr val="black"/>
                </a:solidFill>
                <a:cs typeface="Calibri"/>
              </a:rPr>
              <a:t>ib.</a:t>
            </a:r>
            <a:r>
              <a:rPr sz="1500" spc="-41" dirty="0">
                <a:solidFill>
                  <a:prstClr val="black"/>
                </a:solidFill>
                <a:cs typeface="Calibri"/>
              </a:rPr>
              <a:t>r</a:t>
            </a:r>
            <a:r>
              <a:rPr sz="1500" spc="-60" dirty="0">
                <a:solidFill>
                  <a:prstClr val="black"/>
                </a:solidFill>
                <a:cs typeface="Calibri"/>
              </a:rPr>
              <a:t>eque</a:t>
            </a:r>
            <a:r>
              <a:rPr sz="1500" spc="-68" dirty="0">
                <a:solidFill>
                  <a:prstClr val="black"/>
                </a:solidFill>
                <a:cs typeface="Calibri"/>
              </a:rPr>
              <a:t>s</a:t>
            </a:r>
            <a:r>
              <a:rPr sz="1500" spc="-8" dirty="0">
                <a:solidFill>
                  <a:prstClr val="black"/>
                </a:solidFill>
                <a:cs typeface="Calibri"/>
              </a:rPr>
              <a:t>t</a:t>
            </a:r>
            <a:endParaRPr sz="1500" dirty="0">
              <a:solidFill>
                <a:prstClr val="black"/>
              </a:solidFill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26" dirty="0">
                <a:solidFill>
                  <a:prstClr val="black"/>
                </a:solidFill>
                <a:cs typeface="Calibri"/>
              </a:rPr>
              <a:t>i</a:t>
            </a:r>
            <a:r>
              <a:rPr sz="1500" spc="-94" dirty="0">
                <a:solidFill>
                  <a:prstClr val="black"/>
                </a:solidFill>
                <a:cs typeface="Calibri"/>
              </a:rPr>
              <a:t>m</a:t>
            </a:r>
            <a:r>
              <a:rPr sz="1500" spc="-56" dirty="0">
                <a:solidFill>
                  <a:prstClr val="black"/>
                </a:solidFill>
                <a:cs typeface="Calibri"/>
              </a:rPr>
              <a:t>por</a:t>
            </a:r>
            <a:r>
              <a:rPr sz="1500" spc="-34" dirty="0">
                <a:solidFill>
                  <a:prstClr val="black"/>
                </a:solidFill>
                <a:cs typeface="Calibri"/>
              </a:rPr>
              <a:t>t</a:t>
            </a:r>
            <a:r>
              <a:rPr sz="1500" spc="-71" dirty="0">
                <a:solidFill>
                  <a:prstClr val="black"/>
                </a:solidFill>
                <a:cs typeface="Calibri"/>
              </a:rPr>
              <a:t> </a:t>
            </a:r>
            <a:r>
              <a:rPr sz="1500" spc="-26" dirty="0">
                <a:solidFill>
                  <a:prstClr val="black"/>
                </a:solidFill>
                <a:cs typeface="Calibri"/>
              </a:rPr>
              <a:t>t</a:t>
            </a:r>
            <a:r>
              <a:rPr sz="1500" spc="-38" dirty="0">
                <a:solidFill>
                  <a:prstClr val="black"/>
                </a:solidFill>
                <a:cs typeface="Calibri"/>
              </a:rPr>
              <a:t>h</a:t>
            </a:r>
            <a:r>
              <a:rPr sz="1500" spc="-23" dirty="0">
                <a:solidFill>
                  <a:prstClr val="black"/>
                </a:solidFill>
                <a:cs typeface="Calibri"/>
              </a:rPr>
              <a:t>r</a:t>
            </a:r>
            <a:r>
              <a:rPr sz="1500" spc="-71" dirty="0">
                <a:solidFill>
                  <a:prstClr val="black"/>
                </a:solidFill>
                <a:cs typeface="Calibri"/>
              </a:rPr>
              <a:t>eading</a:t>
            </a:r>
            <a:endParaRPr sz="1500" dirty="0">
              <a:solidFill>
                <a:prstClr val="black"/>
              </a:solidFill>
              <a:cs typeface="Calibri"/>
            </a:endParaRPr>
          </a:p>
          <a:p>
            <a:pPr marL="180975" marR="2485072" indent="-171450">
              <a:lnSpc>
                <a:spcPct val="130000"/>
              </a:lnSpc>
            </a:pPr>
            <a:r>
              <a:rPr sz="1500" spc="-75" dirty="0" err="1" smtClean="0">
                <a:solidFill>
                  <a:srgbClr val="C00000"/>
                </a:solidFill>
                <a:cs typeface="Calibri"/>
              </a:rPr>
              <a:t>d</a:t>
            </a:r>
            <a:r>
              <a:rPr sz="1500" spc="-71" dirty="0" err="1" smtClean="0">
                <a:solidFill>
                  <a:srgbClr val="C00000"/>
                </a:solidFill>
                <a:cs typeface="Calibri"/>
              </a:rPr>
              <a:t>e</a:t>
            </a:r>
            <a:r>
              <a:rPr sz="1500" spc="-11" dirty="0" err="1" smtClean="0">
                <a:solidFill>
                  <a:srgbClr val="C00000"/>
                </a:solidFill>
                <a:cs typeface="Calibri"/>
              </a:rPr>
              <a:t>f</a:t>
            </a:r>
            <a:r>
              <a:rPr sz="1500" spc="-79" dirty="0" smtClean="0">
                <a:solidFill>
                  <a:srgbClr val="C00000"/>
                </a:solidFill>
                <a:cs typeface="Calibri"/>
              </a:rPr>
              <a:t> </a:t>
            </a:r>
            <a:r>
              <a:rPr lang="en-US" sz="1500" spc="-79" dirty="0" err="1" smtClean="0">
                <a:solidFill>
                  <a:srgbClr val="C00000"/>
                </a:solidFill>
                <a:cs typeface="Calibri"/>
              </a:rPr>
              <a:t>i</a:t>
            </a:r>
            <a:r>
              <a:rPr sz="1500" spc="-94" dirty="0" err="1" smtClean="0">
                <a:solidFill>
                  <a:srgbClr val="C00000"/>
                </a:solidFill>
                <a:cs typeface="Calibri"/>
              </a:rPr>
              <a:t>m</a:t>
            </a:r>
            <a:r>
              <a:rPr sz="1500" spc="-105" dirty="0" err="1" smtClean="0">
                <a:solidFill>
                  <a:srgbClr val="C00000"/>
                </a:solidFill>
                <a:cs typeface="Calibri"/>
              </a:rPr>
              <a:t>a</a:t>
            </a:r>
            <a:r>
              <a:rPr sz="1500" spc="-127" dirty="0" err="1" smtClean="0">
                <a:solidFill>
                  <a:srgbClr val="C00000"/>
                </a:solidFill>
                <a:cs typeface="Calibri"/>
              </a:rPr>
              <a:t>g</a:t>
            </a:r>
            <a:r>
              <a:rPr sz="1500" spc="-79" dirty="0" err="1" smtClean="0">
                <a:solidFill>
                  <a:srgbClr val="C00000"/>
                </a:solidFill>
                <a:cs typeface="Calibri"/>
              </a:rPr>
              <a:t>eSp</a:t>
            </a:r>
            <a:r>
              <a:rPr sz="1500" spc="-41" dirty="0" err="1" smtClean="0">
                <a:solidFill>
                  <a:srgbClr val="C00000"/>
                </a:solidFill>
                <a:cs typeface="Calibri"/>
              </a:rPr>
              <a:t>ide</a:t>
            </a:r>
            <a:r>
              <a:rPr sz="1500" spc="-38" dirty="0" err="1" smtClean="0">
                <a:solidFill>
                  <a:srgbClr val="C00000"/>
                </a:solidFill>
                <a:cs typeface="Calibri"/>
              </a:rPr>
              <a:t>r</a:t>
            </a:r>
            <a:r>
              <a:rPr sz="1500" dirty="0" smtClean="0">
                <a:solidFill>
                  <a:srgbClr val="C00000"/>
                </a:solidFill>
                <a:cs typeface="Calibri"/>
              </a:rPr>
              <a:t>(</a:t>
            </a:r>
            <a:r>
              <a:rPr sz="1500" spc="-71" dirty="0" err="1" smtClean="0">
                <a:solidFill>
                  <a:srgbClr val="C00000"/>
                </a:solidFill>
                <a:cs typeface="Calibri"/>
              </a:rPr>
              <a:t>s</a:t>
            </a:r>
            <a:r>
              <a:rPr sz="1500" spc="-26" dirty="0" err="1" smtClean="0">
                <a:solidFill>
                  <a:srgbClr val="C00000"/>
                </a:solidFill>
                <a:cs typeface="Calibri"/>
              </a:rPr>
              <a:t>t</a:t>
            </a:r>
            <a:r>
              <a:rPr sz="1500" dirty="0" err="1" smtClean="0">
                <a:solidFill>
                  <a:srgbClr val="C00000"/>
                </a:solidFill>
                <a:cs typeface="Calibri"/>
              </a:rPr>
              <a:t>art_ur</a:t>
            </a:r>
            <a:r>
              <a:rPr sz="1500" spc="-4" dirty="0" err="1" smtClean="0">
                <a:solidFill>
                  <a:srgbClr val="C00000"/>
                </a:solidFill>
                <a:cs typeface="Calibri"/>
              </a:rPr>
              <a:t>l</a:t>
            </a:r>
            <a:r>
              <a:rPr sz="1500" spc="38" dirty="0">
                <a:solidFill>
                  <a:srgbClr val="C00000"/>
                </a:solidFill>
                <a:cs typeface="Calibri"/>
              </a:rPr>
              <a:t>):</a:t>
            </a:r>
            <a:r>
              <a:rPr sz="1500" spc="41" dirty="0">
                <a:solidFill>
                  <a:srgbClr val="C00000"/>
                </a:solidFill>
                <a:cs typeface="Calibri"/>
              </a:rPr>
              <a:t> </a:t>
            </a:r>
            <a:r>
              <a:rPr sz="1500" spc="-75" dirty="0">
                <a:solidFill>
                  <a:prstClr val="black"/>
                </a:solidFill>
                <a:cs typeface="Calibri"/>
              </a:rPr>
              <a:t>global</a:t>
            </a:r>
            <a:r>
              <a:rPr sz="1500" spc="-83" dirty="0">
                <a:solidFill>
                  <a:prstClr val="black"/>
                </a:solidFill>
                <a:cs typeface="Calibri"/>
              </a:rPr>
              <a:t> </a:t>
            </a:r>
            <a:r>
              <a:rPr sz="1500" spc="-23" dirty="0">
                <a:solidFill>
                  <a:prstClr val="black"/>
                </a:solidFill>
                <a:cs typeface="Calibri"/>
              </a:rPr>
              <a:t>th</a:t>
            </a:r>
            <a:r>
              <a:rPr sz="1500" spc="-38" dirty="0">
                <a:solidFill>
                  <a:prstClr val="black"/>
                </a:solidFill>
                <a:cs typeface="Calibri"/>
              </a:rPr>
              <a:t>r</a:t>
            </a:r>
            <a:r>
              <a:rPr sz="1500" spc="-56" dirty="0">
                <a:solidFill>
                  <a:prstClr val="black"/>
                </a:solidFill>
                <a:cs typeface="Calibri"/>
              </a:rPr>
              <a:t>eads</a:t>
            </a:r>
            <a:endParaRPr sz="1500" dirty="0">
              <a:solidFill>
                <a:prstClr val="black"/>
              </a:solidFill>
              <a:cs typeface="Calibri"/>
            </a:endParaRPr>
          </a:p>
          <a:p>
            <a:pPr marL="180975" marR="3446621">
              <a:lnSpc>
                <a:spcPts val="2340"/>
              </a:lnSpc>
              <a:spcBef>
                <a:spcPts val="169"/>
              </a:spcBef>
            </a:pPr>
            <a:r>
              <a:rPr sz="1500" spc="-75" dirty="0">
                <a:solidFill>
                  <a:prstClr val="black"/>
                </a:solidFill>
                <a:cs typeface="Calibri"/>
              </a:rPr>
              <a:t>global</a:t>
            </a:r>
            <a:r>
              <a:rPr sz="1500" spc="-83" dirty="0">
                <a:solidFill>
                  <a:prstClr val="black"/>
                </a:solidFill>
                <a:cs typeface="Calibri"/>
              </a:rPr>
              <a:t> </a:t>
            </a:r>
            <a:r>
              <a:rPr sz="1500" spc="-68" dirty="0">
                <a:solidFill>
                  <a:prstClr val="black"/>
                </a:solidFill>
                <a:cs typeface="Calibri"/>
              </a:rPr>
              <a:t>c</a:t>
            </a:r>
            <a:r>
              <a:rPr sz="1500" spc="-75" dirty="0">
                <a:solidFill>
                  <a:prstClr val="black"/>
                </a:solidFill>
                <a:cs typeface="Calibri"/>
              </a:rPr>
              <a:t>ou</a:t>
            </a:r>
            <a:r>
              <a:rPr sz="1500" spc="-83" dirty="0">
                <a:solidFill>
                  <a:prstClr val="black"/>
                </a:solidFill>
                <a:cs typeface="Calibri"/>
              </a:rPr>
              <a:t>n</a:t>
            </a:r>
            <a:r>
              <a:rPr sz="1500" spc="-8" dirty="0">
                <a:solidFill>
                  <a:prstClr val="black"/>
                </a:solidFill>
                <a:cs typeface="Calibri"/>
              </a:rPr>
              <a:t>t </a:t>
            </a:r>
            <a:r>
              <a:rPr sz="1500" spc="-4" dirty="0">
                <a:solidFill>
                  <a:prstClr val="black"/>
                </a:solidFill>
                <a:cs typeface="Calibri"/>
              </a:rPr>
              <a:t>t</a:t>
            </a:r>
            <a:r>
              <a:rPr sz="1500" dirty="0">
                <a:solidFill>
                  <a:prstClr val="black"/>
                </a:solidFill>
                <a:cs typeface="Calibri"/>
              </a:rPr>
              <a:t>r</a:t>
            </a:r>
            <a:r>
              <a:rPr sz="1500" spc="15" dirty="0">
                <a:solidFill>
                  <a:prstClr val="black"/>
                </a:solidFill>
                <a:cs typeface="Calibri"/>
              </a:rPr>
              <a:t>y:</a:t>
            </a:r>
            <a:endParaRPr sz="1500" dirty="0">
              <a:solidFill>
                <a:prstClr val="black"/>
              </a:solidFill>
              <a:cs typeface="Calibri"/>
            </a:endParaRPr>
          </a:p>
          <a:p>
            <a:pPr marL="352425" marR="3810">
              <a:lnSpc>
                <a:spcPts val="2340"/>
              </a:lnSpc>
            </a:pPr>
            <a:r>
              <a:rPr sz="1500" spc="-38" dirty="0">
                <a:solidFill>
                  <a:prstClr val="black"/>
                </a:solidFill>
                <a:cs typeface="Calibri"/>
              </a:rPr>
              <a:t>urls</a:t>
            </a:r>
            <a:r>
              <a:rPr sz="1500" spc="-90" dirty="0">
                <a:solidFill>
                  <a:prstClr val="black"/>
                </a:solidFill>
                <a:cs typeface="Calibri"/>
              </a:rPr>
              <a:t>=[]</a:t>
            </a:r>
            <a:r>
              <a:rPr sz="1500" spc="-56" dirty="0">
                <a:solidFill>
                  <a:prstClr val="black"/>
                </a:solidFill>
                <a:cs typeface="Calibri"/>
              </a:rPr>
              <a:t> </a:t>
            </a:r>
            <a:r>
              <a:rPr sz="1500" spc="-23" dirty="0">
                <a:solidFill>
                  <a:prstClr val="black"/>
                </a:solidFill>
                <a:cs typeface="Calibri"/>
              </a:rPr>
              <a:t>r</a:t>
            </a:r>
            <a:r>
              <a:rPr sz="1500" spc="-68" dirty="0">
                <a:solidFill>
                  <a:prstClr val="black"/>
                </a:solidFill>
                <a:cs typeface="Calibri"/>
              </a:rPr>
              <a:t>eq</a:t>
            </a:r>
            <a:r>
              <a:rPr sz="1500" spc="-281" dirty="0">
                <a:solidFill>
                  <a:prstClr val="black"/>
                </a:solidFill>
                <a:cs typeface="Calibri"/>
              </a:rPr>
              <a:t>=</a:t>
            </a:r>
            <a:r>
              <a:rPr sz="1500" spc="-30" dirty="0">
                <a:solidFill>
                  <a:prstClr val="black"/>
                </a:solidFill>
                <a:cs typeface="Calibri"/>
              </a:rPr>
              <a:t>url</a:t>
            </a:r>
            <a:r>
              <a:rPr sz="1500" spc="-26" dirty="0">
                <a:solidFill>
                  <a:prstClr val="black"/>
                </a:solidFill>
                <a:cs typeface="Calibri"/>
              </a:rPr>
              <a:t>l</a:t>
            </a:r>
            <a:r>
              <a:rPr sz="1500" spc="-15" dirty="0">
                <a:solidFill>
                  <a:prstClr val="black"/>
                </a:solidFill>
                <a:cs typeface="Calibri"/>
              </a:rPr>
              <a:t>ib.</a:t>
            </a:r>
            <a:r>
              <a:rPr sz="1500" spc="-41" dirty="0">
                <a:solidFill>
                  <a:prstClr val="black"/>
                </a:solidFill>
                <a:cs typeface="Calibri"/>
              </a:rPr>
              <a:t>r</a:t>
            </a:r>
            <a:r>
              <a:rPr sz="1500" spc="-60" dirty="0">
                <a:solidFill>
                  <a:prstClr val="black"/>
                </a:solidFill>
                <a:cs typeface="Calibri"/>
              </a:rPr>
              <a:t>eque</a:t>
            </a:r>
            <a:r>
              <a:rPr sz="1500" spc="-68" dirty="0">
                <a:solidFill>
                  <a:prstClr val="black"/>
                </a:solidFill>
                <a:cs typeface="Calibri"/>
              </a:rPr>
              <a:t>s</a:t>
            </a:r>
            <a:r>
              <a:rPr sz="1500" spc="-11" dirty="0">
                <a:solidFill>
                  <a:prstClr val="black"/>
                </a:solidFill>
                <a:cs typeface="Calibri"/>
              </a:rPr>
              <a:t>t.</a:t>
            </a:r>
            <a:r>
              <a:rPr sz="1500" spc="-45" dirty="0">
                <a:solidFill>
                  <a:prstClr val="black"/>
                </a:solidFill>
                <a:cs typeface="Calibri"/>
              </a:rPr>
              <a:t>R</a:t>
            </a:r>
            <a:r>
              <a:rPr sz="1500" spc="-60" dirty="0">
                <a:solidFill>
                  <a:prstClr val="black"/>
                </a:solidFill>
                <a:cs typeface="Calibri"/>
              </a:rPr>
              <a:t>eque</a:t>
            </a:r>
            <a:r>
              <a:rPr sz="1500" spc="-68" dirty="0">
                <a:solidFill>
                  <a:prstClr val="black"/>
                </a:solidFill>
                <a:cs typeface="Calibri"/>
              </a:rPr>
              <a:t>s</a:t>
            </a:r>
            <a:r>
              <a:rPr sz="1500" spc="-8" dirty="0">
                <a:solidFill>
                  <a:prstClr val="black"/>
                </a:solidFill>
                <a:cs typeface="Calibri"/>
              </a:rPr>
              <a:t>t</a:t>
            </a:r>
            <a:r>
              <a:rPr sz="1500" dirty="0">
                <a:solidFill>
                  <a:prstClr val="black"/>
                </a:solidFill>
                <a:cs typeface="Calibri"/>
              </a:rPr>
              <a:t>(</a:t>
            </a:r>
            <a:r>
              <a:rPr sz="1500" spc="-71" dirty="0">
                <a:solidFill>
                  <a:prstClr val="black"/>
                </a:solidFill>
                <a:cs typeface="Calibri"/>
              </a:rPr>
              <a:t>s</a:t>
            </a:r>
            <a:r>
              <a:rPr sz="1500" spc="-26" dirty="0">
                <a:solidFill>
                  <a:prstClr val="black"/>
                </a:solidFill>
                <a:cs typeface="Calibri"/>
              </a:rPr>
              <a:t>t</a:t>
            </a:r>
            <a:r>
              <a:rPr sz="1500" dirty="0">
                <a:solidFill>
                  <a:prstClr val="black"/>
                </a:solidFill>
                <a:cs typeface="Calibri"/>
              </a:rPr>
              <a:t>art_ur</a:t>
            </a:r>
            <a:r>
              <a:rPr sz="1500" spc="-8" dirty="0">
                <a:solidFill>
                  <a:prstClr val="black"/>
                </a:solidFill>
                <a:cs typeface="Calibri"/>
              </a:rPr>
              <a:t>l,h</a:t>
            </a:r>
            <a:r>
              <a:rPr sz="1500" spc="-45" dirty="0">
                <a:solidFill>
                  <a:prstClr val="black"/>
                </a:solidFill>
                <a:cs typeface="Calibri"/>
              </a:rPr>
              <a:t>eade</a:t>
            </a:r>
            <a:r>
              <a:rPr sz="1500" spc="-64" dirty="0">
                <a:solidFill>
                  <a:prstClr val="black"/>
                </a:solidFill>
                <a:cs typeface="Calibri"/>
              </a:rPr>
              <a:t>r</a:t>
            </a:r>
            <a:r>
              <a:rPr sz="1500" spc="-45" dirty="0">
                <a:solidFill>
                  <a:prstClr val="black"/>
                </a:solidFill>
                <a:cs typeface="Calibri"/>
              </a:rPr>
              <a:t>s</a:t>
            </a:r>
            <a:r>
              <a:rPr sz="1500" spc="-94" dirty="0">
                <a:solidFill>
                  <a:prstClr val="black"/>
                </a:solidFill>
                <a:cs typeface="Calibri"/>
              </a:rPr>
              <a:t>=head</a:t>
            </a:r>
            <a:r>
              <a:rPr sz="1500" spc="-79" dirty="0">
                <a:solidFill>
                  <a:prstClr val="black"/>
                </a:solidFill>
                <a:cs typeface="Calibri"/>
              </a:rPr>
              <a:t>e</a:t>
            </a:r>
            <a:r>
              <a:rPr sz="1500" spc="-30" dirty="0">
                <a:solidFill>
                  <a:prstClr val="black"/>
                </a:solidFill>
                <a:cs typeface="Calibri"/>
              </a:rPr>
              <a:t>rs)</a:t>
            </a:r>
            <a:endParaRPr sz="1500" dirty="0">
              <a:solidFill>
                <a:prstClr val="black"/>
              </a:solidFill>
              <a:cs typeface="Calibri"/>
            </a:endParaRPr>
          </a:p>
          <a:p>
            <a:pPr marL="352425" marR="634841">
              <a:lnSpc>
                <a:spcPts val="2340"/>
              </a:lnSpc>
            </a:pPr>
            <a:r>
              <a:rPr sz="1500" spc="-79" dirty="0">
                <a:solidFill>
                  <a:prstClr val="black"/>
                </a:solidFill>
                <a:cs typeface="Calibri"/>
              </a:rPr>
              <a:t>d</a:t>
            </a:r>
            <a:r>
              <a:rPr sz="1500" spc="-83" dirty="0">
                <a:solidFill>
                  <a:prstClr val="black"/>
                </a:solidFill>
                <a:cs typeface="Calibri"/>
              </a:rPr>
              <a:t>a</a:t>
            </a:r>
            <a:r>
              <a:rPr sz="1500" spc="-26" dirty="0">
                <a:solidFill>
                  <a:prstClr val="black"/>
                </a:solidFill>
                <a:cs typeface="Calibri"/>
              </a:rPr>
              <a:t>t</a:t>
            </a:r>
            <a:r>
              <a:rPr sz="1500" spc="-139" dirty="0">
                <a:solidFill>
                  <a:prstClr val="black"/>
                </a:solidFill>
                <a:cs typeface="Calibri"/>
              </a:rPr>
              <a:t>a</a:t>
            </a:r>
            <a:r>
              <a:rPr sz="1500" spc="-188" dirty="0">
                <a:solidFill>
                  <a:prstClr val="black"/>
                </a:solidFill>
                <a:cs typeface="Calibri"/>
              </a:rPr>
              <a:t>=</a:t>
            </a:r>
            <a:r>
              <a:rPr sz="1500" spc="-34" dirty="0">
                <a:solidFill>
                  <a:prstClr val="black"/>
                </a:solidFill>
                <a:cs typeface="Calibri"/>
              </a:rPr>
              <a:t>ur</a:t>
            </a:r>
            <a:r>
              <a:rPr sz="1500" spc="-26" dirty="0">
                <a:solidFill>
                  <a:prstClr val="black"/>
                </a:solidFill>
                <a:cs typeface="Calibri"/>
              </a:rPr>
              <a:t>l</a:t>
            </a:r>
            <a:r>
              <a:rPr sz="1500" spc="-19" dirty="0">
                <a:solidFill>
                  <a:prstClr val="black"/>
                </a:solidFill>
                <a:cs typeface="Calibri"/>
              </a:rPr>
              <a:t>l</a:t>
            </a:r>
            <a:r>
              <a:rPr sz="1500" spc="-26" dirty="0">
                <a:solidFill>
                  <a:prstClr val="black"/>
                </a:solidFill>
                <a:cs typeface="Calibri"/>
              </a:rPr>
              <a:t>i</a:t>
            </a:r>
            <a:r>
              <a:rPr sz="1500" spc="-19" dirty="0">
                <a:solidFill>
                  <a:prstClr val="black"/>
                </a:solidFill>
                <a:cs typeface="Calibri"/>
              </a:rPr>
              <a:t>b.</a:t>
            </a:r>
            <a:r>
              <a:rPr sz="1500" spc="-34" dirty="0">
                <a:solidFill>
                  <a:prstClr val="black"/>
                </a:solidFill>
                <a:cs typeface="Calibri"/>
              </a:rPr>
              <a:t>r</a:t>
            </a:r>
            <a:r>
              <a:rPr sz="1500" spc="-60" dirty="0">
                <a:solidFill>
                  <a:prstClr val="black"/>
                </a:solidFill>
                <a:cs typeface="Calibri"/>
              </a:rPr>
              <a:t>eque</a:t>
            </a:r>
            <a:r>
              <a:rPr sz="1500" spc="-71" dirty="0">
                <a:solidFill>
                  <a:prstClr val="black"/>
                </a:solidFill>
                <a:cs typeface="Calibri"/>
              </a:rPr>
              <a:t>s</a:t>
            </a:r>
            <a:r>
              <a:rPr sz="1500" spc="-8" dirty="0">
                <a:solidFill>
                  <a:prstClr val="black"/>
                </a:solidFill>
                <a:cs typeface="Calibri"/>
              </a:rPr>
              <a:t>t.ur</a:t>
            </a:r>
            <a:r>
              <a:rPr sz="1500" spc="-11" dirty="0">
                <a:solidFill>
                  <a:prstClr val="black"/>
                </a:solidFill>
                <a:cs typeface="Calibri"/>
              </a:rPr>
              <a:t>l</a:t>
            </a:r>
            <a:r>
              <a:rPr sz="1500" spc="-75" dirty="0">
                <a:solidFill>
                  <a:prstClr val="black"/>
                </a:solidFill>
                <a:cs typeface="Calibri"/>
              </a:rPr>
              <a:t>ope</a:t>
            </a:r>
            <a:r>
              <a:rPr sz="1500" spc="-71" dirty="0">
                <a:solidFill>
                  <a:prstClr val="black"/>
                </a:solidFill>
                <a:cs typeface="Calibri"/>
              </a:rPr>
              <a:t>n</a:t>
            </a:r>
            <a:r>
              <a:rPr sz="1500" dirty="0">
                <a:solidFill>
                  <a:prstClr val="black"/>
                </a:solidFill>
                <a:cs typeface="Calibri"/>
              </a:rPr>
              <a:t>(</a:t>
            </a:r>
            <a:r>
              <a:rPr sz="1500" spc="-23" dirty="0">
                <a:solidFill>
                  <a:prstClr val="black"/>
                </a:solidFill>
                <a:cs typeface="Calibri"/>
              </a:rPr>
              <a:t>r</a:t>
            </a:r>
            <a:r>
              <a:rPr sz="1500" spc="-64" dirty="0">
                <a:solidFill>
                  <a:prstClr val="black"/>
                </a:solidFill>
                <a:cs typeface="Calibri"/>
              </a:rPr>
              <a:t>e</a:t>
            </a:r>
            <a:r>
              <a:rPr sz="1500" spc="-75" dirty="0">
                <a:solidFill>
                  <a:prstClr val="black"/>
                </a:solidFill>
                <a:cs typeface="Calibri"/>
              </a:rPr>
              <a:t>q</a:t>
            </a:r>
            <a:r>
              <a:rPr sz="1500" dirty="0">
                <a:solidFill>
                  <a:prstClr val="black"/>
                </a:solidFill>
                <a:cs typeface="Calibri"/>
              </a:rPr>
              <a:t>) </a:t>
            </a:r>
            <a:r>
              <a:rPr sz="1500" spc="-79" dirty="0">
                <a:solidFill>
                  <a:prstClr val="black"/>
                </a:solidFill>
                <a:cs typeface="Calibri"/>
              </a:rPr>
              <a:t>da</a:t>
            </a:r>
            <a:r>
              <a:rPr sz="1500" spc="-26" dirty="0">
                <a:solidFill>
                  <a:prstClr val="black"/>
                </a:solidFill>
                <a:cs typeface="Calibri"/>
              </a:rPr>
              <a:t>t</a:t>
            </a:r>
            <a:r>
              <a:rPr sz="1500" spc="-139" dirty="0">
                <a:solidFill>
                  <a:prstClr val="black"/>
                </a:solidFill>
                <a:cs typeface="Calibri"/>
              </a:rPr>
              <a:t>a</a:t>
            </a:r>
            <a:r>
              <a:rPr sz="1500" spc="-191" dirty="0">
                <a:solidFill>
                  <a:prstClr val="black"/>
                </a:solidFill>
                <a:cs typeface="Calibri"/>
              </a:rPr>
              <a:t>=</a:t>
            </a:r>
            <a:r>
              <a:rPr sz="1500" spc="-79" dirty="0">
                <a:solidFill>
                  <a:prstClr val="black"/>
                </a:solidFill>
                <a:cs typeface="Calibri"/>
              </a:rPr>
              <a:t>da</a:t>
            </a:r>
            <a:r>
              <a:rPr sz="1500" spc="-26" dirty="0">
                <a:solidFill>
                  <a:prstClr val="black"/>
                </a:solidFill>
                <a:cs typeface="Calibri"/>
              </a:rPr>
              <a:t>t</a:t>
            </a:r>
            <a:r>
              <a:rPr sz="1500" spc="4" dirty="0">
                <a:solidFill>
                  <a:prstClr val="black"/>
                </a:solidFill>
                <a:cs typeface="Calibri"/>
              </a:rPr>
              <a:t>a.</a:t>
            </a:r>
            <a:r>
              <a:rPr sz="1500" spc="-19" dirty="0">
                <a:solidFill>
                  <a:prstClr val="black"/>
                </a:solidFill>
                <a:cs typeface="Calibri"/>
              </a:rPr>
              <a:t>r</a:t>
            </a:r>
            <a:r>
              <a:rPr sz="1500" spc="-60" dirty="0">
                <a:solidFill>
                  <a:prstClr val="black"/>
                </a:solidFill>
                <a:cs typeface="Calibri"/>
              </a:rPr>
              <a:t>ead</a:t>
            </a:r>
            <a:r>
              <a:rPr sz="1500" dirty="0">
                <a:solidFill>
                  <a:prstClr val="black"/>
                </a:solidFill>
                <a:cs typeface="Calibri"/>
              </a:rPr>
              <a:t>() </a:t>
            </a:r>
            <a:r>
              <a:rPr sz="1500" spc="-86" dirty="0">
                <a:solidFill>
                  <a:prstClr val="black"/>
                </a:solidFill>
                <a:cs typeface="Calibri"/>
              </a:rPr>
              <a:t>damm</a:t>
            </a:r>
            <a:r>
              <a:rPr sz="1500" spc="-71" dirty="0">
                <a:solidFill>
                  <a:prstClr val="black"/>
                </a:solidFill>
                <a:cs typeface="Calibri"/>
              </a:rPr>
              <a:t>it</a:t>
            </a:r>
            <a:r>
              <a:rPr sz="1500" spc="-172" dirty="0">
                <a:solidFill>
                  <a:prstClr val="black"/>
                </a:solidFill>
                <a:cs typeface="Calibri"/>
              </a:rPr>
              <a:t>=</a:t>
            </a:r>
            <a:r>
              <a:rPr sz="1500" spc="-53" dirty="0">
                <a:solidFill>
                  <a:prstClr val="black"/>
                </a:solidFill>
                <a:cs typeface="Calibri"/>
              </a:rPr>
              <a:t>Uni</a:t>
            </a:r>
            <a:r>
              <a:rPr sz="1500" spc="-60" dirty="0">
                <a:solidFill>
                  <a:prstClr val="black"/>
                </a:solidFill>
                <a:cs typeface="Calibri"/>
              </a:rPr>
              <a:t>c</a:t>
            </a:r>
            <a:r>
              <a:rPr sz="1500" spc="-79" dirty="0">
                <a:solidFill>
                  <a:prstClr val="black"/>
                </a:solidFill>
                <a:cs typeface="Calibri"/>
              </a:rPr>
              <a:t>odeDammi</a:t>
            </a:r>
            <a:r>
              <a:rPr sz="1500" spc="-8" dirty="0">
                <a:solidFill>
                  <a:prstClr val="black"/>
                </a:solidFill>
                <a:cs typeface="Calibri"/>
              </a:rPr>
              <a:t>t</a:t>
            </a:r>
            <a:r>
              <a:rPr sz="1500" spc="-38" dirty="0">
                <a:solidFill>
                  <a:prstClr val="black"/>
                </a:solidFill>
                <a:cs typeface="Calibri"/>
              </a:rPr>
              <a:t>(</a:t>
            </a:r>
            <a:r>
              <a:rPr sz="1500" spc="-60" dirty="0">
                <a:solidFill>
                  <a:prstClr val="black"/>
                </a:solidFill>
                <a:cs typeface="Calibri"/>
              </a:rPr>
              <a:t>d</a:t>
            </a:r>
            <a:r>
              <a:rPr sz="1500" spc="-64" dirty="0">
                <a:solidFill>
                  <a:prstClr val="black"/>
                </a:solidFill>
                <a:cs typeface="Calibri"/>
              </a:rPr>
              <a:t>a</a:t>
            </a:r>
            <a:r>
              <a:rPr sz="1500" spc="-26" dirty="0">
                <a:solidFill>
                  <a:prstClr val="black"/>
                </a:solidFill>
                <a:cs typeface="Calibri"/>
              </a:rPr>
              <a:t>t</a:t>
            </a:r>
            <a:r>
              <a:rPr sz="1500" spc="-8" dirty="0">
                <a:solidFill>
                  <a:prstClr val="black"/>
                </a:solidFill>
                <a:cs typeface="Calibri"/>
              </a:rPr>
              <a:t>a,["ut</a:t>
            </a:r>
            <a:r>
              <a:rPr sz="1500" dirty="0">
                <a:solidFill>
                  <a:prstClr val="black"/>
                </a:solidFill>
                <a:cs typeface="Calibri"/>
              </a:rPr>
              <a:t>f</a:t>
            </a:r>
            <a:r>
              <a:rPr sz="1500" spc="-146" dirty="0">
                <a:solidFill>
                  <a:prstClr val="black"/>
                </a:solidFill>
                <a:cs typeface="Calibri"/>
              </a:rPr>
              <a:t>-</a:t>
            </a:r>
            <a:r>
              <a:rPr sz="1500" spc="4" dirty="0">
                <a:solidFill>
                  <a:prstClr val="black"/>
                </a:solidFill>
                <a:cs typeface="Calibri"/>
              </a:rPr>
              <a:t>8",</a:t>
            </a:r>
            <a:r>
              <a:rPr sz="1500" spc="-83" dirty="0">
                <a:solidFill>
                  <a:prstClr val="black"/>
                </a:solidFill>
                <a:cs typeface="Calibri"/>
              </a:rPr>
              <a:t>"g</a:t>
            </a:r>
            <a:r>
              <a:rPr sz="1500" spc="-94" dirty="0">
                <a:solidFill>
                  <a:prstClr val="black"/>
                </a:solidFill>
                <a:cs typeface="Calibri"/>
              </a:rPr>
              <a:t>b</a:t>
            </a:r>
            <a:r>
              <a:rPr sz="1500" spc="-11" dirty="0">
                <a:solidFill>
                  <a:prstClr val="black"/>
                </a:solidFill>
                <a:cs typeface="Calibri"/>
              </a:rPr>
              <a:t>k"])</a:t>
            </a:r>
            <a:endParaRPr sz="1500" dirty="0">
              <a:solidFill>
                <a:prstClr val="black"/>
              </a:solidFill>
              <a:cs typeface="Calibri"/>
            </a:endParaRPr>
          </a:p>
          <a:p>
            <a:pPr marL="352425">
              <a:spcBef>
                <a:spcPts val="371"/>
              </a:spcBef>
            </a:pPr>
            <a:r>
              <a:rPr sz="1500" spc="-79" dirty="0">
                <a:solidFill>
                  <a:prstClr val="black"/>
                </a:solidFill>
                <a:cs typeface="Calibri"/>
              </a:rPr>
              <a:t>d</a:t>
            </a:r>
            <a:r>
              <a:rPr sz="1500" spc="-83" dirty="0">
                <a:solidFill>
                  <a:prstClr val="black"/>
                </a:solidFill>
                <a:cs typeface="Calibri"/>
              </a:rPr>
              <a:t>a</a:t>
            </a:r>
            <a:r>
              <a:rPr sz="1500" spc="-26" dirty="0">
                <a:solidFill>
                  <a:prstClr val="black"/>
                </a:solidFill>
                <a:cs typeface="Calibri"/>
              </a:rPr>
              <a:t>t</a:t>
            </a:r>
            <a:r>
              <a:rPr sz="1500" spc="-139" dirty="0">
                <a:solidFill>
                  <a:prstClr val="black"/>
                </a:solidFill>
                <a:cs typeface="Calibri"/>
              </a:rPr>
              <a:t>a</a:t>
            </a:r>
            <a:r>
              <a:rPr sz="1500" spc="-188" dirty="0">
                <a:solidFill>
                  <a:prstClr val="black"/>
                </a:solidFill>
                <a:cs typeface="Calibri"/>
              </a:rPr>
              <a:t>=</a:t>
            </a:r>
            <a:r>
              <a:rPr sz="1500" spc="-79" dirty="0">
                <a:solidFill>
                  <a:prstClr val="black"/>
                </a:solidFill>
                <a:cs typeface="Calibri"/>
              </a:rPr>
              <a:t>dam</a:t>
            </a:r>
            <a:r>
              <a:rPr sz="1500" spc="-105" dirty="0">
                <a:solidFill>
                  <a:prstClr val="black"/>
                </a:solidFill>
                <a:cs typeface="Calibri"/>
              </a:rPr>
              <a:t>m</a:t>
            </a:r>
            <a:r>
              <a:rPr sz="1500" spc="11" dirty="0">
                <a:solidFill>
                  <a:prstClr val="black"/>
                </a:solidFill>
                <a:cs typeface="Calibri"/>
              </a:rPr>
              <a:t>it</a:t>
            </a:r>
            <a:r>
              <a:rPr sz="1500" dirty="0">
                <a:solidFill>
                  <a:prstClr val="black"/>
                </a:solidFill>
                <a:cs typeface="Calibri"/>
              </a:rPr>
              <a:t>.</a:t>
            </a:r>
            <a:r>
              <a:rPr sz="1500" spc="-53" dirty="0">
                <a:solidFill>
                  <a:prstClr val="black"/>
                </a:solidFill>
                <a:cs typeface="Calibri"/>
              </a:rPr>
              <a:t>uni</a:t>
            </a:r>
            <a:r>
              <a:rPr sz="1500" spc="-56" dirty="0">
                <a:solidFill>
                  <a:prstClr val="black"/>
                </a:solidFill>
                <a:cs typeface="Calibri"/>
              </a:rPr>
              <a:t>c</a:t>
            </a:r>
            <a:r>
              <a:rPr sz="1500" spc="-38" dirty="0">
                <a:solidFill>
                  <a:prstClr val="black"/>
                </a:solidFill>
                <a:cs typeface="Calibri"/>
              </a:rPr>
              <a:t>ode_</a:t>
            </a:r>
            <a:r>
              <a:rPr sz="1500" spc="-60" dirty="0">
                <a:solidFill>
                  <a:prstClr val="black"/>
                </a:solidFill>
                <a:cs typeface="Calibri"/>
              </a:rPr>
              <a:t>m</a:t>
            </a:r>
            <a:r>
              <a:rPr sz="1500" spc="-34" dirty="0">
                <a:solidFill>
                  <a:prstClr val="black"/>
                </a:solidFill>
                <a:cs typeface="Calibri"/>
              </a:rPr>
              <a:t>ar</a:t>
            </a:r>
            <a:r>
              <a:rPr sz="1500" spc="-60" dirty="0">
                <a:solidFill>
                  <a:prstClr val="black"/>
                </a:solidFill>
                <a:cs typeface="Calibri"/>
              </a:rPr>
              <a:t>k</a:t>
            </a:r>
            <a:r>
              <a:rPr sz="1500" spc="-79" dirty="0">
                <a:solidFill>
                  <a:prstClr val="black"/>
                </a:solidFill>
                <a:cs typeface="Calibri"/>
              </a:rPr>
              <a:t>up</a:t>
            </a:r>
            <a:endParaRPr sz="15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002458" y="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002458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002458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002458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1"/>
                </a:moveTo>
                <a:lnTo>
                  <a:pt x="188722" y="1284731"/>
                </a:lnTo>
                <a:lnTo>
                  <a:pt x="188722" y="0"/>
                </a:lnTo>
                <a:lnTo>
                  <a:pt x="0" y="0"/>
                </a:lnTo>
                <a:lnTo>
                  <a:pt x="0" y="1284731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002458" y="4181379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2827"/>
                </a:moveTo>
                <a:lnTo>
                  <a:pt x="188722" y="1282827"/>
                </a:lnTo>
                <a:lnTo>
                  <a:pt x="188722" y="0"/>
                </a:lnTo>
                <a:lnTo>
                  <a:pt x="0" y="0"/>
                </a:lnTo>
                <a:lnTo>
                  <a:pt x="0" y="12828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417995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1"/>
                </a:moveTo>
                <a:lnTo>
                  <a:pt x="188747" y="1284731"/>
                </a:lnTo>
                <a:lnTo>
                  <a:pt x="188747" y="0"/>
                </a:lnTo>
                <a:lnTo>
                  <a:pt x="0" y="0"/>
                </a:lnTo>
                <a:lnTo>
                  <a:pt x="0" y="1284731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1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2827"/>
                </a:moveTo>
                <a:lnTo>
                  <a:pt x="188747" y="1282827"/>
                </a:lnTo>
                <a:lnTo>
                  <a:pt x="188747" y="0"/>
                </a:lnTo>
                <a:lnTo>
                  <a:pt x="0" y="0"/>
                </a:lnTo>
                <a:lnTo>
                  <a:pt x="0" y="1282827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 idx="4294967295"/>
          </p:nvPr>
        </p:nvSpPr>
        <p:spPr>
          <a:xfrm>
            <a:off x="1387161" y="255826"/>
            <a:ext cx="8229600" cy="857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2100" b="1" spc="-4" dirty="0">
                <a:solidFill>
                  <a:srgbClr val="3A3838"/>
                </a:solidFill>
              </a:rPr>
              <a:t>多线程爬取图像的程序</a:t>
            </a:r>
            <a:endParaRPr sz="2100" dirty="0"/>
          </a:p>
        </p:txBody>
      </p:sp>
    </p:spTree>
    <p:extLst>
      <p:ext uri="{BB962C8B-B14F-4D97-AF65-F5344CB8AC3E}">
        <p14:creationId xmlns:p14="http://schemas.microsoft.com/office/powerpoint/2010/main" val="5934528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1680" y="962502"/>
            <a:ext cx="5832648" cy="41036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/>
            <a:r>
              <a:rPr sz="1500" spc="-113" dirty="0">
                <a:solidFill>
                  <a:prstClr val="black"/>
                </a:solidFill>
                <a:cs typeface="Calibri"/>
              </a:rPr>
              <a:t>soup</a:t>
            </a:r>
            <a:r>
              <a:rPr sz="1500" spc="-139" dirty="0">
                <a:solidFill>
                  <a:prstClr val="black"/>
                </a:solidFill>
                <a:cs typeface="Calibri"/>
              </a:rPr>
              <a:t>=</a:t>
            </a:r>
            <a:r>
              <a:rPr sz="1500" spc="-49" dirty="0">
                <a:solidFill>
                  <a:prstClr val="black"/>
                </a:solidFill>
                <a:cs typeface="Calibri"/>
              </a:rPr>
              <a:t>BeautifulSou</a:t>
            </a:r>
            <a:r>
              <a:rPr sz="1500" spc="-90" dirty="0">
                <a:solidFill>
                  <a:prstClr val="black"/>
                </a:solidFill>
                <a:cs typeface="Calibri"/>
              </a:rPr>
              <a:t>p</a:t>
            </a:r>
            <a:r>
              <a:rPr sz="1500" spc="-38" dirty="0">
                <a:solidFill>
                  <a:prstClr val="black"/>
                </a:solidFill>
                <a:cs typeface="Calibri"/>
              </a:rPr>
              <a:t>(</a:t>
            </a:r>
            <a:r>
              <a:rPr sz="1500" spc="-60" dirty="0">
                <a:solidFill>
                  <a:prstClr val="black"/>
                </a:solidFill>
                <a:cs typeface="Calibri"/>
              </a:rPr>
              <a:t>d</a:t>
            </a:r>
            <a:r>
              <a:rPr sz="1500" spc="-64" dirty="0">
                <a:solidFill>
                  <a:prstClr val="black"/>
                </a:solidFill>
                <a:cs typeface="Calibri"/>
              </a:rPr>
              <a:t>a</a:t>
            </a:r>
            <a:r>
              <a:rPr sz="1500" spc="-26" dirty="0">
                <a:solidFill>
                  <a:prstClr val="black"/>
                </a:solidFill>
                <a:cs typeface="Calibri"/>
              </a:rPr>
              <a:t>t</a:t>
            </a:r>
            <a:r>
              <a:rPr sz="1500" spc="4" dirty="0">
                <a:solidFill>
                  <a:prstClr val="black"/>
                </a:solidFill>
                <a:cs typeface="Calibri"/>
              </a:rPr>
              <a:t>a,</a:t>
            </a:r>
            <a:r>
              <a:rPr sz="1500" spc="8" dirty="0">
                <a:solidFill>
                  <a:prstClr val="black"/>
                </a:solidFill>
                <a:cs typeface="Calibri"/>
              </a:rPr>
              <a:t>"</a:t>
            </a:r>
            <a:r>
              <a:rPr sz="1500" spc="-23" dirty="0">
                <a:solidFill>
                  <a:prstClr val="black"/>
                </a:solidFill>
                <a:cs typeface="Calibri"/>
              </a:rPr>
              <a:t>l</a:t>
            </a:r>
            <a:r>
              <a:rPr sz="1500" spc="-45" dirty="0">
                <a:solidFill>
                  <a:prstClr val="black"/>
                </a:solidFill>
                <a:cs typeface="Calibri"/>
              </a:rPr>
              <a:t>x</a:t>
            </a:r>
            <a:r>
              <a:rPr sz="1500" spc="-86" dirty="0">
                <a:solidFill>
                  <a:prstClr val="black"/>
                </a:solidFill>
                <a:cs typeface="Calibri"/>
              </a:rPr>
              <a:t>m</a:t>
            </a:r>
            <a:r>
              <a:rPr sz="1500" spc="-34" dirty="0">
                <a:solidFill>
                  <a:prstClr val="black"/>
                </a:solidFill>
                <a:cs typeface="Calibri"/>
              </a:rPr>
              <a:t>l</a:t>
            </a:r>
            <a:r>
              <a:rPr sz="1500" spc="8" dirty="0">
                <a:solidFill>
                  <a:prstClr val="black"/>
                </a:solidFill>
                <a:cs typeface="Calibri"/>
              </a:rPr>
              <a:t>")</a:t>
            </a:r>
            <a:endParaRPr sz="1500" dirty="0">
              <a:solidFill>
                <a:prstClr val="black"/>
              </a:solidFill>
              <a:cs typeface="Calibri"/>
            </a:endParaRPr>
          </a:p>
          <a:p>
            <a:pPr marL="180975">
              <a:spcBef>
                <a:spcPts val="540"/>
              </a:spcBef>
            </a:pPr>
            <a:r>
              <a:rPr sz="1500" spc="-26" dirty="0">
                <a:solidFill>
                  <a:prstClr val="black"/>
                </a:solidFill>
                <a:cs typeface="Calibri"/>
              </a:rPr>
              <a:t>i</a:t>
            </a:r>
            <a:r>
              <a:rPr sz="1500" spc="-98" dirty="0">
                <a:solidFill>
                  <a:prstClr val="black"/>
                </a:solidFill>
                <a:cs typeface="Calibri"/>
              </a:rPr>
              <a:t>m</a:t>
            </a:r>
            <a:r>
              <a:rPr sz="1500" spc="-101" dirty="0">
                <a:solidFill>
                  <a:prstClr val="black"/>
                </a:solidFill>
                <a:cs typeface="Calibri"/>
              </a:rPr>
              <a:t>a</a:t>
            </a:r>
            <a:r>
              <a:rPr sz="1500" spc="-127" dirty="0">
                <a:solidFill>
                  <a:prstClr val="black"/>
                </a:solidFill>
                <a:cs typeface="Calibri"/>
              </a:rPr>
              <a:t>g</a:t>
            </a:r>
            <a:r>
              <a:rPr sz="1500" spc="-49" dirty="0">
                <a:solidFill>
                  <a:prstClr val="black"/>
                </a:solidFill>
                <a:cs typeface="Calibri"/>
              </a:rPr>
              <a:t>e</a:t>
            </a:r>
            <a:r>
              <a:rPr sz="1500" spc="-45" dirty="0">
                <a:solidFill>
                  <a:prstClr val="black"/>
                </a:solidFill>
                <a:cs typeface="Calibri"/>
              </a:rPr>
              <a:t>s</a:t>
            </a:r>
            <a:r>
              <a:rPr sz="1500" spc="-281" dirty="0">
                <a:solidFill>
                  <a:prstClr val="black"/>
                </a:solidFill>
                <a:cs typeface="Calibri"/>
              </a:rPr>
              <a:t>=</a:t>
            </a:r>
            <a:r>
              <a:rPr sz="1500" spc="-53" dirty="0">
                <a:solidFill>
                  <a:prstClr val="black"/>
                </a:solidFill>
                <a:cs typeface="Calibri"/>
              </a:rPr>
              <a:t>soup.s</a:t>
            </a:r>
            <a:r>
              <a:rPr sz="1500" spc="-38" dirty="0">
                <a:solidFill>
                  <a:prstClr val="black"/>
                </a:solidFill>
                <a:cs typeface="Calibri"/>
              </a:rPr>
              <a:t>e</a:t>
            </a:r>
            <a:r>
              <a:rPr sz="1500" spc="-26" dirty="0">
                <a:solidFill>
                  <a:prstClr val="black"/>
                </a:solidFill>
                <a:cs typeface="Calibri"/>
              </a:rPr>
              <a:t>l</a:t>
            </a:r>
            <a:r>
              <a:rPr sz="1500" spc="-34" dirty="0">
                <a:solidFill>
                  <a:prstClr val="black"/>
                </a:solidFill>
                <a:cs typeface="Calibri"/>
              </a:rPr>
              <a:t>ect</a:t>
            </a:r>
            <a:r>
              <a:rPr sz="1500" spc="8" dirty="0">
                <a:solidFill>
                  <a:prstClr val="black"/>
                </a:solidFill>
                <a:cs typeface="Calibri"/>
              </a:rPr>
              <a:t>(</a:t>
            </a:r>
            <a:r>
              <a:rPr sz="1500" spc="4" dirty="0">
                <a:solidFill>
                  <a:prstClr val="black"/>
                </a:solidFill>
                <a:cs typeface="Calibri"/>
              </a:rPr>
              <a:t>"</a:t>
            </a:r>
            <a:r>
              <a:rPr sz="1500" spc="-26" dirty="0">
                <a:solidFill>
                  <a:prstClr val="black"/>
                </a:solidFill>
                <a:cs typeface="Calibri"/>
              </a:rPr>
              <a:t>i</a:t>
            </a:r>
            <a:r>
              <a:rPr sz="1500" spc="-98" dirty="0">
                <a:solidFill>
                  <a:prstClr val="black"/>
                </a:solidFill>
                <a:cs typeface="Calibri"/>
              </a:rPr>
              <a:t>m</a:t>
            </a:r>
            <a:r>
              <a:rPr sz="1500" spc="-176" dirty="0">
                <a:solidFill>
                  <a:prstClr val="black"/>
                </a:solidFill>
                <a:cs typeface="Calibri"/>
              </a:rPr>
              <a:t>g</a:t>
            </a:r>
            <a:r>
              <a:rPr sz="1500" spc="4" dirty="0">
                <a:solidFill>
                  <a:prstClr val="black"/>
                </a:solidFill>
                <a:cs typeface="Calibri"/>
              </a:rPr>
              <a:t>")</a:t>
            </a:r>
            <a:endParaRPr sz="1500" dirty="0">
              <a:solidFill>
                <a:prstClr val="black"/>
              </a:solidFill>
              <a:cs typeface="Calibri"/>
            </a:endParaRPr>
          </a:p>
          <a:p>
            <a:pPr marL="352425" marR="3200876" indent="-171450">
              <a:lnSpc>
                <a:spcPct val="130000"/>
              </a:lnSpc>
            </a:pPr>
            <a:r>
              <a:rPr sz="1500" spc="-41" dirty="0">
                <a:solidFill>
                  <a:prstClr val="black"/>
                </a:solidFill>
                <a:cs typeface="Calibri"/>
              </a:rPr>
              <a:t>f</a:t>
            </a:r>
            <a:r>
              <a:rPr sz="1500" spc="-60" dirty="0">
                <a:solidFill>
                  <a:prstClr val="black"/>
                </a:solidFill>
                <a:cs typeface="Calibri"/>
              </a:rPr>
              <a:t>o</a:t>
            </a:r>
            <a:r>
              <a:rPr sz="1500" spc="-34" dirty="0">
                <a:solidFill>
                  <a:prstClr val="black"/>
                </a:solidFill>
                <a:cs typeface="Calibri"/>
              </a:rPr>
              <a:t>r</a:t>
            </a:r>
            <a:r>
              <a:rPr sz="1500" spc="-83" dirty="0">
                <a:solidFill>
                  <a:prstClr val="black"/>
                </a:solidFill>
                <a:cs typeface="Calibri"/>
              </a:rPr>
              <a:t> </a:t>
            </a:r>
            <a:r>
              <a:rPr sz="1500" spc="-26" dirty="0">
                <a:solidFill>
                  <a:prstClr val="black"/>
                </a:solidFill>
                <a:cs typeface="Calibri"/>
              </a:rPr>
              <a:t>i</a:t>
            </a:r>
            <a:r>
              <a:rPr sz="1500" spc="-94" dirty="0">
                <a:solidFill>
                  <a:prstClr val="black"/>
                </a:solidFill>
                <a:cs typeface="Calibri"/>
              </a:rPr>
              <a:t>m</a:t>
            </a:r>
            <a:r>
              <a:rPr sz="1500" spc="-105" dirty="0">
                <a:solidFill>
                  <a:prstClr val="black"/>
                </a:solidFill>
                <a:cs typeface="Calibri"/>
              </a:rPr>
              <a:t>a</a:t>
            </a:r>
            <a:r>
              <a:rPr sz="1500" spc="-127" dirty="0">
                <a:solidFill>
                  <a:prstClr val="black"/>
                </a:solidFill>
                <a:cs typeface="Calibri"/>
              </a:rPr>
              <a:t>g</a:t>
            </a:r>
            <a:r>
              <a:rPr sz="1500" spc="-38" dirty="0">
                <a:solidFill>
                  <a:prstClr val="black"/>
                </a:solidFill>
                <a:cs typeface="Calibri"/>
              </a:rPr>
              <a:t>e</a:t>
            </a:r>
            <a:r>
              <a:rPr sz="1500" spc="-71" dirty="0">
                <a:solidFill>
                  <a:prstClr val="black"/>
                </a:solidFill>
                <a:cs typeface="Calibri"/>
              </a:rPr>
              <a:t> </a:t>
            </a:r>
            <a:r>
              <a:rPr sz="1500" spc="-41" dirty="0">
                <a:solidFill>
                  <a:prstClr val="black"/>
                </a:solidFill>
                <a:cs typeface="Calibri"/>
              </a:rPr>
              <a:t>in</a:t>
            </a:r>
            <a:r>
              <a:rPr sz="1500" spc="-79" dirty="0">
                <a:solidFill>
                  <a:prstClr val="black"/>
                </a:solidFill>
                <a:cs typeface="Calibri"/>
              </a:rPr>
              <a:t> </a:t>
            </a:r>
            <a:r>
              <a:rPr sz="1500" spc="-26" dirty="0">
                <a:solidFill>
                  <a:prstClr val="black"/>
                </a:solidFill>
                <a:cs typeface="Calibri"/>
              </a:rPr>
              <a:t>i</a:t>
            </a:r>
            <a:r>
              <a:rPr sz="1500" spc="-94" dirty="0">
                <a:solidFill>
                  <a:prstClr val="black"/>
                </a:solidFill>
                <a:cs typeface="Calibri"/>
              </a:rPr>
              <a:t>m</a:t>
            </a:r>
            <a:r>
              <a:rPr sz="1500" spc="-105" dirty="0">
                <a:solidFill>
                  <a:prstClr val="black"/>
                </a:solidFill>
                <a:cs typeface="Calibri"/>
              </a:rPr>
              <a:t>a</a:t>
            </a:r>
            <a:r>
              <a:rPr sz="1500" spc="-127" dirty="0">
                <a:solidFill>
                  <a:prstClr val="black"/>
                </a:solidFill>
                <a:cs typeface="Calibri"/>
              </a:rPr>
              <a:t>g</a:t>
            </a:r>
            <a:r>
              <a:rPr sz="1500" spc="-4" dirty="0">
                <a:solidFill>
                  <a:prstClr val="black"/>
                </a:solidFill>
                <a:cs typeface="Calibri"/>
              </a:rPr>
              <a:t>es: t</a:t>
            </a:r>
            <a:r>
              <a:rPr sz="1500" dirty="0">
                <a:solidFill>
                  <a:prstClr val="black"/>
                </a:solidFill>
                <a:cs typeface="Calibri"/>
              </a:rPr>
              <a:t>r</a:t>
            </a:r>
            <a:r>
              <a:rPr sz="1500" spc="15" dirty="0">
                <a:solidFill>
                  <a:prstClr val="black"/>
                </a:solidFill>
                <a:cs typeface="Calibri"/>
              </a:rPr>
              <a:t>y:</a:t>
            </a:r>
            <a:endParaRPr sz="1500" dirty="0">
              <a:solidFill>
                <a:prstClr val="black"/>
              </a:solidFill>
              <a:cs typeface="Calibri"/>
            </a:endParaRPr>
          </a:p>
          <a:p>
            <a:pPr marL="523875" marR="1483995">
              <a:lnSpc>
                <a:spcPct val="130000"/>
              </a:lnSpc>
            </a:pPr>
            <a:r>
              <a:rPr sz="1500" spc="-30" dirty="0">
                <a:solidFill>
                  <a:prstClr val="black"/>
                </a:solidFill>
                <a:cs typeface="Calibri"/>
              </a:rPr>
              <a:t>s</a:t>
            </a:r>
            <a:r>
              <a:rPr sz="1500" spc="-49" dirty="0">
                <a:solidFill>
                  <a:prstClr val="black"/>
                </a:solidFill>
                <a:cs typeface="Calibri"/>
              </a:rPr>
              <a:t>r</a:t>
            </a:r>
            <a:r>
              <a:rPr sz="1500" spc="-60" dirty="0">
                <a:solidFill>
                  <a:prstClr val="black"/>
                </a:solidFill>
                <a:cs typeface="Calibri"/>
              </a:rPr>
              <a:t>c</a:t>
            </a:r>
            <a:r>
              <a:rPr sz="1500" spc="-217" dirty="0">
                <a:solidFill>
                  <a:prstClr val="black"/>
                </a:solidFill>
                <a:cs typeface="Calibri"/>
              </a:rPr>
              <a:t>=</a:t>
            </a:r>
            <a:r>
              <a:rPr sz="1500" spc="-86" dirty="0">
                <a:solidFill>
                  <a:prstClr val="black"/>
                </a:solidFill>
                <a:cs typeface="Calibri"/>
              </a:rPr>
              <a:t>i</a:t>
            </a:r>
            <a:r>
              <a:rPr sz="1500" spc="-98" dirty="0">
                <a:solidFill>
                  <a:prstClr val="black"/>
                </a:solidFill>
                <a:cs typeface="Calibri"/>
              </a:rPr>
              <a:t>m</a:t>
            </a:r>
            <a:r>
              <a:rPr sz="1500" spc="-101" dirty="0">
                <a:solidFill>
                  <a:prstClr val="black"/>
                </a:solidFill>
                <a:cs typeface="Calibri"/>
              </a:rPr>
              <a:t>a</a:t>
            </a:r>
            <a:r>
              <a:rPr sz="1500" spc="-127" dirty="0">
                <a:solidFill>
                  <a:prstClr val="black"/>
                </a:solidFill>
                <a:cs typeface="Calibri"/>
              </a:rPr>
              <a:t>g</a:t>
            </a:r>
            <a:r>
              <a:rPr sz="1500" spc="-19" dirty="0">
                <a:solidFill>
                  <a:prstClr val="black"/>
                </a:solidFill>
                <a:cs typeface="Calibri"/>
              </a:rPr>
              <a:t>e[</a:t>
            </a:r>
            <a:r>
              <a:rPr sz="1500" spc="15" dirty="0">
                <a:solidFill>
                  <a:prstClr val="black"/>
                </a:solidFill>
                <a:cs typeface="Calibri"/>
              </a:rPr>
              <a:t>"</a:t>
            </a:r>
            <a:r>
              <a:rPr sz="1500" spc="-30" dirty="0">
                <a:solidFill>
                  <a:prstClr val="black"/>
                </a:solidFill>
                <a:cs typeface="Calibri"/>
              </a:rPr>
              <a:t>s</a:t>
            </a:r>
            <a:r>
              <a:rPr sz="1500" spc="-49" dirty="0">
                <a:solidFill>
                  <a:prstClr val="black"/>
                </a:solidFill>
                <a:cs typeface="Calibri"/>
              </a:rPr>
              <a:t>r</a:t>
            </a:r>
            <a:r>
              <a:rPr sz="1500" spc="-60" dirty="0">
                <a:solidFill>
                  <a:prstClr val="black"/>
                </a:solidFill>
                <a:cs typeface="Calibri"/>
              </a:rPr>
              <a:t>c</a:t>
            </a:r>
            <a:r>
              <a:rPr sz="1500" spc="8" dirty="0">
                <a:solidFill>
                  <a:prstClr val="black"/>
                </a:solidFill>
                <a:cs typeface="Calibri"/>
              </a:rPr>
              <a:t>"]</a:t>
            </a:r>
            <a:r>
              <a:rPr sz="1500" spc="4" dirty="0">
                <a:solidFill>
                  <a:prstClr val="black"/>
                </a:solidFill>
                <a:cs typeface="Calibri"/>
              </a:rPr>
              <a:t> </a:t>
            </a:r>
            <a:r>
              <a:rPr sz="1500" spc="-30" dirty="0">
                <a:solidFill>
                  <a:prstClr val="black"/>
                </a:solidFill>
                <a:cs typeface="Calibri"/>
              </a:rPr>
              <a:t>url</a:t>
            </a:r>
            <a:r>
              <a:rPr sz="1500" spc="-281" dirty="0">
                <a:solidFill>
                  <a:prstClr val="black"/>
                </a:solidFill>
                <a:cs typeface="Calibri"/>
              </a:rPr>
              <a:t>=</a:t>
            </a:r>
            <a:r>
              <a:rPr sz="1500" spc="-30" dirty="0">
                <a:solidFill>
                  <a:prstClr val="black"/>
                </a:solidFill>
                <a:cs typeface="Calibri"/>
              </a:rPr>
              <a:t>url</a:t>
            </a:r>
            <a:r>
              <a:rPr sz="1500" spc="-26" dirty="0">
                <a:solidFill>
                  <a:prstClr val="black"/>
                </a:solidFill>
                <a:cs typeface="Calibri"/>
              </a:rPr>
              <a:t>l</a:t>
            </a:r>
            <a:r>
              <a:rPr sz="1500" spc="-15" dirty="0">
                <a:solidFill>
                  <a:prstClr val="black"/>
                </a:solidFill>
                <a:cs typeface="Calibri"/>
              </a:rPr>
              <a:t>ib.</a:t>
            </a:r>
            <a:r>
              <a:rPr sz="1500" spc="-41" dirty="0">
                <a:solidFill>
                  <a:prstClr val="black"/>
                </a:solidFill>
                <a:cs typeface="Calibri"/>
              </a:rPr>
              <a:t>r</a:t>
            </a:r>
            <a:r>
              <a:rPr sz="1500" spc="-60" dirty="0">
                <a:solidFill>
                  <a:prstClr val="black"/>
                </a:solidFill>
                <a:cs typeface="Calibri"/>
              </a:rPr>
              <a:t>eque</a:t>
            </a:r>
            <a:r>
              <a:rPr sz="1500" spc="-68" dirty="0">
                <a:solidFill>
                  <a:prstClr val="black"/>
                </a:solidFill>
                <a:cs typeface="Calibri"/>
              </a:rPr>
              <a:t>s</a:t>
            </a:r>
            <a:r>
              <a:rPr sz="1500" spc="-19" dirty="0">
                <a:solidFill>
                  <a:prstClr val="black"/>
                </a:solidFill>
                <a:cs typeface="Calibri"/>
              </a:rPr>
              <a:t>t.urljo</a:t>
            </a:r>
            <a:r>
              <a:rPr sz="1500" spc="-23" dirty="0">
                <a:solidFill>
                  <a:prstClr val="black"/>
                </a:solidFill>
                <a:cs typeface="Calibri"/>
              </a:rPr>
              <a:t>i</a:t>
            </a:r>
            <a:r>
              <a:rPr sz="1500" spc="-56" dirty="0">
                <a:solidFill>
                  <a:prstClr val="black"/>
                </a:solidFill>
                <a:cs typeface="Calibri"/>
              </a:rPr>
              <a:t>n</a:t>
            </a:r>
            <a:r>
              <a:rPr sz="1500" dirty="0">
                <a:solidFill>
                  <a:prstClr val="black"/>
                </a:solidFill>
                <a:cs typeface="Calibri"/>
              </a:rPr>
              <a:t>(</a:t>
            </a:r>
            <a:r>
              <a:rPr sz="1500" spc="-71" dirty="0">
                <a:solidFill>
                  <a:prstClr val="black"/>
                </a:solidFill>
                <a:cs typeface="Calibri"/>
              </a:rPr>
              <a:t>s</a:t>
            </a:r>
            <a:r>
              <a:rPr sz="1500" spc="-26" dirty="0">
                <a:solidFill>
                  <a:prstClr val="black"/>
                </a:solidFill>
                <a:cs typeface="Calibri"/>
              </a:rPr>
              <a:t>t</a:t>
            </a:r>
            <a:r>
              <a:rPr sz="1500" dirty="0">
                <a:solidFill>
                  <a:prstClr val="black"/>
                </a:solidFill>
                <a:cs typeface="Calibri"/>
              </a:rPr>
              <a:t>art_ur</a:t>
            </a:r>
            <a:r>
              <a:rPr sz="1500" spc="-8" dirty="0">
                <a:solidFill>
                  <a:prstClr val="black"/>
                </a:solidFill>
                <a:cs typeface="Calibri"/>
              </a:rPr>
              <a:t>l</a:t>
            </a:r>
            <a:r>
              <a:rPr sz="1500" dirty="0">
                <a:solidFill>
                  <a:prstClr val="black"/>
                </a:solidFill>
                <a:cs typeface="Calibri"/>
              </a:rPr>
              <a:t>,s</a:t>
            </a:r>
            <a:r>
              <a:rPr sz="1500" spc="-23" dirty="0">
                <a:solidFill>
                  <a:prstClr val="black"/>
                </a:solidFill>
                <a:cs typeface="Calibri"/>
              </a:rPr>
              <a:t>r</a:t>
            </a:r>
            <a:r>
              <a:rPr sz="1500" spc="-56" dirty="0">
                <a:solidFill>
                  <a:prstClr val="black"/>
                </a:solidFill>
                <a:cs typeface="Calibri"/>
              </a:rPr>
              <a:t>c</a:t>
            </a:r>
            <a:r>
              <a:rPr sz="1500" dirty="0">
                <a:solidFill>
                  <a:prstClr val="black"/>
                </a:solidFill>
                <a:cs typeface="Calibri"/>
              </a:rPr>
              <a:t>) </a:t>
            </a:r>
            <a:endParaRPr lang="en-US" sz="1500" dirty="0" smtClean="0">
              <a:solidFill>
                <a:prstClr val="black"/>
              </a:solidFill>
              <a:cs typeface="Calibri"/>
            </a:endParaRPr>
          </a:p>
          <a:p>
            <a:pPr marL="523875" marR="1483995">
              <a:lnSpc>
                <a:spcPct val="130000"/>
              </a:lnSpc>
            </a:pPr>
            <a:r>
              <a:rPr sz="1500" spc="-15" dirty="0" smtClean="0">
                <a:solidFill>
                  <a:prstClr val="black"/>
                </a:solidFill>
                <a:cs typeface="Calibri"/>
              </a:rPr>
              <a:t>if</a:t>
            </a:r>
            <a:r>
              <a:rPr sz="1500" spc="-75" dirty="0" smtClean="0">
                <a:solidFill>
                  <a:prstClr val="black"/>
                </a:solidFill>
                <a:cs typeface="Calibri"/>
              </a:rPr>
              <a:t> </a:t>
            </a:r>
            <a:r>
              <a:rPr sz="1500" spc="-34" dirty="0">
                <a:solidFill>
                  <a:prstClr val="black"/>
                </a:solidFill>
                <a:cs typeface="Calibri"/>
              </a:rPr>
              <a:t>ur</a:t>
            </a:r>
            <a:r>
              <a:rPr sz="1500" spc="-19" dirty="0">
                <a:solidFill>
                  <a:prstClr val="black"/>
                </a:solidFill>
                <a:cs typeface="Calibri"/>
              </a:rPr>
              <a:t>l</a:t>
            </a:r>
            <a:r>
              <a:rPr sz="1500" spc="-71" dirty="0">
                <a:solidFill>
                  <a:prstClr val="black"/>
                </a:solidFill>
                <a:cs typeface="Calibri"/>
              </a:rPr>
              <a:t> </a:t>
            </a:r>
            <a:r>
              <a:rPr sz="1500" spc="-64" dirty="0">
                <a:solidFill>
                  <a:prstClr val="black"/>
                </a:solidFill>
                <a:cs typeface="Calibri"/>
              </a:rPr>
              <a:t>no</a:t>
            </a:r>
            <a:r>
              <a:rPr sz="1500" spc="-38" dirty="0">
                <a:solidFill>
                  <a:prstClr val="black"/>
                </a:solidFill>
                <a:cs typeface="Calibri"/>
              </a:rPr>
              <a:t>t</a:t>
            </a:r>
            <a:r>
              <a:rPr sz="1500" spc="-71" dirty="0">
                <a:solidFill>
                  <a:prstClr val="black"/>
                </a:solidFill>
                <a:cs typeface="Calibri"/>
              </a:rPr>
              <a:t> </a:t>
            </a:r>
            <a:r>
              <a:rPr sz="1500" spc="-26" dirty="0">
                <a:solidFill>
                  <a:prstClr val="black"/>
                </a:solidFill>
                <a:cs typeface="Calibri"/>
              </a:rPr>
              <a:t>i</a:t>
            </a:r>
            <a:r>
              <a:rPr sz="1500" spc="-60" dirty="0">
                <a:solidFill>
                  <a:prstClr val="black"/>
                </a:solidFill>
                <a:cs typeface="Calibri"/>
              </a:rPr>
              <a:t>n</a:t>
            </a:r>
            <a:r>
              <a:rPr sz="1500" spc="-75" dirty="0">
                <a:solidFill>
                  <a:prstClr val="black"/>
                </a:solidFill>
                <a:cs typeface="Calibri"/>
              </a:rPr>
              <a:t> </a:t>
            </a:r>
            <a:r>
              <a:rPr sz="1500" spc="-38" dirty="0">
                <a:solidFill>
                  <a:prstClr val="black"/>
                </a:solidFill>
                <a:cs typeface="Calibri"/>
              </a:rPr>
              <a:t>urls</a:t>
            </a:r>
            <a:r>
              <a:rPr sz="1500" spc="75" dirty="0">
                <a:solidFill>
                  <a:prstClr val="black"/>
                </a:solidFill>
                <a:cs typeface="Calibri"/>
              </a:rPr>
              <a:t>:</a:t>
            </a:r>
            <a:endParaRPr sz="1500" dirty="0">
              <a:solidFill>
                <a:prstClr val="black"/>
              </a:solidFill>
              <a:cs typeface="Calibri"/>
            </a:endParaRPr>
          </a:p>
          <a:p>
            <a:pPr marL="695325" marR="3074670">
              <a:lnSpc>
                <a:spcPts val="2340"/>
              </a:lnSpc>
              <a:spcBef>
                <a:spcPts val="169"/>
              </a:spcBef>
            </a:pPr>
            <a:r>
              <a:rPr sz="1500" spc="-45" dirty="0">
                <a:solidFill>
                  <a:prstClr val="black"/>
                </a:solidFill>
                <a:cs typeface="Calibri"/>
              </a:rPr>
              <a:t>pri</a:t>
            </a:r>
            <a:r>
              <a:rPr sz="1500" spc="-75" dirty="0">
                <a:solidFill>
                  <a:prstClr val="black"/>
                </a:solidFill>
                <a:cs typeface="Calibri"/>
              </a:rPr>
              <a:t>n</a:t>
            </a:r>
            <a:r>
              <a:rPr sz="1500" spc="-4" dirty="0">
                <a:solidFill>
                  <a:prstClr val="black"/>
                </a:solidFill>
                <a:cs typeface="Calibri"/>
              </a:rPr>
              <a:t>t(</a:t>
            </a:r>
            <a:r>
              <a:rPr sz="1500" spc="-34" dirty="0">
                <a:solidFill>
                  <a:prstClr val="black"/>
                </a:solidFill>
                <a:cs typeface="Calibri"/>
              </a:rPr>
              <a:t>ur</a:t>
            </a:r>
            <a:r>
              <a:rPr sz="1500" spc="-19" dirty="0">
                <a:solidFill>
                  <a:prstClr val="black"/>
                </a:solidFill>
                <a:cs typeface="Calibri"/>
              </a:rPr>
              <a:t>l</a:t>
            </a:r>
            <a:r>
              <a:rPr sz="1500" dirty="0">
                <a:solidFill>
                  <a:prstClr val="black"/>
                </a:solidFill>
                <a:cs typeface="Calibri"/>
              </a:rPr>
              <a:t>) </a:t>
            </a:r>
            <a:r>
              <a:rPr sz="1500" spc="-68" dirty="0">
                <a:solidFill>
                  <a:prstClr val="black"/>
                </a:solidFill>
                <a:cs typeface="Calibri"/>
              </a:rPr>
              <a:t>c</a:t>
            </a:r>
            <a:r>
              <a:rPr sz="1500" spc="-75" dirty="0">
                <a:solidFill>
                  <a:prstClr val="black"/>
                </a:solidFill>
                <a:cs typeface="Calibri"/>
              </a:rPr>
              <a:t>ou</a:t>
            </a:r>
            <a:r>
              <a:rPr sz="1500" spc="-83" dirty="0">
                <a:solidFill>
                  <a:prstClr val="black"/>
                </a:solidFill>
                <a:cs typeface="Calibri"/>
              </a:rPr>
              <a:t>n</a:t>
            </a:r>
            <a:r>
              <a:rPr sz="1500" spc="-120" dirty="0">
                <a:solidFill>
                  <a:prstClr val="black"/>
                </a:solidFill>
                <a:cs typeface="Calibri"/>
              </a:rPr>
              <a:t>t=</a:t>
            </a:r>
            <a:r>
              <a:rPr sz="1500" spc="-116" dirty="0">
                <a:solidFill>
                  <a:prstClr val="black"/>
                </a:solidFill>
                <a:cs typeface="Calibri"/>
              </a:rPr>
              <a:t>c</a:t>
            </a:r>
            <a:r>
              <a:rPr sz="1500" spc="-75" dirty="0">
                <a:solidFill>
                  <a:prstClr val="black"/>
                </a:solidFill>
                <a:cs typeface="Calibri"/>
              </a:rPr>
              <a:t>ou</a:t>
            </a:r>
            <a:r>
              <a:rPr sz="1500" spc="-83" dirty="0">
                <a:solidFill>
                  <a:prstClr val="black"/>
                </a:solidFill>
                <a:cs typeface="Calibri"/>
              </a:rPr>
              <a:t>n</a:t>
            </a:r>
            <a:r>
              <a:rPr sz="1500" spc="-113" dirty="0">
                <a:solidFill>
                  <a:prstClr val="black"/>
                </a:solidFill>
                <a:cs typeface="Calibri"/>
              </a:rPr>
              <a:t>t+1</a:t>
            </a:r>
            <a:endParaRPr sz="1500" dirty="0">
              <a:solidFill>
                <a:prstClr val="black"/>
              </a:solidFill>
              <a:cs typeface="Calibri"/>
            </a:endParaRPr>
          </a:p>
          <a:p>
            <a:pPr marL="695325" marR="3810">
              <a:lnSpc>
                <a:spcPts val="2340"/>
              </a:lnSpc>
            </a:pPr>
            <a:r>
              <a:rPr sz="1500" b="1" spc="-172" dirty="0">
                <a:solidFill>
                  <a:srgbClr val="C00000"/>
                </a:solidFill>
                <a:cs typeface="Calibri"/>
              </a:rPr>
              <a:t>T=</a:t>
            </a:r>
            <a:r>
              <a:rPr sz="1500" b="1" spc="-23" dirty="0">
                <a:solidFill>
                  <a:srgbClr val="C00000"/>
                </a:solidFill>
                <a:cs typeface="Calibri"/>
              </a:rPr>
              <a:t>th</a:t>
            </a:r>
            <a:r>
              <a:rPr sz="1500" b="1" spc="-38" dirty="0">
                <a:solidFill>
                  <a:srgbClr val="C00000"/>
                </a:solidFill>
                <a:cs typeface="Calibri"/>
              </a:rPr>
              <a:t>r</a:t>
            </a:r>
            <a:r>
              <a:rPr sz="1500" b="1" spc="-71" dirty="0">
                <a:solidFill>
                  <a:srgbClr val="C00000"/>
                </a:solidFill>
                <a:cs typeface="Calibri"/>
              </a:rPr>
              <a:t>eading</a:t>
            </a:r>
            <a:r>
              <a:rPr sz="1500" b="1" spc="-60" dirty="0">
                <a:solidFill>
                  <a:srgbClr val="C00000"/>
                </a:solidFill>
                <a:cs typeface="Calibri"/>
              </a:rPr>
              <a:t>.</a:t>
            </a:r>
            <a:r>
              <a:rPr sz="1500" b="1" spc="-49" dirty="0">
                <a:solidFill>
                  <a:srgbClr val="C00000"/>
                </a:solidFill>
                <a:cs typeface="Calibri"/>
              </a:rPr>
              <a:t>Th</a:t>
            </a:r>
            <a:r>
              <a:rPr sz="1500" b="1" spc="-53" dirty="0">
                <a:solidFill>
                  <a:srgbClr val="C00000"/>
                </a:solidFill>
                <a:cs typeface="Calibri"/>
              </a:rPr>
              <a:t>r</a:t>
            </a:r>
            <a:r>
              <a:rPr sz="1500" b="1" spc="-60" dirty="0">
                <a:solidFill>
                  <a:srgbClr val="C00000"/>
                </a:solidFill>
                <a:cs typeface="Calibri"/>
              </a:rPr>
              <a:t>ead</a:t>
            </a:r>
            <a:r>
              <a:rPr sz="1500" b="1" spc="-8" dirty="0">
                <a:solidFill>
                  <a:srgbClr val="C00000"/>
                </a:solidFill>
                <a:cs typeface="Calibri"/>
              </a:rPr>
              <a:t>(</a:t>
            </a:r>
            <a:r>
              <a:rPr sz="1500" b="1" spc="-19" dirty="0">
                <a:solidFill>
                  <a:srgbClr val="C00000"/>
                </a:solidFill>
                <a:cs typeface="Calibri"/>
              </a:rPr>
              <a:t>t</a:t>
            </a:r>
            <a:r>
              <a:rPr sz="1500" b="1" spc="-26" dirty="0">
                <a:solidFill>
                  <a:srgbClr val="C00000"/>
                </a:solidFill>
                <a:cs typeface="Calibri"/>
              </a:rPr>
              <a:t>a</a:t>
            </a:r>
            <a:r>
              <a:rPr sz="1500" b="1" spc="-41" dirty="0">
                <a:solidFill>
                  <a:srgbClr val="C00000"/>
                </a:solidFill>
                <a:cs typeface="Calibri"/>
              </a:rPr>
              <a:t>r</a:t>
            </a:r>
            <a:r>
              <a:rPr sz="1500" b="1" spc="-184" dirty="0">
                <a:solidFill>
                  <a:srgbClr val="C00000"/>
                </a:solidFill>
                <a:cs typeface="Calibri"/>
              </a:rPr>
              <a:t>g</a:t>
            </a:r>
            <a:r>
              <a:rPr sz="1500" b="1" spc="-49" dirty="0">
                <a:solidFill>
                  <a:srgbClr val="C00000"/>
                </a:solidFill>
                <a:cs typeface="Calibri"/>
              </a:rPr>
              <a:t>e</a:t>
            </a:r>
            <a:r>
              <a:rPr sz="1500" b="1" spc="-94" dirty="0">
                <a:solidFill>
                  <a:srgbClr val="C00000"/>
                </a:solidFill>
                <a:cs typeface="Calibri"/>
              </a:rPr>
              <a:t>t</a:t>
            </a:r>
            <a:r>
              <a:rPr sz="1500" b="1" spc="-195" dirty="0">
                <a:solidFill>
                  <a:srgbClr val="C00000"/>
                </a:solidFill>
                <a:cs typeface="Calibri"/>
              </a:rPr>
              <a:t>=</a:t>
            </a:r>
            <a:r>
              <a:rPr sz="1500" b="1" spc="-98" dirty="0">
                <a:solidFill>
                  <a:srgbClr val="1C26F6"/>
                </a:solidFill>
                <a:cs typeface="Calibri"/>
              </a:rPr>
              <a:t>do</a:t>
            </a:r>
            <a:r>
              <a:rPr sz="1500" b="1" spc="-38" dirty="0">
                <a:solidFill>
                  <a:srgbClr val="1C26F6"/>
                </a:solidFill>
                <a:cs typeface="Calibri"/>
              </a:rPr>
              <a:t>wnload</a:t>
            </a:r>
            <a:r>
              <a:rPr sz="1500" b="1" spc="-38" dirty="0">
                <a:solidFill>
                  <a:srgbClr val="C00000"/>
                </a:solidFill>
                <a:cs typeface="Calibri"/>
              </a:rPr>
              <a:t>,a</a:t>
            </a:r>
            <a:r>
              <a:rPr sz="1500" b="1" spc="-49" dirty="0">
                <a:solidFill>
                  <a:srgbClr val="C00000"/>
                </a:solidFill>
                <a:cs typeface="Calibri"/>
              </a:rPr>
              <a:t>r</a:t>
            </a:r>
            <a:r>
              <a:rPr sz="1500" b="1" spc="-184" dirty="0">
                <a:solidFill>
                  <a:srgbClr val="C00000"/>
                </a:solidFill>
                <a:cs typeface="Calibri"/>
              </a:rPr>
              <a:t>g</a:t>
            </a:r>
            <a:r>
              <a:rPr sz="1500" b="1" spc="-53" dirty="0">
                <a:solidFill>
                  <a:srgbClr val="C00000"/>
                </a:solidFill>
                <a:cs typeface="Calibri"/>
              </a:rPr>
              <a:t>s</a:t>
            </a:r>
            <a:r>
              <a:rPr sz="1500" b="1" spc="-195" dirty="0">
                <a:solidFill>
                  <a:srgbClr val="C00000"/>
                </a:solidFill>
                <a:cs typeface="Calibri"/>
              </a:rPr>
              <a:t>=</a:t>
            </a:r>
            <a:r>
              <a:rPr sz="1500" b="1" spc="-86" dirty="0">
                <a:solidFill>
                  <a:srgbClr val="C00000"/>
                </a:solidFill>
                <a:cs typeface="Calibri"/>
              </a:rPr>
              <a:t>(</a:t>
            </a:r>
            <a:r>
              <a:rPr sz="1500" b="1" spc="-23" dirty="0">
                <a:solidFill>
                  <a:srgbClr val="C00000"/>
                </a:solidFill>
                <a:cs typeface="Calibri"/>
              </a:rPr>
              <a:t>url,c</a:t>
            </a:r>
            <a:r>
              <a:rPr sz="1500" b="1" spc="-75" dirty="0">
                <a:solidFill>
                  <a:srgbClr val="C00000"/>
                </a:solidFill>
                <a:cs typeface="Calibri"/>
              </a:rPr>
              <a:t>ou</a:t>
            </a:r>
            <a:r>
              <a:rPr sz="1500" b="1" spc="-83" dirty="0">
                <a:solidFill>
                  <a:srgbClr val="C00000"/>
                </a:solidFill>
                <a:cs typeface="Calibri"/>
              </a:rPr>
              <a:t>n</a:t>
            </a:r>
            <a:r>
              <a:rPr sz="1500" b="1" spc="-8" dirty="0">
                <a:solidFill>
                  <a:srgbClr val="C00000"/>
                </a:solidFill>
                <a:cs typeface="Calibri"/>
              </a:rPr>
              <a:t>t</a:t>
            </a:r>
            <a:r>
              <a:rPr sz="1500" b="1" dirty="0">
                <a:solidFill>
                  <a:srgbClr val="C00000"/>
                </a:solidFill>
                <a:cs typeface="Calibri"/>
              </a:rPr>
              <a:t>)) </a:t>
            </a:r>
            <a:r>
              <a:rPr sz="1500" b="1" spc="-206" dirty="0">
                <a:solidFill>
                  <a:srgbClr val="C00000"/>
                </a:solidFill>
                <a:cs typeface="Calibri"/>
              </a:rPr>
              <a:t>T</a:t>
            </a:r>
            <a:r>
              <a:rPr sz="1500" b="1" spc="-15" dirty="0">
                <a:solidFill>
                  <a:srgbClr val="C00000"/>
                </a:solidFill>
                <a:cs typeface="Calibri"/>
              </a:rPr>
              <a:t>.s</a:t>
            </a:r>
            <a:r>
              <a:rPr sz="1500" b="1" spc="-30" dirty="0">
                <a:solidFill>
                  <a:srgbClr val="C00000"/>
                </a:solidFill>
                <a:cs typeface="Calibri"/>
              </a:rPr>
              <a:t>e</a:t>
            </a:r>
            <a:r>
              <a:rPr sz="1500" b="1" spc="-68" dirty="0">
                <a:solidFill>
                  <a:srgbClr val="C00000"/>
                </a:solidFill>
                <a:cs typeface="Calibri"/>
              </a:rPr>
              <a:t>tDaemon</a:t>
            </a:r>
            <a:r>
              <a:rPr sz="1500" b="1" spc="-19" dirty="0">
                <a:solidFill>
                  <a:srgbClr val="C00000"/>
                </a:solidFill>
                <a:cs typeface="Calibri"/>
              </a:rPr>
              <a:t>(</a:t>
            </a:r>
            <a:r>
              <a:rPr sz="1500" b="1" spc="-56" dirty="0">
                <a:solidFill>
                  <a:srgbClr val="C00000"/>
                </a:solidFill>
                <a:cs typeface="Calibri"/>
              </a:rPr>
              <a:t>F</a:t>
            </a:r>
            <a:r>
              <a:rPr sz="1500" b="1" spc="-38" dirty="0">
                <a:solidFill>
                  <a:srgbClr val="C00000"/>
                </a:solidFill>
                <a:cs typeface="Calibri"/>
              </a:rPr>
              <a:t>al</a:t>
            </a:r>
            <a:r>
              <a:rPr sz="1500" b="1" spc="-49" dirty="0">
                <a:solidFill>
                  <a:srgbClr val="C00000"/>
                </a:solidFill>
                <a:cs typeface="Calibri"/>
              </a:rPr>
              <a:t>s</a:t>
            </a:r>
            <a:r>
              <a:rPr sz="1500" b="1" spc="-19" dirty="0">
                <a:solidFill>
                  <a:srgbClr val="C00000"/>
                </a:solidFill>
                <a:cs typeface="Calibri"/>
              </a:rPr>
              <a:t>e)</a:t>
            </a:r>
            <a:endParaRPr sz="1500" b="1" dirty="0">
              <a:solidFill>
                <a:srgbClr val="C00000"/>
              </a:solidFill>
              <a:cs typeface="Calibri"/>
            </a:endParaRPr>
          </a:p>
          <a:p>
            <a:pPr marL="695325" marR="2812733">
              <a:lnSpc>
                <a:spcPts val="2340"/>
              </a:lnSpc>
            </a:pPr>
            <a:r>
              <a:rPr sz="1500" b="1" spc="-206" dirty="0">
                <a:solidFill>
                  <a:srgbClr val="C00000"/>
                </a:solidFill>
                <a:cs typeface="Calibri"/>
              </a:rPr>
              <a:t>T</a:t>
            </a:r>
            <a:r>
              <a:rPr sz="1500" b="1" spc="-4" dirty="0">
                <a:solidFill>
                  <a:srgbClr val="C00000"/>
                </a:solidFill>
                <a:cs typeface="Calibri"/>
              </a:rPr>
              <a:t>.</a:t>
            </a:r>
            <a:r>
              <a:rPr sz="1500" b="1" spc="-19" dirty="0">
                <a:solidFill>
                  <a:srgbClr val="C00000"/>
                </a:solidFill>
                <a:cs typeface="Calibri"/>
              </a:rPr>
              <a:t>s</a:t>
            </a:r>
            <a:r>
              <a:rPr sz="1500" b="1" spc="-26" dirty="0">
                <a:solidFill>
                  <a:srgbClr val="C00000"/>
                </a:solidFill>
                <a:cs typeface="Calibri"/>
              </a:rPr>
              <a:t>t</a:t>
            </a:r>
            <a:r>
              <a:rPr sz="1500" b="1" spc="-19" dirty="0">
                <a:solidFill>
                  <a:srgbClr val="C00000"/>
                </a:solidFill>
                <a:cs typeface="Calibri"/>
              </a:rPr>
              <a:t>art</a:t>
            </a:r>
            <a:r>
              <a:rPr sz="1500" b="1" dirty="0">
                <a:solidFill>
                  <a:srgbClr val="C00000"/>
                </a:solidFill>
                <a:cs typeface="Calibri"/>
              </a:rPr>
              <a:t>() </a:t>
            </a:r>
            <a:endParaRPr lang="en-US" sz="1500" b="1" dirty="0" smtClean="0">
              <a:solidFill>
                <a:srgbClr val="C00000"/>
              </a:solidFill>
              <a:cs typeface="Calibri"/>
            </a:endParaRPr>
          </a:p>
          <a:p>
            <a:pPr marL="695325" marR="2812733">
              <a:lnSpc>
                <a:spcPts val="2340"/>
              </a:lnSpc>
            </a:pPr>
            <a:r>
              <a:rPr sz="1500" b="1" spc="-23" dirty="0" err="1" smtClean="0">
                <a:solidFill>
                  <a:srgbClr val="C00000"/>
                </a:solidFill>
                <a:cs typeface="Calibri"/>
              </a:rPr>
              <a:t>th</a:t>
            </a:r>
            <a:r>
              <a:rPr sz="1500" b="1" spc="-38" dirty="0" err="1" smtClean="0">
                <a:solidFill>
                  <a:srgbClr val="C00000"/>
                </a:solidFill>
                <a:cs typeface="Calibri"/>
              </a:rPr>
              <a:t>r</a:t>
            </a:r>
            <a:r>
              <a:rPr sz="1500" b="1" spc="-49" dirty="0" err="1" smtClean="0">
                <a:solidFill>
                  <a:srgbClr val="C00000"/>
                </a:solidFill>
                <a:cs typeface="Calibri"/>
              </a:rPr>
              <a:t>eads.appe</a:t>
            </a:r>
            <a:r>
              <a:rPr sz="1500" b="1" spc="-60" dirty="0" err="1" smtClean="0">
                <a:solidFill>
                  <a:srgbClr val="C00000"/>
                </a:solidFill>
                <a:cs typeface="Calibri"/>
              </a:rPr>
              <a:t>n</a:t>
            </a:r>
            <a:r>
              <a:rPr sz="1500" b="1" spc="-94" dirty="0" err="1" smtClean="0">
                <a:solidFill>
                  <a:srgbClr val="C00000"/>
                </a:solidFill>
                <a:cs typeface="Calibri"/>
              </a:rPr>
              <a:t>d</a:t>
            </a:r>
            <a:r>
              <a:rPr sz="1500" b="1" spc="-23" dirty="0" smtClean="0">
                <a:solidFill>
                  <a:srgbClr val="C00000"/>
                </a:solidFill>
                <a:cs typeface="Calibri"/>
              </a:rPr>
              <a:t>(T</a:t>
            </a:r>
            <a:r>
              <a:rPr sz="1500" b="1" spc="-23" dirty="0">
                <a:solidFill>
                  <a:srgbClr val="C00000"/>
                </a:solidFill>
                <a:cs typeface="Calibri"/>
              </a:rPr>
              <a:t>)</a:t>
            </a:r>
            <a:endParaRPr sz="1500" b="1" dirty="0">
              <a:solidFill>
                <a:srgbClr val="C00000"/>
              </a:solidFill>
              <a:cs typeface="Calibri"/>
            </a:endParaRPr>
          </a:p>
          <a:p>
            <a:pPr marL="523875" indent="-171450">
              <a:spcBef>
                <a:spcPts val="371"/>
              </a:spcBef>
            </a:pPr>
            <a:r>
              <a:rPr sz="1500" spc="-68" dirty="0">
                <a:solidFill>
                  <a:prstClr val="black"/>
                </a:solidFill>
                <a:cs typeface="Calibri"/>
              </a:rPr>
              <a:t>e</a:t>
            </a:r>
            <a:r>
              <a:rPr sz="1500" spc="-79" dirty="0">
                <a:solidFill>
                  <a:prstClr val="black"/>
                </a:solidFill>
                <a:cs typeface="Calibri"/>
              </a:rPr>
              <a:t>x</a:t>
            </a:r>
            <a:r>
              <a:rPr sz="1500" spc="-49" dirty="0">
                <a:solidFill>
                  <a:prstClr val="black"/>
                </a:solidFill>
                <a:cs typeface="Calibri"/>
              </a:rPr>
              <a:t>cept</a:t>
            </a:r>
            <a:r>
              <a:rPr sz="1500" spc="-68" dirty="0">
                <a:solidFill>
                  <a:prstClr val="black"/>
                </a:solidFill>
                <a:cs typeface="Calibri"/>
              </a:rPr>
              <a:t> </a:t>
            </a:r>
            <a:r>
              <a:rPr sz="1500" spc="-26" dirty="0">
                <a:solidFill>
                  <a:prstClr val="black"/>
                </a:solidFill>
                <a:cs typeface="Calibri"/>
              </a:rPr>
              <a:t>E</a:t>
            </a:r>
            <a:r>
              <a:rPr sz="1500" spc="-79" dirty="0">
                <a:solidFill>
                  <a:prstClr val="black"/>
                </a:solidFill>
                <a:cs typeface="Calibri"/>
              </a:rPr>
              <a:t>x</a:t>
            </a:r>
            <a:r>
              <a:rPr sz="1500" spc="-49" dirty="0">
                <a:solidFill>
                  <a:prstClr val="black"/>
                </a:solidFill>
                <a:cs typeface="Calibri"/>
              </a:rPr>
              <a:t>cept</a:t>
            </a:r>
            <a:r>
              <a:rPr sz="1500" spc="-34" dirty="0">
                <a:solidFill>
                  <a:prstClr val="black"/>
                </a:solidFill>
                <a:cs typeface="Calibri"/>
              </a:rPr>
              <a:t>i</a:t>
            </a:r>
            <a:r>
              <a:rPr sz="1500" spc="-79" dirty="0">
                <a:solidFill>
                  <a:prstClr val="black"/>
                </a:solidFill>
                <a:cs typeface="Calibri"/>
              </a:rPr>
              <a:t>o</a:t>
            </a:r>
            <a:r>
              <a:rPr sz="1500" spc="-75" dirty="0">
                <a:solidFill>
                  <a:prstClr val="black"/>
                </a:solidFill>
                <a:cs typeface="Calibri"/>
              </a:rPr>
              <a:t>n</a:t>
            </a:r>
            <a:r>
              <a:rPr sz="1500" spc="-86" dirty="0">
                <a:solidFill>
                  <a:prstClr val="black"/>
                </a:solidFill>
                <a:cs typeface="Calibri"/>
              </a:rPr>
              <a:t> </a:t>
            </a:r>
            <a:r>
              <a:rPr sz="1500" spc="-49" dirty="0">
                <a:solidFill>
                  <a:prstClr val="black"/>
                </a:solidFill>
                <a:cs typeface="Calibri"/>
              </a:rPr>
              <a:t>as</a:t>
            </a:r>
            <a:r>
              <a:rPr sz="1500" spc="-68" dirty="0">
                <a:solidFill>
                  <a:prstClr val="black"/>
                </a:solidFill>
                <a:cs typeface="Calibri"/>
              </a:rPr>
              <a:t> </a:t>
            </a:r>
            <a:r>
              <a:rPr sz="1500" spc="-15" dirty="0">
                <a:solidFill>
                  <a:prstClr val="black"/>
                </a:solidFill>
                <a:cs typeface="Calibri"/>
              </a:rPr>
              <a:t>er</a:t>
            </a:r>
            <a:r>
              <a:rPr sz="1500" spc="-19" dirty="0">
                <a:solidFill>
                  <a:prstClr val="black"/>
                </a:solidFill>
                <a:cs typeface="Calibri"/>
              </a:rPr>
              <a:t>r</a:t>
            </a:r>
            <a:r>
              <a:rPr sz="1500" spc="75" dirty="0">
                <a:solidFill>
                  <a:prstClr val="black"/>
                </a:solidFill>
                <a:cs typeface="Calibri"/>
              </a:rPr>
              <a:t>:</a:t>
            </a:r>
            <a:endParaRPr sz="1500" dirty="0">
              <a:solidFill>
                <a:prstClr val="black"/>
              </a:solidFill>
              <a:cs typeface="Calibri"/>
            </a:endParaRPr>
          </a:p>
          <a:p>
            <a:pPr marL="523875">
              <a:spcBef>
                <a:spcPts val="540"/>
              </a:spcBef>
            </a:pPr>
            <a:r>
              <a:rPr sz="1500" spc="-45" dirty="0">
                <a:solidFill>
                  <a:prstClr val="black"/>
                </a:solidFill>
                <a:cs typeface="Calibri"/>
              </a:rPr>
              <a:t>pri</a:t>
            </a:r>
            <a:r>
              <a:rPr sz="1500" spc="-75" dirty="0">
                <a:solidFill>
                  <a:prstClr val="black"/>
                </a:solidFill>
                <a:cs typeface="Calibri"/>
              </a:rPr>
              <a:t>n</a:t>
            </a:r>
            <a:r>
              <a:rPr sz="1500" spc="-8" dirty="0">
                <a:solidFill>
                  <a:prstClr val="black"/>
                </a:solidFill>
                <a:cs typeface="Calibri"/>
              </a:rPr>
              <a:t>t(err)</a:t>
            </a:r>
            <a:endParaRPr sz="1500" dirty="0">
              <a:solidFill>
                <a:prstClr val="black"/>
              </a:solidFill>
              <a:cs typeface="Calibri"/>
            </a:endParaRPr>
          </a:p>
          <a:p>
            <a:pPr marL="180975" marR="3095625" indent="-171450">
              <a:lnSpc>
                <a:spcPct val="130000"/>
              </a:lnSpc>
            </a:pPr>
            <a:r>
              <a:rPr sz="1500" spc="-68" dirty="0">
                <a:solidFill>
                  <a:prstClr val="black"/>
                </a:solidFill>
                <a:cs typeface="Calibri"/>
              </a:rPr>
              <a:t>e</a:t>
            </a:r>
            <a:r>
              <a:rPr sz="1500" spc="-79" dirty="0">
                <a:solidFill>
                  <a:prstClr val="black"/>
                </a:solidFill>
                <a:cs typeface="Calibri"/>
              </a:rPr>
              <a:t>x</a:t>
            </a:r>
            <a:r>
              <a:rPr sz="1500" spc="-49" dirty="0">
                <a:solidFill>
                  <a:prstClr val="black"/>
                </a:solidFill>
                <a:cs typeface="Calibri"/>
              </a:rPr>
              <a:t>cept</a:t>
            </a:r>
            <a:r>
              <a:rPr sz="1500" spc="-68" dirty="0">
                <a:solidFill>
                  <a:prstClr val="black"/>
                </a:solidFill>
                <a:cs typeface="Calibri"/>
              </a:rPr>
              <a:t> </a:t>
            </a:r>
            <a:r>
              <a:rPr sz="1500" spc="-26" dirty="0">
                <a:solidFill>
                  <a:prstClr val="black"/>
                </a:solidFill>
                <a:cs typeface="Calibri"/>
              </a:rPr>
              <a:t>E</a:t>
            </a:r>
            <a:r>
              <a:rPr sz="1500" spc="-79" dirty="0">
                <a:solidFill>
                  <a:prstClr val="black"/>
                </a:solidFill>
                <a:cs typeface="Calibri"/>
              </a:rPr>
              <a:t>x</a:t>
            </a:r>
            <a:r>
              <a:rPr sz="1500" spc="-49" dirty="0">
                <a:solidFill>
                  <a:prstClr val="black"/>
                </a:solidFill>
                <a:cs typeface="Calibri"/>
              </a:rPr>
              <a:t>cept</a:t>
            </a:r>
            <a:r>
              <a:rPr sz="1500" spc="-34" dirty="0">
                <a:solidFill>
                  <a:prstClr val="black"/>
                </a:solidFill>
                <a:cs typeface="Calibri"/>
              </a:rPr>
              <a:t>i</a:t>
            </a:r>
            <a:r>
              <a:rPr sz="1500" spc="-79" dirty="0">
                <a:solidFill>
                  <a:prstClr val="black"/>
                </a:solidFill>
                <a:cs typeface="Calibri"/>
              </a:rPr>
              <a:t>o</a:t>
            </a:r>
            <a:r>
              <a:rPr sz="1500" spc="-75" dirty="0">
                <a:solidFill>
                  <a:prstClr val="black"/>
                </a:solidFill>
                <a:cs typeface="Calibri"/>
              </a:rPr>
              <a:t>n</a:t>
            </a:r>
            <a:r>
              <a:rPr sz="1500" spc="-86" dirty="0">
                <a:solidFill>
                  <a:prstClr val="black"/>
                </a:solidFill>
                <a:cs typeface="Calibri"/>
              </a:rPr>
              <a:t> </a:t>
            </a:r>
            <a:r>
              <a:rPr sz="1500" spc="-49" dirty="0">
                <a:solidFill>
                  <a:prstClr val="black"/>
                </a:solidFill>
                <a:cs typeface="Calibri"/>
              </a:rPr>
              <a:t>as</a:t>
            </a:r>
            <a:r>
              <a:rPr sz="1500" spc="-68" dirty="0">
                <a:solidFill>
                  <a:prstClr val="black"/>
                </a:solidFill>
                <a:cs typeface="Calibri"/>
              </a:rPr>
              <a:t> </a:t>
            </a:r>
            <a:r>
              <a:rPr sz="1500" spc="-15" dirty="0">
                <a:solidFill>
                  <a:prstClr val="black"/>
                </a:solidFill>
                <a:cs typeface="Calibri"/>
              </a:rPr>
              <a:t>er</a:t>
            </a:r>
            <a:r>
              <a:rPr sz="1500" spc="-19" dirty="0">
                <a:solidFill>
                  <a:prstClr val="black"/>
                </a:solidFill>
                <a:cs typeface="Calibri"/>
              </a:rPr>
              <a:t>r</a:t>
            </a:r>
            <a:r>
              <a:rPr sz="1500" spc="75" dirty="0">
                <a:solidFill>
                  <a:prstClr val="black"/>
                </a:solidFill>
                <a:cs typeface="Calibri"/>
              </a:rPr>
              <a:t>:</a:t>
            </a:r>
            <a:r>
              <a:rPr sz="1500" spc="94" dirty="0">
                <a:solidFill>
                  <a:prstClr val="black"/>
                </a:solidFill>
                <a:cs typeface="Calibri"/>
              </a:rPr>
              <a:t> </a:t>
            </a:r>
            <a:r>
              <a:rPr sz="1500" spc="-45" dirty="0">
                <a:solidFill>
                  <a:prstClr val="black"/>
                </a:solidFill>
                <a:cs typeface="Calibri"/>
              </a:rPr>
              <a:t>pri</a:t>
            </a:r>
            <a:r>
              <a:rPr sz="1500" spc="-75" dirty="0">
                <a:solidFill>
                  <a:prstClr val="black"/>
                </a:solidFill>
                <a:cs typeface="Calibri"/>
              </a:rPr>
              <a:t>n</a:t>
            </a:r>
            <a:r>
              <a:rPr sz="1500" spc="-8" dirty="0">
                <a:solidFill>
                  <a:prstClr val="black"/>
                </a:solidFill>
                <a:cs typeface="Calibri"/>
              </a:rPr>
              <a:t>t(err)</a:t>
            </a:r>
            <a:endParaRPr sz="15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2458" y="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02458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9002458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9002458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1"/>
                </a:moveTo>
                <a:lnTo>
                  <a:pt x="188722" y="1284731"/>
                </a:lnTo>
                <a:lnTo>
                  <a:pt x="188722" y="0"/>
                </a:lnTo>
                <a:lnTo>
                  <a:pt x="0" y="0"/>
                </a:lnTo>
                <a:lnTo>
                  <a:pt x="0" y="1284731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9002458" y="4181379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2827"/>
                </a:moveTo>
                <a:lnTo>
                  <a:pt x="188722" y="1282827"/>
                </a:lnTo>
                <a:lnTo>
                  <a:pt x="188722" y="0"/>
                </a:lnTo>
                <a:lnTo>
                  <a:pt x="0" y="0"/>
                </a:lnTo>
                <a:lnTo>
                  <a:pt x="0" y="12828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417995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1"/>
                </a:moveTo>
                <a:lnTo>
                  <a:pt x="188747" y="1284731"/>
                </a:lnTo>
                <a:lnTo>
                  <a:pt x="188747" y="0"/>
                </a:lnTo>
                <a:lnTo>
                  <a:pt x="0" y="0"/>
                </a:lnTo>
                <a:lnTo>
                  <a:pt x="0" y="1284731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1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2827"/>
                </a:moveTo>
                <a:lnTo>
                  <a:pt x="188747" y="1282827"/>
                </a:lnTo>
                <a:lnTo>
                  <a:pt x="188747" y="0"/>
                </a:lnTo>
                <a:lnTo>
                  <a:pt x="0" y="0"/>
                </a:lnTo>
                <a:lnTo>
                  <a:pt x="0" y="1282827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8957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7664" y="771550"/>
            <a:ext cx="4746569" cy="41011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b="1" spc="-75" dirty="0">
                <a:solidFill>
                  <a:srgbClr val="C00000"/>
                </a:solidFill>
                <a:cs typeface="Calibri"/>
              </a:rPr>
              <a:t>d</a:t>
            </a:r>
            <a:r>
              <a:rPr sz="1500" b="1" spc="-71" dirty="0">
                <a:solidFill>
                  <a:srgbClr val="C00000"/>
                </a:solidFill>
                <a:cs typeface="Calibri"/>
              </a:rPr>
              <a:t>e</a:t>
            </a:r>
            <a:r>
              <a:rPr sz="1500" b="1" spc="-11" dirty="0">
                <a:solidFill>
                  <a:srgbClr val="C00000"/>
                </a:solidFill>
                <a:cs typeface="Calibri"/>
              </a:rPr>
              <a:t>f</a:t>
            </a:r>
            <a:r>
              <a:rPr sz="1500" b="1" spc="-79" dirty="0">
                <a:solidFill>
                  <a:srgbClr val="C00000"/>
                </a:solidFill>
                <a:cs typeface="Calibri"/>
              </a:rPr>
              <a:t> </a:t>
            </a:r>
            <a:r>
              <a:rPr sz="1500" b="1" spc="-98" dirty="0">
                <a:solidFill>
                  <a:srgbClr val="C00000"/>
                </a:solidFill>
                <a:cs typeface="Calibri"/>
              </a:rPr>
              <a:t>do</a:t>
            </a:r>
            <a:r>
              <a:rPr sz="1500" b="1" spc="-45" dirty="0">
                <a:solidFill>
                  <a:srgbClr val="C00000"/>
                </a:solidFill>
                <a:cs typeface="Calibri"/>
              </a:rPr>
              <a:t>wnload(</a:t>
            </a:r>
            <a:r>
              <a:rPr sz="1500" b="1" spc="-23" dirty="0">
                <a:solidFill>
                  <a:srgbClr val="C00000"/>
                </a:solidFill>
                <a:cs typeface="Calibri"/>
              </a:rPr>
              <a:t>url,c</a:t>
            </a:r>
            <a:r>
              <a:rPr sz="1500" b="1" spc="-75" dirty="0">
                <a:solidFill>
                  <a:srgbClr val="C00000"/>
                </a:solidFill>
                <a:cs typeface="Calibri"/>
              </a:rPr>
              <a:t>ou</a:t>
            </a:r>
            <a:r>
              <a:rPr sz="1500" b="1" spc="-83" dirty="0">
                <a:solidFill>
                  <a:srgbClr val="C00000"/>
                </a:solidFill>
                <a:cs typeface="Calibri"/>
              </a:rPr>
              <a:t>n</a:t>
            </a:r>
            <a:r>
              <a:rPr sz="1500" b="1" spc="-8" dirty="0">
                <a:solidFill>
                  <a:srgbClr val="C00000"/>
                </a:solidFill>
                <a:cs typeface="Calibri"/>
              </a:rPr>
              <a:t>t</a:t>
            </a:r>
            <a:r>
              <a:rPr sz="1500" b="1" spc="38" dirty="0">
                <a:solidFill>
                  <a:srgbClr val="C00000"/>
                </a:solidFill>
                <a:cs typeface="Calibri"/>
              </a:rPr>
              <a:t>):</a:t>
            </a:r>
            <a:endParaRPr sz="1500" b="1" dirty="0">
              <a:solidFill>
                <a:srgbClr val="C00000"/>
              </a:solidFill>
              <a:cs typeface="Calibri"/>
            </a:endParaRPr>
          </a:p>
          <a:p>
            <a:pPr marL="180975">
              <a:spcBef>
                <a:spcPts val="540"/>
              </a:spcBef>
            </a:pPr>
            <a:r>
              <a:rPr sz="1500" spc="-4" dirty="0">
                <a:solidFill>
                  <a:prstClr val="black"/>
                </a:solidFill>
                <a:cs typeface="Calibri"/>
              </a:rPr>
              <a:t>t</a:t>
            </a:r>
            <a:r>
              <a:rPr sz="1500" dirty="0">
                <a:solidFill>
                  <a:prstClr val="black"/>
                </a:solidFill>
                <a:cs typeface="Calibri"/>
              </a:rPr>
              <a:t>r</a:t>
            </a:r>
            <a:r>
              <a:rPr sz="1500" spc="15" dirty="0">
                <a:solidFill>
                  <a:prstClr val="black"/>
                </a:solidFill>
                <a:cs typeface="Calibri"/>
              </a:rPr>
              <a:t>y</a:t>
            </a:r>
            <a:r>
              <a:rPr sz="1500" spc="15" dirty="0" smtClean="0">
                <a:solidFill>
                  <a:prstClr val="black"/>
                </a:solidFill>
                <a:cs typeface="Calibri"/>
              </a:rPr>
              <a:t>:</a:t>
            </a:r>
            <a:endParaRPr sz="2025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523875" marR="2070259" indent="-171926">
              <a:lnSpc>
                <a:spcPct val="130000"/>
              </a:lnSpc>
            </a:pPr>
            <a:r>
              <a:rPr sz="1500" spc="-11" dirty="0">
                <a:solidFill>
                  <a:prstClr val="black"/>
                </a:solidFill>
                <a:cs typeface="Calibri"/>
              </a:rPr>
              <a:t>if(</a:t>
            </a:r>
            <a:r>
              <a:rPr sz="1500" spc="-30" dirty="0">
                <a:solidFill>
                  <a:prstClr val="black"/>
                </a:solidFill>
                <a:cs typeface="Calibri"/>
              </a:rPr>
              <a:t>url</a:t>
            </a:r>
            <a:r>
              <a:rPr sz="1500" spc="4" dirty="0">
                <a:solidFill>
                  <a:prstClr val="black"/>
                </a:solidFill>
                <a:cs typeface="Calibri"/>
              </a:rPr>
              <a:t>[</a:t>
            </a:r>
            <a:r>
              <a:rPr sz="1500" spc="-19" dirty="0">
                <a:solidFill>
                  <a:prstClr val="black"/>
                </a:solidFill>
                <a:cs typeface="Calibri"/>
              </a:rPr>
              <a:t>l</a:t>
            </a:r>
            <a:r>
              <a:rPr sz="1500" spc="-45" dirty="0">
                <a:solidFill>
                  <a:prstClr val="black"/>
                </a:solidFill>
                <a:cs typeface="Calibri"/>
              </a:rPr>
              <a:t>e</a:t>
            </a:r>
            <a:r>
              <a:rPr sz="1500" spc="-60" dirty="0">
                <a:solidFill>
                  <a:prstClr val="black"/>
                </a:solidFill>
                <a:cs typeface="Calibri"/>
              </a:rPr>
              <a:t>n</a:t>
            </a:r>
            <a:r>
              <a:rPr sz="1500" dirty="0">
                <a:solidFill>
                  <a:prstClr val="black"/>
                </a:solidFill>
                <a:cs typeface="Calibri"/>
              </a:rPr>
              <a:t>(</a:t>
            </a:r>
            <a:r>
              <a:rPr sz="1500" spc="-30" dirty="0">
                <a:solidFill>
                  <a:prstClr val="black"/>
                </a:solidFill>
                <a:cs typeface="Calibri"/>
              </a:rPr>
              <a:t>url</a:t>
            </a:r>
            <a:r>
              <a:rPr sz="1500" dirty="0">
                <a:solidFill>
                  <a:prstClr val="black"/>
                </a:solidFill>
                <a:cs typeface="Calibri"/>
              </a:rPr>
              <a:t>)</a:t>
            </a:r>
            <a:r>
              <a:rPr sz="1500" spc="-146" dirty="0">
                <a:solidFill>
                  <a:prstClr val="black"/>
                </a:solidFill>
                <a:cs typeface="Calibri"/>
              </a:rPr>
              <a:t>-</a:t>
            </a:r>
            <a:r>
              <a:rPr sz="1500" spc="-49" dirty="0">
                <a:solidFill>
                  <a:prstClr val="black"/>
                </a:solidFill>
                <a:cs typeface="Calibri"/>
              </a:rPr>
              <a:t>4]=="."):</a:t>
            </a:r>
            <a:r>
              <a:rPr sz="1500" spc="-34" dirty="0">
                <a:solidFill>
                  <a:prstClr val="black"/>
                </a:solidFill>
                <a:cs typeface="Calibri"/>
              </a:rPr>
              <a:t> </a:t>
            </a:r>
            <a:r>
              <a:rPr sz="1500" spc="-68" dirty="0">
                <a:solidFill>
                  <a:prstClr val="black"/>
                </a:solidFill>
                <a:cs typeface="Calibri"/>
              </a:rPr>
              <a:t>e</a:t>
            </a:r>
            <a:r>
              <a:rPr sz="1500" spc="-26" dirty="0">
                <a:solidFill>
                  <a:prstClr val="black"/>
                </a:solidFill>
                <a:cs typeface="Calibri"/>
              </a:rPr>
              <a:t>xt</a:t>
            </a:r>
            <a:r>
              <a:rPr sz="1500" spc="-281" dirty="0">
                <a:solidFill>
                  <a:prstClr val="black"/>
                </a:solidFill>
                <a:cs typeface="Calibri"/>
              </a:rPr>
              <a:t>=</a:t>
            </a:r>
            <a:r>
              <a:rPr sz="1500" spc="-30" dirty="0">
                <a:solidFill>
                  <a:prstClr val="black"/>
                </a:solidFill>
                <a:cs typeface="Calibri"/>
              </a:rPr>
              <a:t>url</a:t>
            </a:r>
            <a:r>
              <a:rPr sz="1500" spc="4" dirty="0">
                <a:solidFill>
                  <a:prstClr val="black"/>
                </a:solidFill>
                <a:cs typeface="Calibri"/>
              </a:rPr>
              <a:t>[</a:t>
            </a:r>
            <a:r>
              <a:rPr sz="1500" spc="-19" dirty="0">
                <a:solidFill>
                  <a:prstClr val="black"/>
                </a:solidFill>
                <a:cs typeface="Calibri"/>
              </a:rPr>
              <a:t>l</a:t>
            </a:r>
            <a:r>
              <a:rPr sz="1500" spc="-45" dirty="0">
                <a:solidFill>
                  <a:prstClr val="black"/>
                </a:solidFill>
                <a:cs typeface="Calibri"/>
              </a:rPr>
              <a:t>e</a:t>
            </a:r>
            <a:r>
              <a:rPr sz="1500" spc="-60" dirty="0">
                <a:solidFill>
                  <a:prstClr val="black"/>
                </a:solidFill>
                <a:cs typeface="Calibri"/>
              </a:rPr>
              <a:t>n</a:t>
            </a:r>
            <a:r>
              <a:rPr sz="1500" dirty="0">
                <a:solidFill>
                  <a:prstClr val="black"/>
                </a:solidFill>
                <a:cs typeface="Calibri"/>
              </a:rPr>
              <a:t>(</a:t>
            </a:r>
            <a:r>
              <a:rPr sz="1500" spc="-30" dirty="0">
                <a:solidFill>
                  <a:prstClr val="black"/>
                </a:solidFill>
                <a:cs typeface="Calibri"/>
              </a:rPr>
              <a:t>url</a:t>
            </a:r>
            <a:r>
              <a:rPr sz="1500" dirty="0">
                <a:solidFill>
                  <a:prstClr val="black"/>
                </a:solidFill>
                <a:cs typeface="Calibri"/>
              </a:rPr>
              <a:t>)</a:t>
            </a:r>
            <a:r>
              <a:rPr sz="1500" spc="-146" dirty="0">
                <a:solidFill>
                  <a:prstClr val="black"/>
                </a:solidFill>
                <a:cs typeface="Calibri"/>
              </a:rPr>
              <a:t>-</a:t>
            </a:r>
            <a:r>
              <a:rPr sz="1500" spc="15" dirty="0">
                <a:solidFill>
                  <a:prstClr val="black"/>
                </a:solidFill>
                <a:cs typeface="Calibri"/>
              </a:rPr>
              <a:t>4:</a:t>
            </a:r>
            <a:r>
              <a:rPr sz="1500" spc="8" dirty="0">
                <a:solidFill>
                  <a:prstClr val="black"/>
                </a:solidFill>
                <a:cs typeface="Calibri"/>
              </a:rPr>
              <a:t>]</a:t>
            </a:r>
            <a:endParaRPr sz="1500" dirty="0">
              <a:solidFill>
                <a:prstClr val="black"/>
              </a:solidFill>
              <a:cs typeface="Calibri"/>
            </a:endParaRPr>
          </a:p>
          <a:p>
            <a:pPr marL="352425">
              <a:spcBef>
                <a:spcPts val="540"/>
              </a:spcBef>
            </a:pPr>
            <a:r>
              <a:rPr sz="1500" spc="-38" dirty="0">
                <a:solidFill>
                  <a:prstClr val="black"/>
                </a:solidFill>
                <a:cs typeface="Calibri"/>
              </a:rPr>
              <a:t>e</a:t>
            </a:r>
            <a:r>
              <a:rPr sz="1500" spc="-23" dirty="0">
                <a:solidFill>
                  <a:prstClr val="black"/>
                </a:solidFill>
                <a:cs typeface="Calibri"/>
              </a:rPr>
              <a:t>l</a:t>
            </a:r>
            <a:r>
              <a:rPr sz="1500" spc="-8" dirty="0">
                <a:solidFill>
                  <a:prstClr val="black"/>
                </a:solidFill>
                <a:cs typeface="Calibri"/>
              </a:rPr>
              <a:t>se:</a:t>
            </a:r>
            <a:endParaRPr sz="1500" dirty="0">
              <a:solidFill>
                <a:prstClr val="black"/>
              </a:solidFill>
              <a:cs typeface="Calibri"/>
            </a:endParaRPr>
          </a:p>
          <a:p>
            <a:pPr marL="352425" marR="3810" indent="171450">
              <a:lnSpc>
                <a:spcPct val="130000"/>
              </a:lnSpc>
            </a:pPr>
            <a:r>
              <a:rPr sz="1500" spc="-68" dirty="0">
                <a:solidFill>
                  <a:prstClr val="black"/>
                </a:solidFill>
                <a:cs typeface="Calibri"/>
              </a:rPr>
              <a:t>e</a:t>
            </a:r>
            <a:r>
              <a:rPr sz="1500" spc="-26" dirty="0">
                <a:solidFill>
                  <a:prstClr val="black"/>
                </a:solidFill>
                <a:cs typeface="Calibri"/>
              </a:rPr>
              <a:t>xt</a:t>
            </a:r>
            <a:r>
              <a:rPr sz="1500" spc="-86" dirty="0">
                <a:solidFill>
                  <a:prstClr val="black"/>
                </a:solidFill>
                <a:cs typeface="Calibri"/>
              </a:rPr>
              <a:t>=""</a:t>
            </a:r>
            <a:r>
              <a:rPr sz="1500" spc="-49" dirty="0">
                <a:solidFill>
                  <a:prstClr val="black"/>
                </a:solidFill>
                <a:cs typeface="Calibri"/>
              </a:rPr>
              <a:t> </a:t>
            </a:r>
            <a:r>
              <a:rPr sz="1500" spc="-23" dirty="0">
                <a:solidFill>
                  <a:prstClr val="black"/>
                </a:solidFill>
                <a:cs typeface="Calibri"/>
              </a:rPr>
              <a:t>r</a:t>
            </a:r>
            <a:r>
              <a:rPr sz="1500" spc="-68" dirty="0">
                <a:solidFill>
                  <a:prstClr val="black"/>
                </a:solidFill>
                <a:cs typeface="Calibri"/>
              </a:rPr>
              <a:t>eq</a:t>
            </a:r>
            <a:r>
              <a:rPr sz="1500" spc="-281" dirty="0">
                <a:solidFill>
                  <a:prstClr val="black"/>
                </a:solidFill>
                <a:cs typeface="Calibri"/>
              </a:rPr>
              <a:t>=</a:t>
            </a:r>
            <a:r>
              <a:rPr sz="1500" spc="-30" dirty="0">
                <a:solidFill>
                  <a:prstClr val="black"/>
                </a:solidFill>
                <a:cs typeface="Calibri"/>
              </a:rPr>
              <a:t>url</a:t>
            </a:r>
            <a:r>
              <a:rPr sz="1500" spc="-26" dirty="0">
                <a:solidFill>
                  <a:prstClr val="black"/>
                </a:solidFill>
                <a:cs typeface="Calibri"/>
              </a:rPr>
              <a:t>l</a:t>
            </a:r>
            <a:r>
              <a:rPr sz="1500" spc="-15" dirty="0">
                <a:solidFill>
                  <a:prstClr val="black"/>
                </a:solidFill>
                <a:cs typeface="Calibri"/>
              </a:rPr>
              <a:t>ib.</a:t>
            </a:r>
            <a:r>
              <a:rPr sz="1500" spc="-41" dirty="0">
                <a:solidFill>
                  <a:prstClr val="black"/>
                </a:solidFill>
                <a:cs typeface="Calibri"/>
              </a:rPr>
              <a:t>r</a:t>
            </a:r>
            <a:r>
              <a:rPr sz="1500" spc="-60" dirty="0">
                <a:solidFill>
                  <a:prstClr val="black"/>
                </a:solidFill>
                <a:cs typeface="Calibri"/>
              </a:rPr>
              <a:t>eque</a:t>
            </a:r>
            <a:r>
              <a:rPr sz="1500" spc="-68" dirty="0">
                <a:solidFill>
                  <a:prstClr val="black"/>
                </a:solidFill>
                <a:cs typeface="Calibri"/>
              </a:rPr>
              <a:t>s</a:t>
            </a:r>
            <a:r>
              <a:rPr sz="1500" spc="-11" dirty="0">
                <a:solidFill>
                  <a:prstClr val="black"/>
                </a:solidFill>
                <a:cs typeface="Calibri"/>
              </a:rPr>
              <a:t>t.</a:t>
            </a:r>
            <a:r>
              <a:rPr sz="1500" spc="-45" dirty="0">
                <a:solidFill>
                  <a:prstClr val="black"/>
                </a:solidFill>
                <a:cs typeface="Calibri"/>
              </a:rPr>
              <a:t>R</a:t>
            </a:r>
            <a:r>
              <a:rPr sz="1500" spc="-60" dirty="0">
                <a:solidFill>
                  <a:prstClr val="black"/>
                </a:solidFill>
                <a:cs typeface="Calibri"/>
              </a:rPr>
              <a:t>eque</a:t>
            </a:r>
            <a:r>
              <a:rPr sz="1500" spc="-68" dirty="0">
                <a:solidFill>
                  <a:prstClr val="black"/>
                </a:solidFill>
                <a:cs typeface="Calibri"/>
              </a:rPr>
              <a:t>s</a:t>
            </a:r>
            <a:r>
              <a:rPr sz="1500" spc="-8" dirty="0">
                <a:solidFill>
                  <a:prstClr val="black"/>
                </a:solidFill>
                <a:cs typeface="Calibri"/>
              </a:rPr>
              <a:t>t</a:t>
            </a:r>
            <a:r>
              <a:rPr sz="1500" dirty="0">
                <a:solidFill>
                  <a:prstClr val="black"/>
                </a:solidFill>
                <a:cs typeface="Calibri"/>
              </a:rPr>
              <a:t>(</a:t>
            </a:r>
            <a:r>
              <a:rPr sz="1500" spc="-38" dirty="0">
                <a:solidFill>
                  <a:prstClr val="black"/>
                </a:solidFill>
                <a:cs typeface="Calibri"/>
              </a:rPr>
              <a:t>url,heade</a:t>
            </a:r>
            <a:r>
              <a:rPr sz="1500" spc="-49" dirty="0">
                <a:solidFill>
                  <a:prstClr val="black"/>
                </a:solidFill>
                <a:cs typeface="Calibri"/>
              </a:rPr>
              <a:t>r</a:t>
            </a:r>
            <a:r>
              <a:rPr sz="1500" spc="-53" dirty="0">
                <a:solidFill>
                  <a:prstClr val="black"/>
                </a:solidFill>
                <a:cs typeface="Calibri"/>
              </a:rPr>
              <a:t>s</a:t>
            </a:r>
            <a:r>
              <a:rPr sz="1500" spc="-83" dirty="0">
                <a:solidFill>
                  <a:prstClr val="black"/>
                </a:solidFill>
                <a:cs typeface="Calibri"/>
              </a:rPr>
              <a:t>=header</a:t>
            </a:r>
            <a:r>
              <a:rPr sz="1500" spc="-30" dirty="0">
                <a:solidFill>
                  <a:prstClr val="black"/>
                </a:solidFill>
                <a:cs typeface="Calibri"/>
              </a:rPr>
              <a:t>s)</a:t>
            </a:r>
            <a:r>
              <a:rPr sz="1500" spc="-23" dirty="0">
                <a:solidFill>
                  <a:prstClr val="black"/>
                </a:solidFill>
                <a:cs typeface="Calibri"/>
              </a:rPr>
              <a:t> </a:t>
            </a:r>
            <a:r>
              <a:rPr sz="1500" spc="-79" dirty="0">
                <a:solidFill>
                  <a:prstClr val="black"/>
                </a:solidFill>
                <a:cs typeface="Calibri"/>
              </a:rPr>
              <a:t>da</a:t>
            </a:r>
            <a:r>
              <a:rPr sz="1500" spc="-26" dirty="0">
                <a:solidFill>
                  <a:prstClr val="black"/>
                </a:solidFill>
                <a:cs typeface="Calibri"/>
              </a:rPr>
              <a:t>t</a:t>
            </a:r>
            <a:r>
              <a:rPr sz="1500" spc="-161" dirty="0">
                <a:solidFill>
                  <a:prstClr val="black"/>
                </a:solidFill>
                <a:cs typeface="Calibri"/>
              </a:rPr>
              <a:t>a=</a:t>
            </a:r>
            <a:r>
              <a:rPr sz="1500" spc="-30" dirty="0">
                <a:solidFill>
                  <a:prstClr val="black"/>
                </a:solidFill>
                <a:cs typeface="Calibri"/>
              </a:rPr>
              <a:t>url</a:t>
            </a:r>
            <a:r>
              <a:rPr sz="1500" spc="-26" dirty="0">
                <a:solidFill>
                  <a:prstClr val="black"/>
                </a:solidFill>
                <a:cs typeface="Calibri"/>
              </a:rPr>
              <a:t>l</a:t>
            </a:r>
            <a:r>
              <a:rPr sz="1500" spc="-15" dirty="0">
                <a:solidFill>
                  <a:prstClr val="black"/>
                </a:solidFill>
                <a:cs typeface="Calibri"/>
              </a:rPr>
              <a:t>ib.</a:t>
            </a:r>
            <a:r>
              <a:rPr sz="1500" spc="-41" dirty="0">
                <a:solidFill>
                  <a:prstClr val="black"/>
                </a:solidFill>
                <a:cs typeface="Calibri"/>
              </a:rPr>
              <a:t>r</a:t>
            </a:r>
            <a:r>
              <a:rPr sz="1500" spc="-60" dirty="0">
                <a:solidFill>
                  <a:prstClr val="black"/>
                </a:solidFill>
                <a:cs typeface="Calibri"/>
              </a:rPr>
              <a:t>eque</a:t>
            </a:r>
            <a:r>
              <a:rPr sz="1500" spc="-68" dirty="0">
                <a:solidFill>
                  <a:prstClr val="black"/>
                </a:solidFill>
                <a:cs typeface="Calibri"/>
              </a:rPr>
              <a:t>s</a:t>
            </a:r>
            <a:r>
              <a:rPr sz="1500" spc="-34" dirty="0">
                <a:solidFill>
                  <a:prstClr val="black"/>
                </a:solidFill>
                <a:cs typeface="Calibri"/>
              </a:rPr>
              <a:t>t.urlopen</a:t>
            </a:r>
            <a:r>
              <a:rPr sz="1500" dirty="0">
                <a:solidFill>
                  <a:prstClr val="black"/>
                </a:solidFill>
                <a:cs typeface="Calibri"/>
              </a:rPr>
              <a:t>(</a:t>
            </a:r>
            <a:r>
              <a:rPr sz="1500" spc="-23" dirty="0">
                <a:solidFill>
                  <a:prstClr val="black"/>
                </a:solidFill>
                <a:cs typeface="Calibri"/>
              </a:rPr>
              <a:t>r</a:t>
            </a:r>
            <a:r>
              <a:rPr sz="1500" spc="-38" dirty="0">
                <a:solidFill>
                  <a:prstClr val="black"/>
                </a:solidFill>
                <a:cs typeface="Calibri"/>
              </a:rPr>
              <a:t>eq</a:t>
            </a:r>
            <a:r>
              <a:rPr sz="1500" spc="-41" dirty="0">
                <a:solidFill>
                  <a:prstClr val="black"/>
                </a:solidFill>
                <a:cs typeface="Calibri"/>
              </a:rPr>
              <a:t>,</a:t>
            </a:r>
            <a:r>
              <a:rPr sz="1500" spc="-26" dirty="0">
                <a:solidFill>
                  <a:prstClr val="black"/>
                </a:solidFill>
                <a:cs typeface="Calibri"/>
              </a:rPr>
              <a:t>ti</a:t>
            </a:r>
            <a:r>
              <a:rPr sz="1500" spc="-79" dirty="0">
                <a:solidFill>
                  <a:prstClr val="black"/>
                </a:solidFill>
                <a:cs typeface="Calibri"/>
              </a:rPr>
              <a:t>m</a:t>
            </a:r>
            <a:r>
              <a:rPr sz="1500" spc="-49" dirty="0">
                <a:solidFill>
                  <a:prstClr val="black"/>
                </a:solidFill>
                <a:cs typeface="Calibri"/>
              </a:rPr>
              <a:t>eout</a:t>
            </a:r>
            <a:r>
              <a:rPr sz="1500" spc="-109" dirty="0">
                <a:solidFill>
                  <a:prstClr val="black"/>
                </a:solidFill>
                <a:cs typeface="Calibri"/>
              </a:rPr>
              <a:t>=10</a:t>
            </a:r>
            <a:r>
              <a:rPr sz="1500" spc="-98" dirty="0">
                <a:solidFill>
                  <a:prstClr val="black"/>
                </a:solidFill>
                <a:cs typeface="Calibri"/>
              </a:rPr>
              <a:t>0</a:t>
            </a:r>
            <a:r>
              <a:rPr sz="1500" dirty="0">
                <a:solidFill>
                  <a:prstClr val="black"/>
                </a:solidFill>
                <a:cs typeface="Calibri"/>
              </a:rPr>
              <a:t>) </a:t>
            </a:r>
            <a:r>
              <a:rPr sz="1500" spc="-79" dirty="0">
                <a:solidFill>
                  <a:prstClr val="black"/>
                </a:solidFill>
                <a:cs typeface="Calibri"/>
              </a:rPr>
              <a:t>da</a:t>
            </a:r>
            <a:r>
              <a:rPr sz="1500" spc="-26" dirty="0">
                <a:solidFill>
                  <a:prstClr val="black"/>
                </a:solidFill>
                <a:cs typeface="Calibri"/>
              </a:rPr>
              <a:t>t</a:t>
            </a:r>
            <a:r>
              <a:rPr sz="1500" spc="-161" dirty="0">
                <a:solidFill>
                  <a:prstClr val="black"/>
                </a:solidFill>
                <a:cs typeface="Calibri"/>
              </a:rPr>
              <a:t>a=</a:t>
            </a:r>
            <a:r>
              <a:rPr sz="1500" spc="-79" dirty="0">
                <a:solidFill>
                  <a:prstClr val="black"/>
                </a:solidFill>
                <a:cs typeface="Calibri"/>
              </a:rPr>
              <a:t>da</a:t>
            </a:r>
            <a:r>
              <a:rPr sz="1500" spc="-26" dirty="0">
                <a:solidFill>
                  <a:prstClr val="black"/>
                </a:solidFill>
                <a:cs typeface="Calibri"/>
              </a:rPr>
              <a:t>t</a:t>
            </a:r>
            <a:r>
              <a:rPr sz="1500" spc="4" dirty="0">
                <a:solidFill>
                  <a:prstClr val="black"/>
                </a:solidFill>
                <a:cs typeface="Calibri"/>
              </a:rPr>
              <a:t>a.</a:t>
            </a:r>
            <a:r>
              <a:rPr sz="1500" spc="-19" dirty="0">
                <a:solidFill>
                  <a:prstClr val="black"/>
                </a:solidFill>
                <a:cs typeface="Calibri"/>
              </a:rPr>
              <a:t>r</a:t>
            </a:r>
            <a:r>
              <a:rPr sz="1500" spc="-60" dirty="0">
                <a:solidFill>
                  <a:prstClr val="black"/>
                </a:solidFill>
                <a:cs typeface="Calibri"/>
              </a:rPr>
              <a:t>ead</a:t>
            </a:r>
            <a:r>
              <a:rPr sz="1500" dirty="0">
                <a:solidFill>
                  <a:prstClr val="black"/>
                </a:solidFill>
                <a:cs typeface="Calibri"/>
              </a:rPr>
              <a:t>() </a:t>
            </a:r>
            <a:r>
              <a:rPr sz="1500" spc="-41" dirty="0">
                <a:solidFill>
                  <a:prstClr val="black"/>
                </a:solidFill>
                <a:cs typeface="Calibri"/>
              </a:rPr>
              <a:t>f</a:t>
            </a:r>
            <a:r>
              <a:rPr sz="1500" spc="-83" dirty="0">
                <a:solidFill>
                  <a:prstClr val="black"/>
                </a:solidFill>
                <a:cs typeface="Calibri"/>
              </a:rPr>
              <a:t>ob</a:t>
            </a:r>
            <a:r>
              <a:rPr sz="1500" spc="-30" dirty="0">
                <a:solidFill>
                  <a:prstClr val="black"/>
                </a:solidFill>
                <a:cs typeface="Calibri"/>
              </a:rPr>
              <a:t>j</a:t>
            </a:r>
            <a:r>
              <a:rPr sz="1500" spc="-94" dirty="0">
                <a:solidFill>
                  <a:prstClr val="black"/>
                </a:solidFill>
                <a:cs typeface="Calibri"/>
              </a:rPr>
              <a:t>=open(</a:t>
            </a:r>
            <a:r>
              <a:rPr sz="1500" spc="-23" dirty="0">
                <a:solidFill>
                  <a:prstClr val="black"/>
                </a:solidFill>
                <a:cs typeface="Calibri"/>
              </a:rPr>
              <a:t>"i</a:t>
            </a:r>
            <a:r>
              <a:rPr sz="1500" spc="-64" dirty="0">
                <a:solidFill>
                  <a:prstClr val="black"/>
                </a:solidFill>
                <a:cs typeface="Calibri"/>
              </a:rPr>
              <a:t>m</a:t>
            </a:r>
            <a:r>
              <a:rPr sz="1500" spc="-105" dirty="0">
                <a:solidFill>
                  <a:prstClr val="black"/>
                </a:solidFill>
                <a:cs typeface="Calibri"/>
              </a:rPr>
              <a:t>a</a:t>
            </a:r>
            <a:r>
              <a:rPr sz="1500" spc="-127" dirty="0">
                <a:solidFill>
                  <a:prstClr val="black"/>
                </a:solidFill>
                <a:cs typeface="Calibri"/>
              </a:rPr>
              <a:t>g</a:t>
            </a:r>
            <a:r>
              <a:rPr sz="1500" spc="-49" dirty="0">
                <a:solidFill>
                  <a:prstClr val="black"/>
                </a:solidFill>
                <a:cs typeface="Calibri"/>
              </a:rPr>
              <a:t>e</a:t>
            </a:r>
            <a:r>
              <a:rPr sz="1500" spc="-45" dirty="0">
                <a:solidFill>
                  <a:prstClr val="black"/>
                </a:solidFill>
                <a:cs typeface="Calibri"/>
              </a:rPr>
              <a:t>s</a:t>
            </a:r>
            <a:r>
              <a:rPr sz="1500" spc="15" dirty="0">
                <a:solidFill>
                  <a:prstClr val="black"/>
                </a:solidFill>
                <a:cs typeface="Calibri"/>
              </a:rPr>
              <a:t>\\</a:t>
            </a:r>
            <a:r>
              <a:rPr sz="1500" spc="-98" dirty="0">
                <a:solidFill>
                  <a:prstClr val="black"/>
                </a:solidFill>
                <a:cs typeface="Calibri"/>
              </a:rPr>
              <a:t>"</a:t>
            </a:r>
            <a:r>
              <a:rPr sz="1500" spc="-172" dirty="0">
                <a:solidFill>
                  <a:prstClr val="black"/>
                </a:solidFill>
                <a:cs typeface="Calibri"/>
              </a:rPr>
              <a:t>+</a:t>
            </a:r>
            <a:r>
              <a:rPr sz="1500" spc="-71" dirty="0">
                <a:solidFill>
                  <a:prstClr val="black"/>
                </a:solidFill>
                <a:cs typeface="Calibri"/>
              </a:rPr>
              <a:t>s</a:t>
            </a:r>
            <a:r>
              <a:rPr sz="1500" spc="-4" dirty="0">
                <a:solidFill>
                  <a:prstClr val="black"/>
                </a:solidFill>
                <a:cs typeface="Calibri"/>
              </a:rPr>
              <a:t>tr</a:t>
            </a:r>
            <a:r>
              <a:rPr sz="1500" spc="-56" dirty="0">
                <a:solidFill>
                  <a:prstClr val="black"/>
                </a:solidFill>
                <a:cs typeface="Calibri"/>
              </a:rPr>
              <a:t>(cou</a:t>
            </a:r>
            <a:r>
              <a:rPr sz="1500" spc="-79" dirty="0">
                <a:solidFill>
                  <a:prstClr val="black"/>
                </a:solidFill>
                <a:cs typeface="Calibri"/>
              </a:rPr>
              <a:t>n</a:t>
            </a:r>
            <a:r>
              <a:rPr sz="1500" spc="-94" dirty="0">
                <a:solidFill>
                  <a:prstClr val="black"/>
                </a:solidFill>
                <a:cs typeface="Calibri"/>
              </a:rPr>
              <a:t>t)+</a:t>
            </a:r>
            <a:r>
              <a:rPr sz="1500" spc="-68" dirty="0">
                <a:solidFill>
                  <a:prstClr val="black"/>
                </a:solidFill>
                <a:cs typeface="Calibri"/>
              </a:rPr>
              <a:t>e</a:t>
            </a:r>
            <a:r>
              <a:rPr sz="1500" spc="-26" dirty="0">
                <a:solidFill>
                  <a:prstClr val="black"/>
                </a:solidFill>
                <a:cs typeface="Calibri"/>
              </a:rPr>
              <a:t>xt</a:t>
            </a:r>
            <a:r>
              <a:rPr sz="1500" spc="30" dirty="0">
                <a:solidFill>
                  <a:prstClr val="black"/>
                </a:solidFill>
                <a:cs typeface="Calibri"/>
              </a:rPr>
              <a:t>,"</a:t>
            </a:r>
            <a:r>
              <a:rPr sz="1500" spc="-64" dirty="0">
                <a:solidFill>
                  <a:prstClr val="black"/>
                </a:solidFill>
                <a:cs typeface="Calibri"/>
              </a:rPr>
              <a:t>w</a:t>
            </a:r>
            <a:r>
              <a:rPr sz="1500" spc="-49" dirty="0">
                <a:solidFill>
                  <a:prstClr val="black"/>
                </a:solidFill>
                <a:cs typeface="Calibri"/>
              </a:rPr>
              <a:t>b</a:t>
            </a:r>
            <a:r>
              <a:rPr sz="1500" spc="8" dirty="0">
                <a:solidFill>
                  <a:prstClr val="black"/>
                </a:solidFill>
                <a:cs typeface="Calibri"/>
              </a:rPr>
              <a:t>")</a:t>
            </a:r>
            <a:r>
              <a:rPr sz="1500" spc="4" dirty="0">
                <a:solidFill>
                  <a:prstClr val="black"/>
                </a:solidFill>
                <a:cs typeface="Calibri"/>
              </a:rPr>
              <a:t> </a:t>
            </a:r>
            <a:r>
              <a:rPr sz="1500" spc="-41" dirty="0">
                <a:solidFill>
                  <a:prstClr val="black"/>
                </a:solidFill>
                <a:cs typeface="Calibri"/>
              </a:rPr>
              <a:t>fobj</a:t>
            </a:r>
            <a:r>
              <a:rPr sz="1500" spc="-71" dirty="0">
                <a:solidFill>
                  <a:prstClr val="black"/>
                </a:solidFill>
                <a:cs typeface="Calibri"/>
              </a:rPr>
              <a:t>.</a:t>
            </a:r>
            <a:r>
              <a:rPr sz="1500" spc="-8" dirty="0">
                <a:solidFill>
                  <a:prstClr val="black"/>
                </a:solidFill>
                <a:cs typeface="Calibri"/>
              </a:rPr>
              <a:t>w</a:t>
            </a:r>
            <a:r>
              <a:rPr sz="1500" spc="-11" dirty="0">
                <a:solidFill>
                  <a:prstClr val="black"/>
                </a:solidFill>
                <a:cs typeface="Calibri"/>
              </a:rPr>
              <a:t>ri</a:t>
            </a:r>
            <a:r>
              <a:rPr sz="1500" spc="-38" dirty="0">
                <a:solidFill>
                  <a:prstClr val="black"/>
                </a:solidFill>
                <a:cs typeface="Calibri"/>
              </a:rPr>
              <a:t>te(</a:t>
            </a:r>
            <a:r>
              <a:rPr sz="1500" spc="-60" dirty="0">
                <a:solidFill>
                  <a:prstClr val="black"/>
                </a:solidFill>
                <a:cs typeface="Calibri"/>
              </a:rPr>
              <a:t>d</a:t>
            </a:r>
            <a:r>
              <a:rPr sz="1500" spc="-64" dirty="0">
                <a:solidFill>
                  <a:prstClr val="black"/>
                </a:solidFill>
                <a:cs typeface="Calibri"/>
              </a:rPr>
              <a:t>a</a:t>
            </a:r>
            <a:r>
              <a:rPr sz="1500" spc="-26" dirty="0">
                <a:solidFill>
                  <a:prstClr val="black"/>
                </a:solidFill>
                <a:cs typeface="Calibri"/>
              </a:rPr>
              <a:t>t</a:t>
            </a:r>
            <a:r>
              <a:rPr sz="1500" spc="-23" dirty="0">
                <a:solidFill>
                  <a:prstClr val="black"/>
                </a:solidFill>
                <a:cs typeface="Calibri"/>
              </a:rPr>
              <a:t>a)</a:t>
            </a:r>
            <a:endParaRPr sz="1500" dirty="0">
              <a:solidFill>
                <a:prstClr val="black"/>
              </a:solidFill>
              <a:cs typeface="Calibri"/>
            </a:endParaRPr>
          </a:p>
          <a:p>
            <a:pPr marL="352425">
              <a:spcBef>
                <a:spcPts val="540"/>
              </a:spcBef>
            </a:pPr>
            <a:r>
              <a:rPr sz="1500" spc="-41" dirty="0">
                <a:solidFill>
                  <a:prstClr val="black"/>
                </a:solidFill>
                <a:cs typeface="Calibri"/>
              </a:rPr>
              <a:t>fobj.</a:t>
            </a:r>
            <a:r>
              <a:rPr sz="1500" spc="-38" dirty="0">
                <a:solidFill>
                  <a:prstClr val="black"/>
                </a:solidFill>
                <a:cs typeface="Calibri"/>
              </a:rPr>
              <a:t>c</a:t>
            </a:r>
            <a:r>
              <a:rPr sz="1500" spc="-53" dirty="0">
                <a:solidFill>
                  <a:prstClr val="black"/>
                </a:solidFill>
                <a:cs typeface="Calibri"/>
              </a:rPr>
              <a:t>lo</a:t>
            </a:r>
            <a:r>
              <a:rPr sz="1500" spc="-60" dirty="0">
                <a:solidFill>
                  <a:prstClr val="black"/>
                </a:solidFill>
                <a:cs typeface="Calibri"/>
              </a:rPr>
              <a:t>s</a:t>
            </a:r>
            <a:r>
              <a:rPr sz="1500" spc="-38" dirty="0">
                <a:solidFill>
                  <a:prstClr val="black"/>
                </a:solidFill>
                <a:cs typeface="Calibri"/>
              </a:rPr>
              <a:t>e</a:t>
            </a:r>
            <a:r>
              <a:rPr sz="1500" dirty="0">
                <a:solidFill>
                  <a:prstClr val="black"/>
                </a:solidFill>
                <a:cs typeface="Calibri"/>
              </a:rPr>
              <a:t>()</a:t>
            </a:r>
          </a:p>
          <a:p>
            <a:pPr marL="352425">
              <a:spcBef>
                <a:spcPts val="540"/>
              </a:spcBef>
            </a:pPr>
            <a:r>
              <a:rPr sz="1500" spc="-45" dirty="0">
                <a:solidFill>
                  <a:prstClr val="black"/>
                </a:solidFill>
                <a:cs typeface="Calibri"/>
              </a:rPr>
              <a:t>pri</a:t>
            </a:r>
            <a:r>
              <a:rPr sz="1500" spc="-75" dirty="0">
                <a:solidFill>
                  <a:prstClr val="black"/>
                </a:solidFill>
                <a:cs typeface="Calibri"/>
              </a:rPr>
              <a:t>n</a:t>
            </a:r>
            <a:r>
              <a:rPr sz="1500" spc="-19" dirty="0">
                <a:solidFill>
                  <a:prstClr val="black"/>
                </a:solidFill>
                <a:cs typeface="Calibri"/>
              </a:rPr>
              <a:t>t("</a:t>
            </a:r>
            <a:r>
              <a:rPr sz="1500" spc="-26" dirty="0">
                <a:solidFill>
                  <a:prstClr val="black"/>
                </a:solidFill>
                <a:cs typeface="Calibri"/>
              </a:rPr>
              <a:t>d</a:t>
            </a:r>
            <a:r>
              <a:rPr sz="1500" spc="-101" dirty="0">
                <a:solidFill>
                  <a:prstClr val="black"/>
                </a:solidFill>
                <a:cs typeface="Calibri"/>
              </a:rPr>
              <a:t>o</a:t>
            </a:r>
            <a:r>
              <a:rPr sz="1500" spc="-56" dirty="0">
                <a:solidFill>
                  <a:prstClr val="black"/>
                </a:solidFill>
                <a:cs typeface="Calibri"/>
              </a:rPr>
              <a:t>wnloaded</a:t>
            </a:r>
            <a:r>
              <a:rPr sz="1500" spc="-94" dirty="0">
                <a:solidFill>
                  <a:prstClr val="black"/>
                </a:solidFill>
                <a:cs typeface="Calibri"/>
              </a:rPr>
              <a:t> </a:t>
            </a:r>
            <a:r>
              <a:rPr sz="1500" spc="-135" dirty="0">
                <a:solidFill>
                  <a:prstClr val="black"/>
                </a:solidFill>
                <a:cs typeface="Calibri"/>
              </a:rPr>
              <a:t>"+</a:t>
            </a:r>
            <a:r>
              <a:rPr sz="1500" spc="-71" dirty="0">
                <a:solidFill>
                  <a:prstClr val="black"/>
                </a:solidFill>
                <a:cs typeface="Calibri"/>
              </a:rPr>
              <a:t>s</a:t>
            </a:r>
            <a:r>
              <a:rPr sz="1500" spc="-4" dirty="0">
                <a:solidFill>
                  <a:prstClr val="black"/>
                </a:solidFill>
                <a:cs typeface="Calibri"/>
              </a:rPr>
              <a:t>t</a:t>
            </a:r>
            <a:r>
              <a:rPr sz="1500" spc="-8" dirty="0">
                <a:solidFill>
                  <a:prstClr val="black"/>
                </a:solidFill>
                <a:cs typeface="Calibri"/>
              </a:rPr>
              <a:t>r</a:t>
            </a:r>
            <a:r>
              <a:rPr sz="1500" spc="-56" dirty="0">
                <a:solidFill>
                  <a:prstClr val="black"/>
                </a:solidFill>
                <a:cs typeface="Calibri"/>
              </a:rPr>
              <a:t>(cou</a:t>
            </a:r>
            <a:r>
              <a:rPr sz="1500" spc="-79" dirty="0">
                <a:solidFill>
                  <a:prstClr val="black"/>
                </a:solidFill>
                <a:cs typeface="Calibri"/>
              </a:rPr>
              <a:t>n</a:t>
            </a:r>
            <a:r>
              <a:rPr sz="1500" spc="-71" dirty="0">
                <a:solidFill>
                  <a:prstClr val="black"/>
                </a:solidFill>
                <a:cs typeface="Calibri"/>
              </a:rPr>
              <a:t>t)</a:t>
            </a:r>
            <a:r>
              <a:rPr sz="1500" spc="-143" dirty="0">
                <a:solidFill>
                  <a:prstClr val="black"/>
                </a:solidFill>
                <a:cs typeface="Calibri"/>
              </a:rPr>
              <a:t>+</a:t>
            </a:r>
            <a:r>
              <a:rPr sz="1500" spc="-68" dirty="0">
                <a:solidFill>
                  <a:prstClr val="black"/>
                </a:solidFill>
                <a:cs typeface="Calibri"/>
              </a:rPr>
              <a:t>e</a:t>
            </a:r>
            <a:r>
              <a:rPr sz="1500" spc="-26" dirty="0">
                <a:solidFill>
                  <a:prstClr val="black"/>
                </a:solidFill>
                <a:cs typeface="Calibri"/>
              </a:rPr>
              <a:t>xt</a:t>
            </a:r>
            <a:r>
              <a:rPr sz="1500" dirty="0">
                <a:solidFill>
                  <a:prstClr val="black"/>
                </a:solidFill>
                <a:cs typeface="Calibri"/>
              </a:rPr>
              <a:t>)</a:t>
            </a:r>
          </a:p>
          <a:p>
            <a:pPr marL="180975">
              <a:spcBef>
                <a:spcPts val="540"/>
              </a:spcBef>
            </a:pPr>
            <a:r>
              <a:rPr sz="1500" spc="-68" dirty="0">
                <a:solidFill>
                  <a:prstClr val="black"/>
                </a:solidFill>
                <a:cs typeface="Calibri"/>
              </a:rPr>
              <a:t>e</a:t>
            </a:r>
            <a:r>
              <a:rPr sz="1500" spc="-79" dirty="0">
                <a:solidFill>
                  <a:prstClr val="black"/>
                </a:solidFill>
                <a:cs typeface="Calibri"/>
              </a:rPr>
              <a:t>x</a:t>
            </a:r>
            <a:r>
              <a:rPr sz="1500" spc="-60" dirty="0">
                <a:solidFill>
                  <a:prstClr val="black"/>
                </a:solidFill>
                <a:cs typeface="Calibri"/>
              </a:rPr>
              <a:t>ce</a:t>
            </a:r>
            <a:r>
              <a:rPr sz="1500" spc="-83" dirty="0">
                <a:solidFill>
                  <a:prstClr val="black"/>
                </a:solidFill>
                <a:cs typeface="Calibri"/>
              </a:rPr>
              <a:t>p</a:t>
            </a:r>
            <a:r>
              <a:rPr sz="1500" spc="-8" dirty="0">
                <a:solidFill>
                  <a:prstClr val="black"/>
                </a:solidFill>
                <a:cs typeface="Calibri"/>
              </a:rPr>
              <a:t>t</a:t>
            </a:r>
            <a:r>
              <a:rPr sz="1500" spc="-64" dirty="0">
                <a:solidFill>
                  <a:prstClr val="black"/>
                </a:solidFill>
                <a:cs typeface="Calibri"/>
              </a:rPr>
              <a:t> </a:t>
            </a:r>
            <a:r>
              <a:rPr sz="1500" spc="-38" dirty="0">
                <a:solidFill>
                  <a:prstClr val="black"/>
                </a:solidFill>
                <a:cs typeface="Calibri"/>
              </a:rPr>
              <a:t>E</a:t>
            </a:r>
            <a:r>
              <a:rPr sz="1500" spc="-68" dirty="0">
                <a:solidFill>
                  <a:prstClr val="black"/>
                </a:solidFill>
                <a:cs typeface="Calibri"/>
              </a:rPr>
              <a:t>x</a:t>
            </a:r>
            <a:r>
              <a:rPr sz="1500" spc="-60" dirty="0">
                <a:solidFill>
                  <a:prstClr val="black"/>
                </a:solidFill>
                <a:cs typeface="Calibri"/>
              </a:rPr>
              <a:t>ce</a:t>
            </a:r>
            <a:r>
              <a:rPr sz="1500" spc="-83" dirty="0">
                <a:solidFill>
                  <a:prstClr val="black"/>
                </a:solidFill>
                <a:cs typeface="Calibri"/>
              </a:rPr>
              <a:t>p</a:t>
            </a:r>
            <a:r>
              <a:rPr sz="1500" spc="-30" dirty="0">
                <a:solidFill>
                  <a:prstClr val="black"/>
                </a:solidFill>
                <a:cs typeface="Calibri"/>
              </a:rPr>
              <a:t>ti</a:t>
            </a:r>
            <a:r>
              <a:rPr sz="1500" spc="-64" dirty="0">
                <a:solidFill>
                  <a:prstClr val="black"/>
                </a:solidFill>
                <a:cs typeface="Calibri"/>
              </a:rPr>
              <a:t>o</a:t>
            </a:r>
            <a:r>
              <a:rPr sz="1500" spc="-60" dirty="0">
                <a:solidFill>
                  <a:prstClr val="black"/>
                </a:solidFill>
                <a:cs typeface="Calibri"/>
              </a:rPr>
              <a:t>n</a:t>
            </a:r>
            <a:r>
              <a:rPr sz="1500" spc="-86" dirty="0">
                <a:solidFill>
                  <a:prstClr val="black"/>
                </a:solidFill>
                <a:cs typeface="Calibri"/>
              </a:rPr>
              <a:t> </a:t>
            </a:r>
            <a:r>
              <a:rPr sz="1500" spc="-49" dirty="0">
                <a:solidFill>
                  <a:prstClr val="black"/>
                </a:solidFill>
                <a:cs typeface="Calibri"/>
              </a:rPr>
              <a:t>as</a:t>
            </a:r>
            <a:r>
              <a:rPr sz="1500" spc="-68" dirty="0">
                <a:solidFill>
                  <a:prstClr val="black"/>
                </a:solidFill>
                <a:cs typeface="Calibri"/>
              </a:rPr>
              <a:t> </a:t>
            </a:r>
            <a:r>
              <a:rPr sz="1500" spc="-23" dirty="0">
                <a:solidFill>
                  <a:prstClr val="black"/>
                </a:solidFill>
                <a:cs typeface="Calibri"/>
              </a:rPr>
              <a:t>er</a:t>
            </a:r>
            <a:r>
              <a:rPr sz="1500" spc="38" dirty="0">
                <a:solidFill>
                  <a:prstClr val="black"/>
                </a:solidFill>
                <a:cs typeface="Calibri"/>
              </a:rPr>
              <a:t>r:</a:t>
            </a:r>
            <a:endParaRPr sz="1500" dirty="0">
              <a:solidFill>
                <a:prstClr val="black"/>
              </a:solidFill>
              <a:cs typeface="Calibri"/>
            </a:endParaRPr>
          </a:p>
          <a:p>
            <a:pPr marL="352425">
              <a:spcBef>
                <a:spcPts val="540"/>
              </a:spcBef>
            </a:pPr>
            <a:r>
              <a:rPr sz="1500" spc="-45" dirty="0">
                <a:solidFill>
                  <a:prstClr val="black"/>
                </a:solidFill>
                <a:cs typeface="Calibri"/>
              </a:rPr>
              <a:t>pri</a:t>
            </a:r>
            <a:r>
              <a:rPr sz="1500" spc="-75" dirty="0">
                <a:solidFill>
                  <a:prstClr val="black"/>
                </a:solidFill>
                <a:cs typeface="Calibri"/>
              </a:rPr>
              <a:t>n</a:t>
            </a:r>
            <a:r>
              <a:rPr sz="1500" spc="-8" dirty="0">
                <a:solidFill>
                  <a:prstClr val="black"/>
                </a:solidFill>
                <a:cs typeface="Calibri"/>
              </a:rPr>
              <a:t>t(err)</a:t>
            </a:r>
            <a:endParaRPr sz="15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2458" y="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02458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9002458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9002458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1"/>
                </a:moveTo>
                <a:lnTo>
                  <a:pt x="188722" y="1284731"/>
                </a:lnTo>
                <a:lnTo>
                  <a:pt x="188722" y="0"/>
                </a:lnTo>
                <a:lnTo>
                  <a:pt x="0" y="0"/>
                </a:lnTo>
                <a:lnTo>
                  <a:pt x="0" y="1284731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9002458" y="4181379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2827"/>
                </a:moveTo>
                <a:lnTo>
                  <a:pt x="188722" y="1282827"/>
                </a:lnTo>
                <a:lnTo>
                  <a:pt x="188722" y="0"/>
                </a:lnTo>
                <a:lnTo>
                  <a:pt x="0" y="0"/>
                </a:lnTo>
                <a:lnTo>
                  <a:pt x="0" y="12828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417995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1"/>
                </a:moveTo>
                <a:lnTo>
                  <a:pt x="188747" y="1284731"/>
                </a:lnTo>
                <a:lnTo>
                  <a:pt x="188747" y="0"/>
                </a:lnTo>
                <a:lnTo>
                  <a:pt x="0" y="0"/>
                </a:lnTo>
                <a:lnTo>
                  <a:pt x="0" y="1284731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1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2827"/>
                </a:moveTo>
                <a:lnTo>
                  <a:pt x="188747" y="1282827"/>
                </a:lnTo>
                <a:lnTo>
                  <a:pt x="188747" y="0"/>
                </a:lnTo>
                <a:lnTo>
                  <a:pt x="0" y="0"/>
                </a:lnTo>
                <a:lnTo>
                  <a:pt x="0" y="1282827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9789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600" y="1159669"/>
            <a:ext cx="123825" cy="126683"/>
          </a:xfrm>
          <a:custGeom>
            <a:avLst/>
            <a:gdLst/>
            <a:ahLst/>
            <a:cxnLst/>
            <a:rect l="l" t="t" r="r" b="b"/>
            <a:pathLst>
              <a:path w="165100" h="168910">
                <a:moveTo>
                  <a:pt x="71107" y="0"/>
                </a:moveTo>
                <a:lnTo>
                  <a:pt x="0" y="168401"/>
                </a:lnTo>
                <a:lnTo>
                  <a:pt x="164579" y="93599"/>
                </a:lnTo>
                <a:lnTo>
                  <a:pt x="71107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44035" y="1231227"/>
            <a:ext cx="2858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742" y="0"/>
                </a:lnTo>
              </a:path>
            </a:pathLst>
          </a:custGeom>
          <a:ln w="3742">
            <a:solidFill>
              <a:srgbClr val="364554"/>
            </a:solidFill>
          </a:ln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3552" y="859441"/>
            <a:ext cx="311468" cy="311468"/>
          </a:xfrm>
          <a:custGeom>
            <a:avLst/>
            <a:gdLst/>
            <a:ahLst/>
            <a:cxnLst/>
            <a:rect l="l" t="t" r="r" b="b"/>
            <a:pathLst>
              <a:path w="415289" h="415290">
                <a:moveTo>
                  <a:pt x="377825" y="0"/>
                </a:moveTo>
                <a:lnTo>
                  <a:pt x="0" y="377951"/>
                </a:lnTo>
                <a:lnTo>
                  <a:pt x="37465" y="415289"/>
                </a:lnTo>
                <a:lnTo>
                  <a:pt x="415289" y="37464"/>
                </a:lnTo>
                <a:lnTo>
                  <a:pt x="377825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35653" y="901541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381634" y="0"/>
                </a:moveTo>
                <a:lnTo>
                  <a:pt x="0" y="381635"/>
                </a:lnTo>
                <a:lnTo>
                  <a:pt x="37337" y="419100"/>
                </a:lnTo>
                <a:lnTo>
                  <a:pt x="418972" y="44958"/>
                </a:lnTo>
                <a:lnTo>
                  <a:pt x="381634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93781" y="832834"/>
            <a:ext cx="81439" cy="77153"/>
          </a:xfrm>
          <a:custGeom>
            <a:avLst/>
            <a:gdLst/>
            <a:ahLst/>
            <a:cxnLst/>
            <a:rect l="l" t="t" r="r" b="b"/>
            <a:pathLst>
              <a:path w="108585" h="102869">
                <a:moveTo>
                  <a:pt x="48050" y="0"/>
                </a:moveTo>
                <a:lnTo>
                  <a:pt x="6727" y="12155"/>
                </a:lnTo>
                <a:lnTo>
                  <a:pt x="0" y="16425"/>
                </a:lnTo>
                <a:lnTo>
                  <a:pt x="93371" y="102819"/>
                </a:lnTo>
                <a:lnTo>
                  <a:pt x="108405" y="63633"/>
                </a:lnTo>
                <a:lnTo>
                  <a:pt x="106690" y="50939"/>
                </a:lnTo>
                <a:lnTo>
                  <a:pt x="87248" y="16425"/>
                </a:lnTo>
                <a:lnTo>
                  <a:pt x="48050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1735" y="831437"/>
            <a:ext cx="578168" cy="575310"/>
          </a:xfrm>
          <a:custGeom>
            <a:avLst/>
            <a:gdLst/>
            <a:ahLst/>
            <a:cxnLst/>
            <a:rect l="l" t="t" r="r" b="b"/>
            <a:pathLst>
              <a:path w="770889" h="767080">
                <a:moveTo>
                  <a:pt x="740752" y="0"/>
                </a:moveTo>
                <a:lnTo>
                  <a:pt x="0" y="0"/>
                </a:lnTo>
                <a:lnTo>
                  <a:pt x="0" y="766952"/>
                </a:lnTo>
                <a:lnTo>
                  <a:pt x="770724" y="766952"/>
                </a:lnTo>
                <a:lnTo>
                  <a:pt x="770724" y="673353"/>
                </a:lnTo>
                <a:lnTo>
                  <a:pt x="93535" y="673353"/>
                </a:lnTo>
                <a:lnTo>
                  <a:pt x="93535" y="93471"/>
                </a:lnTo>
                <a:lnTo>
                  <a:pt x="643470" y="93471"/>
                </a:lnTo>
                <a:lnTo>
                  <a:pt x="740752" y="0"/>
                </a:lnTo>
                <a:close/>
              </a:path>
              <a:path w="770889" h="767080">
                <a:moveTo>
                  <a:pt x="770724" y="284352"/>
                </a:moveTo>
                <a:lnTo>
                  <a:pt x="680935" y="377825"/>
                </a:lnTo>
                <a:lnTo>
                  <a:pt x="680935" y="673353"/>
                </a:lnTo>
                <a:lnTo>
                  <a:pt x="770724" y="673353"/>
                </a:lnTo>
                <a:lnTo>
                  <a:pt x="770724" y="284352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 idx="4294967295"/>
          </p:nvPr>
        </p:nvSpPr>
        <p:spPr>
          <a:xfrm>
            <a:off x="1609953" y="373977"/>
            <a:ext cx="8229600" cy="857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spc="-71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1500" spc="-26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1500" spc="19" dirty="0">
                <a:solidFill>
                  <a:srgbClr val="000000"/>
                </a:solidFill>
                <a:latin typeface="Calibri"/>
                <a:cs typeface="Calibri"/>
              </a:rPr>
              <a:t>art</a:t>
            </a:r>
            <a:r>
              <a:rPr sz="1500" spc="11" dirty="0">
                <a:solidFill>
                  <a:srgbClr val="000000"/>
                </a:solidFill>
                <a:latin typeface="Calibri"/>
                <a:cs typeface="Calibri"/>
              </a:rPr>
              <a:t>_</a:t>
            </a:r>
            <a:r>
              <a:rPr sz="1500" spc="-34" dirty="0">
                <a:solidFill>
                  <a:srgbClr val="000000"/>
                </a:solidFill>
                <a:latin typeface="Calibri"/>
                <a:cs typeface="Calibri"/>
              </a:rPr>
              <a:t>ur</a:t>
            </a:r>
            <a:r>
              <a:rPr sz="1500" spc="-26" dirty="0">
                <a:solidFill>
                  <a:srgbClr val="000000"/>
                </a:solidFill>
                <a:latin typeface="Calibri"/>
                <a:cs typeface="Calibri"/>
              </a:rPr>
              <a:t>l</a:t>
            </a:r>
            <a:r>
              <a:rPr sz="1500" spc="-105" dirty="0">
                <a:solidFill>
                  <a:srgbClr val="000000"/>
                </a:solidFill>
                <a:latin typeface="Calibri"/>
                <a:cs typeface="Calibri"/>
                <a:hlinkClick r:id="rId2"/>
              </a:rPr>
              <a:t>="</a:t>
            </a:r>
            <a:r>
              <a:rPr sz="1500" spc="-135" dirty="0">
                <a:solidFill>
                  <a:srgbClr val="000000"/>
                </a:solidFill>
                <a:latin typeface="Calibri"/>
                <a:cs typeface="Calibri"/>
                <a:hlinkClick r:id="rId2"/>
              </a:rPr>
              <a:t>h</a:t>
            </a:r>
            <a:r>
              <a:rPr sz="1500" spc="-26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1500" spc="-8" dirty="0">
                <a:solidFill>
                  <a:srgbClr val="000000"/>
                </a:solidFill>
                <a:latin typeface="Calibri"/>
                <a:cs typeface="Calibri"/>
                <a:hlinkClick r:id="rId2"/>
              </a:rPr>
              <a:t>tp:</a:t>
            </a:r>
            <a:r>
              <a:rPr sz="1500" spc="-4" dirty="0">
                <a:solidFill>
                  <a:srgbClr val="000000"/>
                </a:solidFill>
                <a:latin typeface="Calibri"/>
                <a:cs typeface="Calibri"/>
                <a:hlinkClick r:id="rId2"/>
              </a:rPr>
              <a:t>/</a:t>
            </a:r>
            <a:r>
              <a:rPr sz="1500" spc="-11" dirty="0">
                <a:solidFill>
                  <a:srgbClr val="000000"/>
                </a:solidFill>
                <a:latin typeface="Calibri"/>
                <a:cs typeface="Calibri"/>
                <a:hlinkClick r:id="rId2"/>
              </a:rPr>
              <a:t>/</a:t>
            </a:r>
            <a:r>
              <a:rPr sz="1500" spc="-8" dirty="0">
                <a:solidFill>
                  <a:srgbClr val="000000"/>
                </a:solidFill>
                <a:latin typeface="Calibri"/>
                <a:cs typeface="Calibri"/>
                <a:hlinkClick r:id="rId2"/>
              </a:rPr>
              <a:t>w</a:t>
            </a:r>
            <a:r>
              <a:rPr sz="1500" spc="-11" dirty="0">
                <a:solidFill>
                  <a:srgbClr val="000000"/>
                </a:solidFill>
                <a:latin typeface="Calibri"/>
                <a:cs typeface="Calibri"/>
              </a:rPr>
              <a:t>w</a:t>
            </a:r>
            <a:r>
              <a:rPr sz="1500" spc="-113" dirty="0">
                <a:solidFill>
                  <a:srgbClr val="000000"/>
                </a:solidFill>
                <a:latin typeface="Calibri"/>
                <a:cs typeface="Calibri"/>
                <a:hlinkClick r:id="rId2"/>
              </a:rPr>
              <a:t>w</a:t>
            </a:r>
            <a:r>
              <a:rPr sz="1500" spc="-8" dirty="0">
                <a:solidFill>
                  <a:srgbClr val="000000"/>
                </a:solidFill>
                <a:latin typeface="Calibri"/>
                <a:cs typeface="Calibri"/>
                <a:hlinkClick r:id="rId2"/>
              </a:rPr>
              <a:t>.</a:t>
            </a:r>
            <a:r>
              <a:rPr sz="1500" spc="-26" dirty="0">
                <a:solidFill>
                  <a:srgbClr val="000000"/>
                </a:solidFill>
                <a:latin typeface="Calibri"/>
                <a:cs typeface="Calibri"/>
                <a:hlinkClick r:id="rId2"/>
              </a:rPr>
              <a:t>w</a:t>
            </a:r>
            <a:r>
              <a:rPr sz="1500" spc="-41" dirty="0">
                <a:solidFill>
                  <a:srgbClr val="000000"/>
                </a:solidFill>
                <a:latin typeface="Calibri"/>
                <a:cs typeface="Calibri"/>
                <a:hlinkClick r:id="rId2"/>
              </a:rPr>
              <a:t>e</a:t>
            </a:r>
            <a:r>
              <a:rPr sz="1500" spc="-64" dirty="0">
                <a:solidFill>
                  <a:srgbClr val="000000"/>
                </a:solidFill>
                <a:latin typeface="Calibri"/>
                <a:cs typeface="Calibri"/>
                <a:hlinkClick r:id="rId2"/>
              </a:rPr>
              <a:t>a</a:t>
            </a:r>
            <a:r>
              <a:rPr sz="1500" spc="-34" dirty="0">
                <a:solidFill>
                  <a:srgbClr val="000000"/>
                </a:solidFill>
                <a:latin typeface="Calibri"/>
                <a:cs typeface="Calibri"/>
                <a:hlinkClick r:id="rId2"/>
              </a:rPr>
              <a:t>the</a:t>
            </a:r>
            <a:r>
              <a:rPr sz="1500" spc="-158" dirty="0">
                <a:solidFill>
                  <a:srgbClr val="000000"/>
                </a:solidFill>
                <a:latin typeface="Calibri"/>
                <a:cs typeface="Calibri"/>
                <a:hlinkClick r:id="rId2"/>
              </a:rPr>
              <a:t>r</a:t>
            </a:r>
            <a:r>
              <a:rPr sz="1500" spc="-8" dirty="0">
                <a:solidFill>
                  <a:srgbClr val="000000"/>
                </a:solidFill>
                <a:latin typeface="Calibri"/>
                <a:cs typeface="Calibri"/>
                <a:hlinkClick r:id="rId2"/>
              </a:rPr>
              <a:t>.</a:t>
            </a:r>
            <a:r>
              <a:rPr sz="1500" spc="-11" dirty="0">
                <a:solidFill>
                  <a:srgbClr val="000000"/>
                </a:solidFill>
                <a:latin typeface="Calibri"/>
                <a:cs typeface="Calibri"/>
                <a:hlinkClick r:id="rId2"/>
              </a:rPr>
              <a:t>c</a:t>
            </a:r>
            <a:r>
              <a:rPr sz="1500" spc="-75" dirty="0">
                <a:solidFill>
                  <a:srgbClr val="000000"/>
                </a:solidFill>
                <a:latin typeface="Calibri"/>
                <a:cs typeface="Calibri"/>
                <a:hlinkClick r:id="rId2"/>
              </a:rPr>
              <a:t>o</a:t>
            </a:r>
            <a:r>
              <a:rPr sz="1500" spc="-113" dirty="0">
                <a:solidFill>
                  <a:srgbClr val="000000"/>
                </a:solidFill>
                <a:latin typeface="Calibri"/>
                <a:cs typeface="Calibri"/>
                <a:hlinkClick r:id="rId2"/>
              </a:rPr>
              <a:t>m</a:t>
            </a:r>
            <a:r>
              <a:rPr sz="1500" spc="-23" dirty="0">
                <a:solidFill>
                  <a:srgbClr val="000000"/>
                </a:solidFill>
                <a:latin typeface="Calibri"/>
                <a:cs typeface="Calibri"/>
                <a:hlinkClick r:id="rId2"/>
              </a:rPr>
              <a:t>.cn</a:t>
            </a:r>
            <a:r>
              <a:rPr sz="1500" spc="-15" dirty="0">
                <a:solidFill>
                  <a:srgbClr val="000000"/>
                </a:solidFill>
                <a:latin typeface="Calibri"/>
                <a:cs typeface="Calibri"/>
                <a:hlinkClick r:id="rId2"/>
              </a:rPr>
              <a:t>/</a:t>
            </a:r>
            <a:r>
              <a:rPr sz="1500" spc="-26" dirty="0">
                <a:solidFill>
                  <a:srgbClr val="000000"/>
                </a:solidFill>
                <a:latin typeface="Calibri"/>
                <a:cs typeface="Calibri"/>
                <a:hlinkClick r:id="rId2"/>
              </a:rPr>
              <a:t>w</a:t>
            </a:r>
            <a:r>
              <a:rPr sz="1500" spc="-41" dirty="0">
                <a:solidFill>
                  <a:srgbClr val="000000"/>
                </a:solidFill>
                <a:latin typeface="Calibri"/>
                <a:cs typeface="Calibri"/>
                <a:hlinkClick r:id="rId2"/>
              </a:rPr>
              <a:t>e</a:t>
            </a:r>
            <a:r>
              <a:rPr sz="1500" spc="-64" dirty="0">
                <a:solidFill>
                  <a:srgbClr val="000000"/>
                </a:solidFill>
                <a:latin typeface="Calibri"/>
                <a:cs typeface="Calibri"/>
                <a:hlinkClick r:id="rId2"/>
              </a:rPr>
              <a:t>a</a:t>
            </a:r>
            <a:r>
              <a:rPr sz="1500" spc="-30" dirty="0">
                <a:solidFill>
                  <a:srgbClr val="000000"/>
                </a:solidFill>
                <a:latin typeface="Calibri"/>
                <a:cs typeface="Calibri"/>
                <a:hlinkClick r:id="rId2"/>
              </a:rPr>
              <a:t>ther/10</a:t>
            </a:r>
            <a:r>
              <a:rPr sz="1500" spc="-49" dirty="0">
                <a:solidFill>
                  <a:srgbClr val="000000"/>
                </a:solidFill>
                <a:latin typeface="Calibri"/>
                <a:cs typeface="Calibri"/>
                <a:hlinkClick r:id="rId2"/>
              </a:rPr>
              <a:t>1</a:t>
            </a:r>
            <a:r>
              <a:rPr sz="1500" spc="-56" dirty="0">
                <a:solidFill>
                  <a:srgbClr val="000000"/>
                </a:solidFill>
                <a:latin typeface="Calibri"/>
                <a:cs typeface="Calibri"/>
                <a:hlinkClick r:id="rId2"/>
              </a:rPr>
              <a:t>2</a:t>
            </a:r>
            <a:r>
              <a:rPr sz="1500" spc="-49" dirty="0">
                <a:solidFill>
                  <a:srgbClr val="000000"/>
                </a:solidFill>
                <a:latin typeface="Calibri"/>
                <a:cs typeface="Calibri"/>
                <a:hlinkClick r:id="rId2"/>
              </a:rPr>
              <a:t>8</a:t>
            </a:r>
            <a:r>
              <a:rPr sz="1500" spc="-56" dirty="0">
                <a:solidFill>
                  <a:srgbClr val="000000"/>
                </a:solidFill>
                <a:latin typeface="Calibri"/>
                <a:cs typeface="Calibri"/>
                <a:hlinkClick r:id="rId2"/>
              </a:rPr>
              <a:t>06</a:t>
            </a:r>
            <a:r>
              <a:rPr sz="1500" spc="-49" dirty="0">
                <a:solidFill>
                  <a:srgbClr val="000000"/>
                </a:solidFill>
                <a:latin typeface="Calibri"/>
                <a:cs typeface="Calibri"/>
                <a:hlinkClick r:id="rId2"/>
              </a:rPr>
              <a:t>0</a:t>
            </a:r>
            <a:r>
              <a:rPr sz="1500" spc="-56" dirty="0">
                <a:solidFill>
                  <a:srgbClr val="000000"/>
                </a:solidFill>
                <a:latin typeface="Calibri"/>
                <a:cs typeface="Calibri"/>
                <a:hlinkClick r:id="rId2"/>
              </a:rPr>
              <a:t>1</a:t>
            </a:r>
            <a:r>
              <a:rPr sz="1500" spc="-4" dirty="0">
                <a:solidFill>
                  <a:srgbClr val="000000"/>
                </a:solidFill>
                <a:latin typeface="Calibri"/>
                <a:cs typeface="Calibri"/>
                <a:hlinkClick r:id="rId2"/>
              </a:rPr>
              <a:t>.s</a:t>
            </a:r>
            <a:r>
              <a:rPr sz="1500" spc="-79" dirty="0">
                <a:solidFill>
                  <a:srgbClr val="000000"/>
                </a:solidFill>
                <a:latin typeface="Calibri"/>
                <a:cs typeface="Calibri"/>
                <a:hlinkClick r:id="rId2"/>
              </a:rPr>
              <a:t>h</a:t>
            </a:r>
            <a:r>
              <a:rPr sz="1500" spc="-30" dirty="0">
                <a:solidFill>
                  <a:srgbClr val="000000"/>
                </a:solidFill>
                <a:latin typeface="Calibri"/>
                <a:cs typeface="Calibri"/>
                <a:hlinkClick r:id="rId2"/>
              </a:rPr>
              <a:t>t</a:t>
            </a:r>
            <a:r>
              <a:rPr sz="1500" spc="-75" dirty="0">
                <a:solidFill>
                  <a:srgbClr val="000000"/>
                </a:solidFill>
                <a:latin typeface="Calibri"/>
                <a:cs typeface="Calibri"/>
                <a:hlinkClick r:id="rId2"/>
              </a:rPr>
              <a:t>m</a:t>
            </a:r>
            <a:r>
              <a:rPr sz="1500" spc="-4" dirty="0">
                <a:solidFill>
                  <a:srgbClr val="000000"/>
                </a:solidFill>
                <a:latin typeface="Calibri"/>
                <a:cs typeface="Calibri"/>
                <a:hlinkClick r:id="rId2"/>
              </a:rPr>
              <a:t>l"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05185" y="1295029"/>
            <a:ext cx="6567215" cy="2790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spcBef>
                <a:spcPts val="1155"/>
              </a:spcBef>
            </a:pPr>
            <a:r>
              <a:rPr sz="1500" spc="-53" dirty="0" smtClean="0">
                <a:solidFill>
                  <a:prstClr val="black"/>
                </a:solidFill>
                <a:cs typeface="Calibri"/>
              </a:rPr>
              <a:t>heade</a:t>
            </a:r>
            <a:r>
              <a:rPr sz="1500" spc="-60" dirty="0" smtClean="0">
                <a:solidFill>
                  <a:prstClr val="black"/>
                </a:solidFill>
                <a:cs typeface="Calibri"/>
              </a:rPr>
              <a:t>r</a:t>
            </a:r>
            <a:r>
              <a:rPr sz="1500" spc="-49" dirty="0" smtClean="0">
                <a:solidFill>
                  <a:prstClr val="black"/>
                </a:solidFill>
                <a:cs typeface="Calibri"/>
              </a:rPr>
              <a:t>s</a:t>
            </a:r>
            <a:r>
              <a:rPr sz="1500" spc="-75" dirty="0" smtClean="0">
                <a:solidFill>
                  <a:prstClr val="black"/>
                </a:solidFill>
                <a:cs typeface="Calibri"/>
              </a:rPr>
              <a:t> </a:t>
            </a:r>
            <a:r>
              <a:rPr sz="1500" spc="-278" dirty="0">
                <a:solidFill>
                  <a:prstClr val="black"/>
                </a:solidFill>
                <a:cs typeface="Calibri"/>
              </a:rPr>
              <a:t>=</a:t>
            </a:r>
            <a:r>
              <a:rPr sz="1500" spc="-75" dirty="0">
                <a:solidFill>
                  <a:prstClr val="black"/>
                </a:solidFill>
                <a:cs typeface="Calibri"/>
              </a:rPr>
              <a:t> </a:t>
            </a:r>
            <a:r>
              <a:rPr sz="1500" spc="19" dirty="0">
                <a:solidFill>
                  <a:prstClr val="black"/>
                </a:solidFill>
                <a:cs typeface="Calibri"/>
              </a:rPr>
              <a:t>{</a:t>
            </a:r>
            <a:endParaRPr sz="1500" dirty="0">
              <a:solidFill>
                <a:prstClr val="black"/>
              </a:solidFill>
              <a:cs typeface="Calibri"/>
            </a:endParaRPr>
          </a:p>
          <a:p>
            <a:pPr marL="180975">
              <a:spcBef>
                <a:spcPts val="540"/>
              </a:spcBef>
            </a:pPr>
            <a:r>
              <a:rPr sz="1500" spc="-34" dirty="0">
                <a:solidFill>
                  <a:prstClr val="black"/>
                </a:solidFill>
                <a:cs typeface="Calibri"/>
              </a:rPr>
              <a:t>"Us</a:t>
            </a:r>
            <a:r>
              <a:rPr sz="1500" spc="-45" dirty="0">
                <a:solidFill>
                  <a:prstClr val="black"/>
                </a:solidFill>
                <a:cs typeface="Calibri"/>
              </a:rPr>
              <a:t>e</a:t>
            </a:r>
            <a:r>
              <a:rPr sz="1500" spc="-4" dirty="0">
                <a:solidFill>
                  <a:prstClr val="black"/>
                </a:solidFill>
                <a:cs typeface="Calibri"/>
              </a:rPr>
              <a:t>r</a:t>
            </a:r>
            <a:r>
              <a:rPr sz="1500" spc="-146" dirty="0">
                <a:solidFill>
                  <a:prstClr val="black"/>
                </a:solidFill>
                <a:cs typeface="Calibri"/>
              </a:rPr>
              <a:t>-</a:t>
            </a:r>
            <a:r>
              <a:rPr sz="1500" spc="-113" dirty="0">
                <a:solidFill>
                  <a:prstClr val="black"/>
                </a:solidFill>
                <a:cs typeface="Calibri"/>
              </a:rPr>
              <a:t>Ag</a:t>
            </a:r>
            <a:r>
              <a:rPr sz="1500" spc="-101" dirty="0">
                <a:solidFill>
                  <a:prstClr val="black"/>
                </a:solidFill>
                <a:cs typeface="Calibri"/>
              </a:rPr>
              <a:t>e</a:t>
            </a:r>
            <a:r>
              <a:rPr sz="1500" spc="-79" dirty="0">
                <a:solidFill>
                  <a:prstClr val="black"/>
                </a:solidFill>
                <a:cs typeface="Calibri"/>
              </a:rPr>
              <a:t>n</a:t>
            </a:r>
            <a:r>
              <a:rPr sz="1500" spc="26" dirty="0">
                <a:solidFill>
                  <a:prstClr val="black"/>
                </a:solidFill>
                <a:cs typeface="Calibri"/>
              </a:rPr>
              <a:t>t":</a:t>
            </a:r>
            <a:r>
              <a:rPr sz="1500" spc="-71" dirty="0">
                <a:solidFill>
                  <a:prstClr val="black"/>
                </a:solidFill>
                <a:cs typeface="Calibri"/>
              </a:rPr>
              <a:t> </a:t>
            </a:r>
            <a:r>
              <a:rPr sz="1500" spc="-49" dirty="0">
                <a:solidFill>
                  <a:prstClr val="black"/>
                </a:solidFill>
                <a:cs typeface="Calibri"/>
              </a:rPr>
              <a:t>"M</a:t>
            </a:r>
            <a:r>
              <a:rPr sz="1500" spc="-68" dirty="0">
                <a:solidFill>
                  <a:prstClr val="black"/>
                </a:solidFill>
                <a:cs typeface="Calibri"/>
              </a:rPr>
              <a:t>o</a:t>
            </a:r>
            <a:r>
              <a:rPr sz="1500" spc="-45" dirty="0">
                <a:solidFill>
                  <a:prstClr val="black"/>
                </a:solidFill>
                <a:cs typeface="Calibri"/>
              </a:rPr>
              <a:t>zi</a:t>
            </a:r>
            <a:r>
              <a:rPr sz="1500" spc="-41" dirty="0">
                <a:solidFill>
                  <a:prstClr val="black"/>
                </a:solidFill>
                <a:cs typeface="Calibri"/>
              </a:rPr>
              <a:t>l</a:t>
            </a:r>
            <a:r>
              <a:rPr sz="1500" spc="-19" dirty="0">
                <a:solidFill>
                  <a:prstClr val="black"/>
                </a:solidFill>
                <a:cs typeface="Calibri"/>
              </a:rPr>
              <a:t>la/5.0</a:t>
            </a:r>
            <a:r>
              <a:rPr sz="1500" spc="-86" dirty="0">
                <a:solidFill>
                  <a:prstClr val="black"/>
                </a:solidFill>
                <a:cs typeface="Calibri"/>
              </a:rPr>
              <a:t> </a:t>
            </a:r>
            <a:r>
              <a:rPr sz="1500" spc="-19" dirty="0">
                <a:solidFill>
                  <a:prstClr val="black"/>
                </a:solidFill>
                <a:cs typeface="Calibri"/>
              </a:rPr>
              <a:t>(</a:t>
            </a:r>
            <a:r>
              <a:rPr sz="1500" spc="-45" dirty="0">
                <a:solidFill>
                  <a:prstClr val="black"/>
                </a:solidFill>
                <a:cs typeface="Calibri"/>
              </a:rPr>
              <a:t>W</a:t>
            </a:r>
            <a:r>
              <a:rPr sz="1500" spc="-64" dirty="0">
                <a:solidFill>
                  <a:prstClr val="black"/>
                </a:solidFill>
                <a:cs typeface="Calibri"/>
              </a:rPr>
              <a:t>ind</a:t>
            </a:r>
            <a:r>
              <a:rPr sz="1500" spc="-90" dirty="0">
                <a:solidFill>
                  <a:prstClr val="black"/>
                </a:solidFill>
                <a:cs typeface="Calibri"/>
              </a:rPr>
              <a:t>o</a:t>
            </a:r>
            <a:r>
              <a:rPr sz="1500" spc="-26" dirty="0">
                <a:solidFill>
                  <a:prstClr val="black"/>
                </a:solidFill>
                <a:cs typeface="Calibri"/>
              </a:rPr>
              <a:t>w</a:t>
            </a:r>
            <a:r>
              <a:rPr sz="1500" spc="15" dirty="0">
                <a:solidFill>
                  <a:prstClr val="black"/>
                </a:solidFill>
                <a:cs typeface="Calibri"/>
              </a:rPr>
              <a:t>s</a:t>
            </a:r>
            <a:r>
              <a:rPr sz="1500" spc="8" dirty="0">
                <a:solidFill>
                  <a:prstClr val="black"/>
                </a:solidFill>
                <a:cs typeface="Calibri"/>
              </a:rPr>
              <a:t>;</a:t>
            </a:r>
            <a:r>
              <a:rPr sz="1500" spc="-90" dirty="0">
                <a:solidFill>
                  <a:prstClr val="black"/>
                </a:solidFill>
                <a:cs typeface="Calibri"/>
              </a:rPr>
              <a:t> </a:t>
            </a:r>
            <a:r>
              <a:rPr sz="1500" spc="4" dirty="0">
                <a:solidFill>
                  <a:prstClr val="black"/>
                </a:solidFill>
                <a:cs typeface="Calibri"/>
              </a:rPr>
              <a:t>U;</a:t>
            </a:r>
            <a:r>
              <a:rPr sz="1500" spc="-79" dirty="0">
                <a:solidFill>
                  <a:prstClr val="black"/>
                </a:solidFill>
                <a:cs typeface="Calibri"/>
              </a:rPr>
              <a:t> </a:t>
            </a:r>
            <a:r>
              <a:rPr sz="1500" spc="-60" dirty="0">
                <a:solidFill>
                  <a:prstClr val="black"/>
                </a:solidFill>
                <a:cs typeface="Calibri"/>
              </a:rPr>
              <a:t>Wind</a:t>
            </a:r>
            <a:r>
              <a:rPr sz="1500" spc="-101" dirty="0">
                <a:solidFill>
                  <a:prstClr val="black"/>
                </a:solidFill>
                <a:cs typeface="Calibri"/>
              </a:rPr>
              <a:t>o</a:t>
            </a:r>
            <a:r>
              <a:rPr sz="1500" spc="-26" dirty="0">
                <a:solidFill>
                  <a:prstClr val="black"/>
                </a:solidFill>
                <a:cs typeface="Calibri"/>
              </a:rPr>
              <a:t>w</a:t>
            </a:r>
            <a:r>
              <a:rPr sz="1500" spc="-49" dirty="0">
                <a:solidFill>
                  <a:prstClr val="black"/>
                </a:solidFill>
                <a:cs typeface="Calibri"/>
              </a:rPr>
              <a:t>s</a:t>
            </a:r>
            <a:r>
              <a:rPr sz="1500" spc="-90" dirty="0">
                <a:solidFill>
                  <a:prstClr val="black"/>
                </a:solidFill>
                <a:cs typeface="Calibri"/>
              </a:rPr>
              <a:t> </a:t>
            </a:r>
            <a:r>
              <a:rPr sz="1500" spc="-105" dirty="0">
                <a:solidFill>
                  <a:prstClr val="black"/>
                </a:solidFill>
                <a:cs typeface="Calibri"/>
              </a:rPr>
              <a:t>NT</a:t>
            </a:r>
            <a:r>
              <a:rPr sz="1500" spc="-83" dirty="0">
                <a:solidFill>
                  <a:prstClr val="black"/>
                </a:solidFill>
                <a:cs typeface="Calibri"/>
              </a:rPr>
              <a:t> </a:t>
            </a:r>
            <a:r>
              <a:rPr sz="1500" spc="-15" dirty="0">
                <a:solidFill>
                  <a:prstClr val="black"/>
                </a:solidFill>
                <a:cs typeface="Calibri"/>
              </a:rPr>
              <a:t>6.0</a:t>
            </a:r>
            <a:r>
              <a:rPr sz="1500" spc="-86" dirty="0">
                <a:solidFill>
                  <a:prstClr val="black"/>
                </a:solidFill>
                <a:cs typeface="Calibri"/>
              </a:rPr>
              <a:t> </a:t>
            </a:r>
            <a:r>
              <a:rPr sz="1500" spc="-23" dirty="0">
                <a:solidFill>
                  <a:prstClr val="black"/>
                </a:solidFill>
                <a:cs typeface="Calibri"/>
              </a:rPr>
              <a:t>x64</a:t>
            </a:r>
            <a:r>
              <a:rPr sz="1500" spc="-8" dirty="0">
                <a:solidFill>
                  <a:prstClr val="black"/>
                </a:solidFill>
                <a:cs typeface="Calibri"/>
              </a:rPr>
              <a:t>;</a:t>
            </a:r>
            <a:r>
              <a:rPr sz="1500" spc="-83" dirty="0">
                <a:solidFill>
                  <a:prstClr val="black"/>
                </a:solidFill>
                <a:cs typeface="Calibri"/>
              </a:rPr>
              <a:t> </a:t>
            </a:r>
            <a:r>
              <a:rPr sz="1500" spc="-49" dirty="0">
                <a:solidFill>
                  <a:prstClr val="black"/>
                </a:solidFill>
                <a:cs typeface="Calibri"/>
              </a:rPr>
              <a:t>e</a:t>
            </a:r>
            <a:r>
              <a:rPr sz="1500" spc="-45" dirty="0">
                <a:solidFill>
                  <a:prstClr val="black"/>
                </a:solidFill>
                <a:cs typeface="Calibri"/>
              </a:rPr>
              <a:t>n</a:t>
            </a:r>
            <a:r>
              <a:rPr sz="1500" spc="-146" dirty="0">
                <a:solidFill>
                  <a:prstClr val="black"/>
                </a:solidFill>
                <a:cs typeface="Calibri"/>
              </a:rPr>
              <a:t>-</a:t>
            </a:r>
            <a:r>
              <a:rPr sz="1500" spc="-34" dirty="0">
                <a:solidFill>
                  <a:prstClr val="black"/>
                </a:solidFill>
                <a:cs typeface="Calibri"/>
              </a:rPr>
              <a:t>US;</a:t>
            </a:r>
            <a:r>
              <a:rPr sz="1500" spc="-75" dirty="0">
                <a:solidFill>
                  <a:prstClr val="black"/>
                </a:solidFill>
                <a:cs typeface="Calibri"/>
              </a:rPr>
              <a:t> </a:t>
            </a:r>
            <a:r>
              <a:rPr sz="1500" spc="8" dirty="0">
                <a:solidFill>
                  <a:prstClr val="black"/>
                </a:solidFill>
                <a:cs typeface="Calibri"/>
              </a:rPr>
              <a:t>r</a:t>
            </a:r>
            <a:r>
              <a:rPr sz="1500" spc="-19" dirty="0">
                <a:solidFill>
                  <a:prstClr val="black"/>
                </a:solidFill>
                <a:cs typeface="Calibri"/>
              </a:rPr>
              <a:t>v:1.9p</a:t>
            </a:r>
            <a:r>
              <a:rPr sz="1500" spc="-23" dirty="0">
                <a:solidFill>
                  <a:prstClr val="black"/>
                </a:solidFill>
                <a:cs typeface="Calibri"/>
              </a:rPr>
              <a:t>r</a:t>
            </a:r>
            <a:r>
              <a:rPr sz="1500" spc="-19" dirty="0">
                <a:solidFill>
                  <a:prstClr val="black"/>
                </a:solidFill>
                <a:cs typeface="Calibri"/>
              </a:rPr>
              <a:t>e)</a:t>
            </a:r>
            <a:endParaRPr sz="1500" dirty="0">
              <a:solidFill>
                <a:prstClr val="black"/>
              </a:solidFill>
              <a:cs typeface="Calibri"/>
            </a:endParaRPr>
          </a:p>
          <a:p>
            <a:pPr marL="9525">
              <a:spcBef>
                <a:spcPts val="540"/>
              </a:spcBef>
            </a:pPr>
            <a:r>
              <a:rPr sz="1500" spc="-90" dirty="0">
                <a:solidFill>
                  <a:prstClr val="black"/>
                </a:solidFill>
                <a:cs typeface="Calibri"/>
              </a:rPr>
              <a:t>G</a:t>
            </a:r>
            <a:r>
              <a:rPr sz="1500" spc="-53" dirty="0">
                <a:solidFill>
                  <a:prstClr val="black"/>
                </a:solidFill>
                <a:cs typeface="Calibri"/>
              </a:rPr>
              <a:t>ec</a:t>
            </a:r>
            <a:r>
              <a:rPr sz="1500" spc="-109" dirty="0">
                <a:solidFill>
                  <a:prstClr val="black"/>
                </a:solidFill>
                <a:cs typeface="Calibri"/>
              </a:rPr>
              <a:t>k</a:t>
            </a:r>
            <a:r>
              <a:rPr sz="1500" spc="-49" dirty="0">
                <a:solidFill>
                  <a:prstClr val="black"/>
                </a:solidFill>
                <a:cs typeface="Calibri"/>
              </a:rPr>
              <a:t>o/200</a:t>
            </a:r>
            <a:r>
              <a:rPr sz="1500" spc="-45" dirty="0">
                <a:solidFill>
                  <a:prstClr val="black"/>
                </a:solidFill>
                <a:cs typeface="Calibri"/>
              </a:rPr>
              <a:t>8</a:t>
            </a:r>
            <a:r>
              <a:rPr sz="1500" spc="-49" dirty="0">
                <a:solidFill>
                  <a:prstClr val="black"/>
                </a:solidFill>
                <a:cs typeface="Calibri"/>
              </a:rPr>
              <a:t>0</a:t>
            </a:r>
            <a:r>
              <a:rPr sz="1500" spc="-56" dirty="0">
                <a:solidFill>
                  <a:prstClr val="black"/>
                </a:solidFill>
                <a:cs typeface="Calibri"/>
              </a:rPr>
              <a:t>7</a:t>
            </a:r>
            <a:r>
              <a:rPr sz="1500" spc="-49" dirty="0">
                <a:solidFill>
                  <a:prstClr val="black"/>
                </a:solidFill>
                <a:cs typeface="Calibri"/>
              </a:rPr>
              <a:t>2</a:t>
            </a:r>
            <a:r>
              <a:rPr sz="1500" spc="-56" dirty="0">
                <a:solidFill>
                  <a:prstClr val="black"/>
                </a:solidFill>
                <a:cs typeface="Calibri"/>
              </a:rPr>
              <a:t>42</a:t>
            </a:r>
            <a:r>
              <a:rPr sz="1500" spc="-49" dirty="0">
                <a:solidFill>
                  <a:prstClr val="black"/>
                </a:solidFill>
                <a:cs typeface="Calibri"/>
              </a:rPr>
              <a:t>1</a:t>
            </a:r>
            <a:r>
              <a:rPr sz="1500" spc="-105" dirty="0">
                <a:solidFill>
                  <a:prstClr val="black"/>
                </a:solidFill>
                <a:cs typeface="Calibri"/>
              </a:rPr>
              <a:t> </a:t>
            </a:r>
            <a:r>
              <a:rPr sz="1500" spc="-45" dirty="0">
                <a:solidFill>
                  <a:prstClr val="black"/>
                </a:solidFill>
                <a:cs typeface="Calibri"/>
              </a:rPr>
              <a:t>Min</a:t>
            </a:r>
            <a:r>
              <a:rPr sz="1500" spc="-56" dirty="0">
                <a:solidFill>
                  <a:prstClr val="black"/>
                </a:solidFill>
                <a:cs typeface="Calibri"/>
              </a:rPr>
              <a:t>e</a:t>
            </a:r>
            <a:r>
              <a:rPr sz="1500" spc="-23" dirty="0">
                <a:solidFill>
                  <a:prstClr val="black"/>
                </a:solidFill>
                <a:cs typeface="Calibri"/>
              </a:rPr>
              <a:t>fi</a:t>
            </a:r>
            <a:r>
              <a:rPr sz="1500" spc="-41" dirty="0">
                <a:solidFill>
                  <a:prstClr val="black"/>
                </a:solidFill>
                <a:cs typeface="Calibri"/>
              </a:rPr>
              <a:t>e</a:t>
            </a:r>
            <a:r>
              <a:rPr sz="1500" spc="-26" dirty="0">
                <a:solidFill>
                  <a:prstClr val="black"/>
                </a:solidFill>
                <a:cs typeface="Calibri"/>
              </a:rPr>
              <a:t>ld/3.</a:t>
            </a:r>
            <a:r>
              <a:rPr sz="1500" spc="-38" dirty="0">
                <a:solidFill>
                  <a:prstClr val="black"/>
                </a:solidFill>
                <a:cs typeface="Calibri"/>
              </a:rPr>
              <a:t>0</a:t>
            </a:r>
            <a:r>
              <a:rPr sz="1500" spc="-26" dirty="0">
                <a:solidFill>
                  <a:prstClr val="black"/>
                </a:solidFill>
                <a:cs typeface="Calibri"/>
              </a:rPr>
              <a:t>.2p</a:t>
            </a:r>
            <a:r>
              <a:rPr sz="1500" spc="-38" dirty="0">
                <a:solidFill>
                  <a:prstClr val="black"/>
                </a:solidFill>
                <a:cs typeface="Calibri"/>
              </a:rPr>
              <a:t>r</a:t>
            </a:r>
            <a:r>
              <a:rPr sz="1500" spc="-4" dirty="0">
                <a:solidFill>
                  <a:prstClr val="black"/>
                </a:solidFill>
                <a:cs typeface="Calibri"/>
              </a:rPr>
              <a:t>e"}</a:t>
            </a:r>
            <a:endParaRPr sz="1500" dirty="0">
              <a:solidFill>
                <a:prstClr val="black"/>
              </a:solidFill>
              <a:cs typeface="Calibri"/>
            </a:endParaRPr>
          </a:p>
          <a:p>
            <a:pPr marL="9525" marR="5576888">
              <a:lnSpc>
                <a:spcPct val="130000"/>
              </a:lnSpc>
            </a:pPr>
            <a:r>
              <a:rPr sz="1500" spc="-68" dirty="0">
                <a:solidFill>
                  <a:prstClr val="black"/>
                </a:solidFill>
                <a:cs typeface="Calibri"/>
              </a:rPr>
              <a:t>c</a:t>
            </a:r>
            <a:r>
              <a:rPr sz="1500" spc="-75" dirty="0">
                <a:solidFill>
                  <a:prstClr val="black"/>
                </a:solidFill>
                <a:cs typeface="Calibri"/>
              </a:rPr>
              <a:t>ou</a:t>
            </a:r>
            <a:r>
              <a:rPr sz="1500" spc="-83" dirty="0">
                <a:solidFill>
                  <a:prstClr val="black"/>
                </a:solidFill>
                <a:cs typeface="Calibri"/>
              </a:rPr>
              <a:t>n</a:t>
            </a:r>
            <a:r>
              <a:rPr sz="1500" spc="-113" dirty="0">
                <a:solidFill>
                  <a:prstClr val="black"/>
                </a:solidFill>
                <a:cs typeface="Calibri"/>
              </a:rPr>
              <a:t>t=0</a:t>
            </a:r>
            <a:r>
              <a:rPr sz="1500" spc="-60" dirty="0">
                <a:solidFill>
                  <a:prstClr val="black"/>
                </a:solidFill>
                <a:cs typeface="Calibri"/>
              </a:rPr>
              <a:t> </a:t>
            </a:r>
            <a:r>
              <a:rPr sz="1500" spc="-23" dirty="0">
                <a:solidFill>
                  <a:prstClr val="black"/>
                </a:solidFill>
                <a:cs typeface="Calibri"/>
              </a:rPr>
              <a:t>th</a:t>
            </a:r>
            <a:r>
              <a:rPr sz="1500" spc="-38" dirty="0">
                <a:solidFill>
                  <a:prstClr val="black"/>
                </a:solidFill>
                <a:cs typeface="Calibri"/>
              </a:rPr>
              <a:t>r</a:t>
            </a:r>
            <a:r>
              <a:rPr sz="1500" spc="-90" dirty="0">
                <a:solidFill>
                  <a:prstClr val="black"/>
                </a:solidFill>
                <a:cs typeface="Calibri"/>
              </a:rPr>
              <a:t>eads</a:t>
            </a:r>
            <a:r>
              <a:rPr sz="1500" spc="-90" dirty="0" smtClean="0">
                <a:solidFill>
                  <a:prstClr val="black"/>
                </a:solidFill>
                <a:cs typeface="Calibri"/>
              </a:rPr>
              <a:t>=</a:t>
            </a:r>
            <a:r>
              <a:rPr sz="1500" spc="-60" dirty="0" smtClean="0">
                <a:solidFill>
                  <a:prstClr val="black"/>
                </a:solidFill>
                <a:cs typeface="Calibri"/>
              </a:rPr>
              <a:t>[</a:t>
            </a:r>
            <a:r>
              <a:rPr sz="1500" spc="8" dirty="0" smtClean="0">
                <a:solidFill>
                  <a:prstClr val="black"/>
                </a:solidFill>
                <a:cs typeface="Calibri"/>
              </a:rPr>
              <a:t>]</a:t>
            </a:r>
            <a:endParaRPr sz="15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9525">
              <a:spcBef>
                <a:spcPts val="1155"/>
              </a:spcBef>
            </a:pPr>
            <a:r>
              <a:rPr sz="1500" b="1" spc="-26" dirty="0" err="1">
                <a:solidFill>
                  <a:srgbClr val="C00000"/>
                </a:solidFill>
                <a:cs typeface="Calibri"/>
              </a:rPr>
              <a:t>i</a:t>
            </a:r>
            <a:r>
              <a:rPr sz="1500" b="1" spc="-94" dirty="0" err="1">
                <a:solidFill>
                  <a:srgbClr val="C00000"/>
                </a:solidFill>
                <a:cs typeface="Calibri"/>
              </a:rPr>
              <a:t>m</a:t>
            </a:r>
            <a:r>
              <a:rPr sz="1500" b="1" spc="-105" dirty="0" err="1">
                <a:solidFill>
                  <a:srgbClr val="C00000"/>
                </a:solidFill>
                <a:cs typeface="Calibri"/>
              </a:rPr>
              <a:t>a</a:t>
            </a:r>
            <a:r>
              <a:rPr sz="1500" b="1" spc="-127" dirty="0" err="1">
                <a:solidFill>
                  <a:srgbClr val="C00000"/>
                </a:solidFill>
                <a:cs typeface="Calibri"/>
              </a:rPr>
              <a:t>g</a:t>
            </a:r>
            <a:r>
              <a:rPr sz="1500" b="1" spc="-79" dirty="0" err="1">
                <a:solidFill>
                  <a:srgbClr val="C00000"/>
                </a:solidFill>
                <a:cs typeface="Calibri"/>
              </a:rPr>
              <a:t>eSp</a:t>
            </a:r>
            <a:r>
              <a:rPr sz="1500" b="1" spc="-41" dirty="0" err="1">
                <a:solidFill>
                  <a:srgbClr val="C00000"/>
                </a:solidFill>
                <a:cs typeface="Calibri"/>
              </a:rPr>
              <a:t>ide</a:t>
            </a:r>
            <a:r>
              <a:rPr sz="1500" b="1" spc="-34" dirty="0" err="1">
                <a:solidFill>
                  <a:srgbClr val="C00000"/>
                </a:solidFill>
                <a:cs typeface="Calibri"/>
              </a:rPr>
              <a:t>r</a:t>
            </a:r>
            <a:r>
              <a:rPr sz="1500" b="1" dirty="0">
                <a:solidFill>
                  <a:srgbClr val="C00000"/>
                </a:solidFill>
                <a:cs typeface="Calibri"/>
              </a:rPr>
              <a:t>(</a:t>
            </a:r>
            <a:r>
              <a:rPr sz="1500" b="1" spc="-71" dirty="0" err="1">
                <a:solidFill>
                  <a:srgbClr val="C00000"/>
                </a:solidFill>
                <a:cs typeface="Calibri"/>
              </a:rPr>
              <a:t>s</a:t>
            </a:r>
            <a:r>
              <a:rPr sz="1500" b="1" spc="-26" dirty="0" err="1">
                <a:solidFill>
                  <a:srgbClr val="C00000"/>
                </a:solidFill>
                <a:cs typeface="Calibri"/>
              </a:rPr>
              <a:t>t</a:t>
            </a:r>
            <a:r>
              <a:rPr sz="1500" b="1" dirty="0" err="1">
                <a:solidFill>
                  <a:srgbClr val="C00000"/>
                </a:solidFill>
                <a:cs typeface="Calibri"/>
              </a:rPr>
              <a:t>art_ur</a:t>
            </a:r>
            <a:r>
              <a:rPr sz="1500" b="1" spc="-8" dirty="0" err="1">
                <a:solidFill>
                  <a:srgbClr val="C00000"/>
                </a:solidFill>
                <a:cs typeface="Calibri"/>
              </a:rPr>
              <a:t>l</a:t>
            </a:r>
            <a:r>
              <a:rPr sz="1500" b="1" dirty="0" smtClean="0">
                <a:solidFill>
                  <a:srgbClr val="C00000"/>
                </a:solidFill>
                <a:cs typeface="Calibri"/>
              </a:rPr>
              <a:t>)</a:t>
            </a:r>
            <a:endParaRPr sz="1500" b="1" dirty="0">
              <a:solidFill>
                <a:srgbClr val="C00000"/>
              </a:solidFill>
              <a:latin typeface="Times New Roman"/>
              <a:cs typeface="Times New Roman"/>
            </a:endParaRPr>
          </a:p>
          <a:p>
            <a:pPr marL="9525">
              <a:spcBef>
                <a:spcPts val="1155"/>
              </a:spcBef>
            </a:pPr>
            <a:r>
              <a:rPr sz="1500" b="1" spc="-41" dirty="0">
                <a:solidFill>
                  <a:srgbClr val="1C26F6"/>
                </a:solidFill>
                <a:cs typeface="Calibri"/>
              </a:rPr>
              <a:t>f</a:t>
            </a:r>
            <a:r>
              <a:rPr sz="1500" b="1" spc="-56" dirty="0">
                <a:solidFill>
                  <a:srgbClr val="1C26F6"/>
                </a:solidFill>
                <a:cs typeface="Calibri"/>
              </a:rPr>
              <a:t>o</a:t>
            </a:r>
            <a:r>
              <a:rPr sz="1500" b="1" spc="-34" dirty="0">
                <a:solidFill>
                  <a:srgbClr val="1C26F6"/>
                </a:solidFill>
                <a:cs typeface="Calibri"/>
              </a:rPr>
              <a:t>r</a:t>
            </a:r>
            <a:r>
              <a:rPr sz="1500" b="1" spc="-83" dirty="0">
                <a:solidFill>
                  <a:srgbClr val="1C26F6"/>
                </a:solidFill>
                <a:cs typeface="Calibri"/>
              </a:rPr>
              <a:t> </a:t>
            </a:r>
            <a:r>
              <a:rPr sz="1500" b="1" spc="-8" dirty="0">
                <a:solidFill>
                  <a:srgbClr val="1C26F6"/>
                </a:solidFill>
                <a:cs typeface="Calibri"/>
              </a:rPr>
              <a:t>t</a:t>
            </a:r>
            <a:r>
              <a:rPr sz="1500" b="1" spc="-71" dirty="0">
                <a:solidFill>
                  <a:srgbClr val="1C26F6"/>
                </a:solidFill>
                <a:cs typeface="Calibri"/>
              </a:rPr>
              <a:t> </a:t>
            </a:r>
            <a:r>
              <a:rPr sz="1500" b="1" spc="-41" dirty="0">
                <a:solidFill>
                  <a:srgbClr val="1C26F6"/>
                </a:solidFill>
                <a:cs typeface="Calibri"/>
              </a:rPr>
              <a:t>in</a:t>
            </a:r>
            <a:r>
              <a:rPr sz="1500" b="1" spc="-83" dirty="0">
                <a:solidFill>
                  <a:srgbClr val="1C26F6"/>
                </a:solidFill>
                <a:cs typeface="Calibri"/>
              </a:rPr>
              <a:t> </a:t>
            </a:r>
            <a:r>
              <a:rPr sz="1500" b="1" spc="-23" dirty="0">
                <a:solidFill>
                  <a:srgbClr val="1C26F6"/>
                </a:solidFill>
                <a:cs typeface="Calibri"/>
              </a:rPr>
              <a:t>th</a:t>
            </a:r>
            <a:r>
              <a:rPr sz="1500" b="1" spc="-41" dirty="0">
                <a:solidFill>
                  <a:srgbClr val="1C26F6"/>
                </a:solidFill>
                <a:cs typeface="Calibri"/>
              </a:rPr>
              <a:t>r</a:t>
            </a:r>
            <a:r>
              <a:rPr sz="1500" b="1" spc="-60" dirty="0">
                <a:solidFill>
                  <a:srgbClr val="1C26F6"/>
                </a:solidFill>
                <a:cs typeface="Calibri"/>
              </a:rPr>
              <a:t>ead</a:t>
            </a:r>
            <a:r>
              <a:rPr sz="1500" b="1" spc="-56" dirty="0">
                <a:solidFill>
                  <a:srgbClr val="1C26F6"/>
                </a:solidFill>
                <a:cs typeface="Calibri"/>
              </a:rPr>
              <a:t>s</a:t>
            </a:r>
            <a:r>
              <a:rPr sz="1500" b="1" spc="75" dirty="0">
                <a:solidFill>
                  <a:srgbClr val="1C26F6"/>
                </a:solidFill>
                <a:cs typeface="Calibri"/>
              </a:rPr>
              <a:t>:</a:t>
            </a:r>
            <a:endParaRPr sz="1500" b="1" dirty="0">
              <a:solidFill>
                <a:srgbClr val="1C26F6"/>
              </a:solidFill>
              <a:cs typeface="Calibri"/>
            </a:endParaRPr>
          </a:p>
          <a:p>
            <a:pPr marL="9525" marR="5110638" indent="171450">
              <a:lnSpc>
                <a:spcPct val="130000"/>
              </a:lnSpc>
            </a:pPr>
            <a:r>
              <a:rPr sz="1500" b="1" spc="-19" dirty="0">
                <a:solidFill>
                  <a:srgbClr val="1C26F6"/>
                </a:solidFill>
                <a:cs typeface="Calibri"/>
              </a:rPr>
              <a:t>t.joi</a:t>
            </a:r>
            <a:r>
              <a:rPr sz="1500" b="1" spc="-38" dirty="0">
                <a:solidFill>
                  <a:srgbClr val="1C26F6"/>
                </a:solidFill>
                <a:cs typeface="Calibri"/>
              </a:rPr>
              <a:t>n</a:t>
            </a:r>
            <a:r>
              <a:rPr sz="1500" b="1" dirty="0">
                <a:solidFill>
                  <a:srgbClr val="1C26F6"/>
                </a:solidFill>
                <a:cs typeface="Calibri"/>
              </a:rPr>
              <a:t>() </a:t>
            </a:r>
            <a:r>
              <a:rPr sz="1500" spc="-45" dirty="0">
                <a:solidFill>
                  <a:prstClr val="black"/>
                </a:solidFill>
                <a:cs typeface="Calibri"/>
              </a:rPr>
              <a:t>pri</a:t>
            </a:r>
            <a:r>
              <a:rPr sz="1500" spc="-75" dirty="0">
                <a:solidFill>
                  <a:prstClr val="black"/>
                </a:solidFill>
                <a:cs typeface="Calibri"/>
              </a:rPr>
              <a:t>n</a:t>
            </a:r>
            <a:r>
              <a:rPr sz="1500" spc="-26" dirty="0">
                <a:solidFill>
                  <a:prstClr val="black"/>
                </a:solidFill>
                <a:cs typeface="Calibri"/>
              </a:rPr>
              <a:t>t("The</a:t>
            </a:r>
            <a:r>
              <a:rPr sz="1500" spc="-71" dirty="0">
                <a:solidFill>
                  <a:prstClr val="black"/>
                </a:solidFill>
                <a:cs typeface="Calibri"/>
              </a:rPr>
              <a:t> </a:t>
            </a:r>
            <a:r>
              <a:rPr sz="1500" spc="-26" dirty="0">
                <a:solidFill>
                  <a:prstClr val="black"/>
                </a:solidFill>
                <a:cs typeface="Calibri"/>
              </a:rPr>
              <a:t>E</a:t>
            </a:r>
            <a:r>
              <a:rPr sz="1500" spc="-79" dirty="0">
                <a:solidFill>
                  <a:prstClr val="black"/>
                </a:solidFill>
                <a:cs typeface="Calibri"/>
              </a:rPr>
              <a:t>n</a:t>
            </a:r>
            <a:r>
              <a:rPr sz="1500" spc="-75" dirty="0">
                <a:solidFill>
                  <a:prstClr val="black"/>
                </a:solidFill>
                <a:cs typeface="Calibri"/>
              </a:rPr>
              <a:t>d</a:t>
            </a:r>
            <a:r>
              <a:rPr sz="1500" spc="8" dirty="0">
                <a:solidFill>
                  <a:prstClr val="black"/>
                </a:solidFill>
                <a:cs typeface="Calibri"/>
              </a:rPr>
              <a:t>")</a:t>
            </a:r>
            <a:endParaRPr sz="15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002458" y="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002458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002458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002458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1"/>
                </a:moveTo>
                <a:lnTo>
                  <a:pt x="188722" y="1284731"/>
                </a:lnTo>
                <a:lnTo>
                  <a:pt x="188722" y="0"/>
                </a:lnTo>
                <a:lnTo>
                  <a:pt x="0" y="0"/>
                </a:lnTo>
                <a:lnTo>
                  <a:pt x="0" y="1284731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002458" y="4181379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2827"/>
                </a:moveTo>
                <a:lnTo>
                  <a:pt x="188722" y="1282827"/>
                </a:lnTo>
                <a:lnTo>
                  <a:pt x="188722" y="0"/>
                </a:lnTo>
                <a:lnTo>
                  <a:pt x="0" y="0"/>
                </a:lnTo>
                <a:lnTo>
                  <a:pt x="0" y="12828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417995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1"/>
                </a:moveTo>
                <a:lnTo>
                  <a:pt x="188747" y="1284731"/>
                </a:lnTo>
                <a:lnTo>
                  <a:pt x="188747" y="0"/>
                </a:lnTo>
                <a:lnTo>
                  <a:pt x="0" y="0"/>
                </a:lnTo>
                <a:lnTo>
                  <a:pt x="0" y="1284731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1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2827"/>
                </a:moveTo>
                <a:lnTo>
                  <a:pt x="188747" y="1282827"/>
                </a:lnTo>
                <a:lnTo>
                  <a:pt x="188747" y="0"/>
                </a:lnTo>
                <a:lnTo>
                  <a:pt x="0" y="0"/>
                </a:lnTo>
                <a:lnTo>
                  <a:pt x="0" y="1282827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7655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7446" y="1655246"/>
            <a:ext cx="5734050" cy="14403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just">
              <a:lnSpc>
                <a:spcPct val="130000"/>
              </a:lnSpc>
            </a:pPr>
            <a:r>
              <a:rPr dirty="0">
                <a:solidFill>
                  <a:prstClr val="black"/>
                </a:solidFill>
                <a:latin typeface="微软雅黑"/>
                <a:cs typeface="微软雅黑"/>
              </a:rPr>
              <a:t>在这个</a:t>
            </a:r>
            <a:r>
              <a:rPr b="1" dirty="0">
                <a:solidFill>
                  <a:srgbClr val="C00000"/>
                </a:solidFill>
                <a:latin typeface="微软雅黑"/>
                <a:cs typeface="微软雅黑"/>
              </a:rPr>
              <a:t>多线程</a:t>
            </a:r>
            <a:r>
              <a:rPr dirty="0">
                <a:solidFill>
                  <a:prstClr val="black"/>
                </a:solidFill>
                <a:latin typeface="微软雅黑"/>
                <a:cs typeface="微软雅黑"/>
              </a:rPr>
              <a:t>的爬取程序中下载图像文件的过程是一个线 程，因此可以有多个文件在同时下载，而且互不干扰，如 果一个文件没有完成下载或者下载出现问题，也不会影响 </a:t>
            </a:r>
            <a:r>
              <a:rPr spc="-4" dirty="0">
                <a:solidFill>
                  <a:prstClr val="black"/>
                </a:solidFill>
                <a:latin typeface="微软雅黑"/>
                <a:cs typeface="微软雅黑"/>
              </a:rPr>
              <a:t>别的文件的下载，</a:t>
            </a:r>
            <a:r>
              <a:rPr b="1" spc="-4" dirty="0">
                <a:solidFill>
                  <a:srgbClr val="C00000"/>
                </a:solidFill>
                <a:latin typeface="微软雅黑"/>
                <a:cs typeface="微软雅黑"/>
              </a:rPr>
              <a:t>因此效率高，可靠性高</a:t>
            </a:r>
            <a:r>
              <a:rPr spc="-4" dirty="0">
                <a:solidFill>
                  <a:prstClr val="black"/>
                </a:solidFill>
                <a:latin typeface="微软雅黑"/>
                <a:cs typeface="微软雅黑"/>
              </a:rPr>
              <a:t>。</a:t>
            </a:r>
            <a:endParaRPr dirty="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2458" y="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02458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9002458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9002458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1"/>
                </a:moveTo>
                <a:lnTo>
                  <a:pt x="188722" y="1284731"/>
                </a:lnTo>
                <a:lnTo>
                  <a:pt x="188722" y="0"/>
                </a:lnTo>
                <a:lnTo>
                  <a:pt x="0" y="0"/>
                </a:lnTo>
                <a:lnTo>
                  <a:pt x="0" y="1284731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9002458" y="4181379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2827"/>
                </a:moveTo>
                <a:lnTo>
                  <a:pt x="188722" y="1282827"/>
                </a:lnTo>
                <a:lnTo>
                  <a:pt x="188722" y="0"/>
                </a:lnTo>
                <a:lnTo>
                  <a:pt x="0" y="0"/>
                </a:lnTo>
                <a:lnTo>
                  <a:pt x="0" y="12828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417995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1"/>
                </a:moveTo>
                <a:lnTo>
                  <a:pt x="188747" y="1284731"/>
                </a:lnTo>
                <a:lnTo>
                  <a:pt x="188747" y="0"/>
                </a:lnTo>
                <a:lnTo>
                  <a:pt x="0" y="0"/>
                </a:lnTo>
                <a:lnTo>
                  <a:pt x="0" y="1284731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1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2827"/>
                </a:moveTo>
                <a:lnTo>
                  <a:pt x="188747" y="1282827"/>
                </a:lnTo>
                <a:lnTo>
                  <a:pt x="188747" y="0"/>
                </a:lnTo>
                <a:lnTo>
                  <a:pt x="0" y="0"/>
                </a:lnTo>
                <a:lnTo>
                  <a:pt x="0" y="1282827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023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717358" cy="176689"/>
          </a:xfrm>
          <a:custGeom>
            <a:avLst/>
            <a:gdLst/>
            <a:ahLst/>
            <a:cxnLst/>
            <a:rect l="l" t="t" r="r" b="b"/>
            <a:pathLst>
              <a:path w="2289810" h="235585">
                <a:moveTo>
                  <a:pt x="0" y="235127"/>
                </a:moveTo>
                <a:lnTo>
                  <a:pt x="2289302" y="235127"/>
                </a:lnTo>
                <a:lnTo>
                  <a:pt x="2289302" y="50"/>
                </a:lnTo>
                <a:lnTo>
                  <a:pt x="0" y="50"/>
                </a:lnTo>
                <a:lnTo>
                  <a:pt x="0" y="235127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52612" y="0"/>
            <a:ext cx="1717358" cy="176689"/>
          </a:xfrm>
          <a:custGeom>
            <a:avLst/>
            <a:gdLst/>
            <a:ahLst/>
            <a:cxnLst/>
            <a:rect l="l" t="t" r="r" b="b"/>
            <a:pathLst>
              <a:path w="2289810" h="235585">
                <a:moveTo>
                  <a:pt x="0" y="235127"/>
                </a:moveTo>
                <a:lnTo>
                  <a:pt x="2289302" y="235127"/>
                </a:lnTo>
                <a:lnTo>
                  <a:pt x="2289302" y="50"/>
                </a:lnTo>
                <a:lnTo>
                  <a:pt x="0" y="50"/>
                </a:lnTo>
                <a:lnTo>
                  <a:pt x="0" y="235127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23799" y="0"/>
            <a:ext cx="1696403" cy="176689"/>
          </a:xfrm>
          <a:custGeom>
            <a:avLst/>
            <a:gdLst/>
            <a:ahLst/>
            <a:cxnLst/>
            <a:rect l="l" t="t" r="r" b="b"/>
            <a:pathLst>
              <a:path w="2261870" h="235585">
                <a:moveTo>
                  <a:pt x="0" y="235127"/>
                </a:moveTo>
                <a:lnTo>
                  <a:pt x="2261869" y="235127"/>
                </a:lnTo>
                <a:lnTo>
                  <a:pt x="2261869" y="50"/>
                </a:lnTo>
                <a:lnTo>
                  <a:pt x="0" y="50"/>
                </a:lnTo>
                <a:lnTo>
                  <a:pt x="0" y="235127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74410" y="0"/>
            <a:ext cx="1717358" cy="176689"/>
          </a:xfrm>
          <a:custGeom>
            <a:avLst/>
            <a:gdLst/>
            <a:ahLst/>
            <a:cxnLst/>
            <a:rect l="l" t="t" r="r" b="b"/>
            <a:pathLst>
              <a:path w="2289809" h="235585">
                <a:moveTo>
                  <a:pt x="0" y="235127"/>
                </a:moveTo>
                <a:lnTo>
                  <a:pt x="2289302" y="235127"/>
                </a:lnTo>
                <a:lnTo>
                  <a:pt x="2289302" y="50"/>
                </a:lnTo>
                <a:lnTo>
                  <a:pt x="0" y="50"/>
                </a:lnTo>
                <a:lnTo>
                  <a:pt x="0" y="235127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7427023" y="0"/>
            <a:ext cx="1717358" cy="176689"/>
          </a:xfrm>
          <a:custGeom>
            <a:avLst/>
            <a:gdLst/>
            <a:ahLst/>
            <a:cxnLst/>
            <a:rect l="l" t="t" r="r" b="b"/>
            <a:pathLst>
              <a:path w="2289809" h="235585">
                <a:moveTo>
                  <a:pt x="0" y="235127"/>
                </a:moveTo>
                <a:lnTo>
                  <a:pt x="2289302" y="235127"/>
                </a:lnTo>
                <a:lnTo>
                  <a:pt x="2289302" y="50"/>
                </a:lnTo>
                <a:lnTo>
                  <a:pt x="0" y="50"/>
                </a:lnTo>
                <a:lnTo>
                  <a:pt x="0" y="2351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7427023" y="4669974"/>
            <a:ext cx="1717358" cy="473869"/>
          </a:xfrm>
          <a:custGeom>
            <a:avLst/>
            <a:gdLst/>
            <a:ahLst/>
            <a:cxnLst/>
            <a:rect l="l" t="t" r="r" b="b"/>
            <a:pathLst>
              <a:path w="2289809" h="631825">
                <a:moveTo>
                  <a:pt x="0" y="631367"/>
                </a:moveTo>
                <a:lnTo>
                  <a:pt x="2289302" y="631367"/>
                </a:lnTo>
                <a:lnTo>
                  <a:pt x="2289302" y="0"/>
                </a:lnTo>
                <a:lnTo>
                  <a:pt x="0" y="0"/>
                </a:lnTo>
                <a:lnTo>
                  <a:pt x="0" y="631367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74410" y="4669974"/>
            <a:ext cx="1717358" cy="473869"/>
          </a:xfrm>
          <a:custGeom>
            <a:avLst/>
            <a:gdLst/>
            <a:ahLst/>
            <a:cxnLst/>
            <a:rect l="l" t="t" r="r" b="b"/>
            <a:pathLst>
              <a:path w="2289809" h="631825">
                <a:moveTo>
                  <a:pt x="0" y="631367"/>
                </a:moveTo>
                <a:lnTo>
                  <a:pt x="2289302" y="631367"/>
                </a:lnTo>
                <a:lnTo>
                  <a:pt x="2289302" y="0"/>
                </a:lnTo>
                <a:lnTo>
                  <a:pt x="0" y="0"/>
                </a:lnTo>
                <a:lnTo>
                  <a:pt x="0" y="631367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23799" y="4669974"/>
            <a:ext cx="1696403" cy="473869"/>
          </a:xfrm>
          <a:custGeom>
            <a:avLst/>
            <a:gdLst/>
            <a:ahLst/>
            <a:cxnLst/>
            <a:rect l="l" t="t" r="r" b="b"/>
            <a:pathLst>
              <a:path w="2261870" h="631825">
                <a:moveTo>
                  <a:pt x="0" y="631367"/>
                </a:moveTo>
                <a:lnTo>
                  <a:pt x="2261869" y="631367"/>
                </a:lnTo>
                <a:lnTo>
                  <a:pt x="2261869" y="0"/>
                </a:lnTo>
                <a:lnTo>
                  <a:pt x="0" y="0"/>
                </a:lnTo>
                <a:lnTo>
                  <a:pt x="0" y="631367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52612" y="4669974"/>
            <a:ext cx="1717358" cy="473869"/>
          </a:xfrm>
          <a:custGeom>
            <a:avLst/>
            <a:gdLst/>
            <a:ahLst/>
            <a:cxnLst/>
            <a:rect l="l" t="t" r="r" b="b"/>
            <a:pathLst>
              <a:path w="2289810" h="631825">
                <a:moveTo>
                  <a:pt x="0" y="631367"/>
                </a:moveTo>
                <a:lnTo>
                  <a:pt x="2289302" y="631367"/>
                </a:lnTo>
                <a:lnTo>
                  <a:pt x="2289302" y="0"/>
                </a:lnTo>
                <a:lnTo>
                  <a:pt x="0" y="0"/>
                </a:lnTo>
                <a:lnTo>
                  <a:pt x="0" y="631367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4669974"/>
            <a:ext cx="1717358" cy="473869"/>
          </a:xfrm>
          <a:custGeom>
            <a:avLst/>
            <a:gdLst/>
            <a:ahLst/>
            <a:cxnLst/>
            <a:rect l="l" t="t" r="r" b="b"/>
            <a:pathLst>
              <a:path w="2289810" h="631825">
                <a:moveTo>
                  <a:pt x="0" y="631367"/>
                </a:moveTo>
                <a:lnTo>
                  <a:pt x="2289302" y="631367"/>
                </a:lnTo>
                <a:lnTo>
                  <a:pt x="2289302" y="0"/>
                </a:lnTo>
                <a:lnTo>
                  <a:pt x="0" y="0"/>
                </a:lnTo>
                <a:lnTo>
                  <a:pt x="0" y="63136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028634" y="1956388"/>
            <a:ext cx="1120140" cy="1231106"/>
          </a:xfrm>
          <a:custGeom>
            <a:avLst/>
            <a:gdLst/>
            <a:ahLst/>
            <a:cxnLst/>
            <a:rect l="l" t="t" r="r" b="b"/>
            <a:pathLst>
              <a:path w="1493520" h="1641475">
                <a:moveTo>
                  <a:pt x="758190" y="0"/>
                </a:moveTo>
                <a:lnTo>
                  <a:pt x="712892" y="2074"/>
                </a:lnTo>
                <a:lnTo>
                  <a:pt x="667390" y="8298"/>
                </a:lnTo>
                <a:lnTo>
                  <a:pt x="623533" y="18670"/>
                </a:lnTo>
                <a:lnTo>
                  <a:pt x="152400" y="299021"/>
                </a:lnTo>
                <a:lnTo>
                  <a:pt x="113412" y="328595"/>
                </a:lnTo>
                <a:lnTo>
                  <a:pt x="79156" y="361695"/>
                </a:lnTo>
                <a:lnTo>
                  <a:pt x="50250" y="397696"/>
                </a:lnTo>
                <a:lnTo>
                  <a:pt x="27310" y="435976"/>
                </a:lnTo>
                <a:lnTo>
                  <a:pt x="10953" y="475912"/>
                </a:lnTo>
                <a:lnTo>
                  <a:pt x="1798" y="516878"/>
                </a:lnTo>
                <a:lnTo>
                  <a:pt x="0" y="1096581"/>
                </a:lnTo>
                <a:lnTo>
                  <a:pt x="453" y="1110370"/>
                </a:lnTo>
                <a:lnTo>
                  <a:pt x="7071" y="1151518"/>
                </a:lnTo>
                <a:lnTo>
                  <a:pt x="21098" y="1191851"/>
                </a:lnTo>
                <a:lnTo>
                  <a:pt x="41917" y="1230745"/>
                </a:lnTo>
                <a:lnTo>
                  <a:pt x="68911" y="1267575"/>
                </a:lnTo>
                <a:lnTo>
                  <a:pt x="101466" y="1301717"/>
                </a:lnTo>
                <a:lnTo>
                  <a:pt x="138965" y="1332547"/>
                </a:lnTo>
                <a:lnTo>
                  <a:pt x="609600" y="1617916"/>
                </a:lnTo>
                <a:lnTo>
                  <a:pt x="652496" y="1629672"/>
                </a:lnTo>
                <a:lnTo>
                  <a:pt x="697658" y="1637277"/>
                </a:lnTo>
                <a:lnTo>
                  <a:pt x="743233" y="1640733"/>
                </a:lnTo>
                <a:lnTo>
                  <a:pt x="758197" y="1640962"/>
                </a:lnTo>
                <a:lnTo>
                  <a:pt x="772933" y="1640730"/>
                </a:lnTo>
                <a:lnTo>
                  <a:pt x="815086" y="1637267"/>
                </a:lnTo>
                <a:lnTo>
                  <a:pt x="852719" y="1629651"/>
                </a:lnTo>
                <a:lnTo>
                  <a:pt x="1371600" y="1341945"/>
                </a:lnTo>
                <a:lnTo>
                  <a:pt x="1398826" y="1312371"/>
                </a:lnTo>
                <a:lnTo>
                  <a:pt x="1424818" y="1279271"/>
                </a:lnTo>
                <a:lnTo>
                  <a:pt x="1448341" y="1243270"/>
                </a:lnTo>
                <a:lnTo>
                  <a:pt x="1468160" y="1204990"/>
                </a:lnTo>
                <a:lnTo>
                  <a:pt x="1483042" y="1165054"/>
                </a:lnTo>
                <a:lnTo>
                  <a:pt x="1491752" y="1124088"/>
                </a:lnTo>
                <a:lnTo>
                  <a:pt x="1493520" y="544385"/>
                </a:lnTo>
                <a:lnTo>
                  <a:pt x="1493070" y="530596"/>
                </a:lnTo>
                <a:lnTo>
                  <a:pt x="1486691" y="489448"/>
                </a:lnTo>
                <a:lnTo>
                  <a:pt x="1473728" y="449115"/>
                </a:lnTo>
                <a:lnTo>
                  <a:pt x="1455412" y="410221"/>
                </a:lnTo>
                <a:lnTo>
                  <a:pt x="1432977" y="373391"/>
                </a:lnTo>
                <a:lnTo>
                  <a:pt x="1407657" y="339249"/>
                </a:lnTo>
                <a:lnTo>
                  <a:pt x="1380684" y="308419"/>
                </a:lnTo>
                <a:lnTo>
                  <a:pt x="883919" y="23050"/>
                </a:lnTo>
                <a:lnTo>
                  <a:pt x="840760" y="8298"/>
                </a:lnTo>
                <a:lnTo>
                  <a:pt x="801429" y="2074"/>
                </a:lnTo>
                <a:lnTo>
                  <a:pt x="758190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54472" y="2237518"/>
            <a:ext cx="668655" cy="668655"/>
          </a:xfrm>
          <a:custGeom>
            <a:avLst/>
            <a:gdLst/>
            <a:ahLst/>
            <a:cxnLst/>
            <a:rect l="l" t="t" r="r" b="b"/>
            <a:pathLst>
              <a:path w="891539" h="891539">
                <a:moveTo>
                  <a:pt x="891286" y="0"/>
                </a:moveTo>
                <a:lnTo>
                  <a:pt x="0" y="0"/>
                </a:lnTo>
                <a:lnTo>
                  <a:pt x="0" y="891285"/>
                </a:lnTo>
                <a:lnTo>
                  <a:pt x="132206" y="758697"/>
                </a:lnTo>
                <a:lnTo>
                  <a:pt x="132206" y="479425"/>
                </a:lnTo>
                <a:lnTo>
                  <a:pt x="413003" y="479425"/>
                </a:lnTo>
                <a:lnTo>
                  <a:pt x="544322" y="346963"/>
                </a:lnTo>
                <a:lnTo>
                  <a:pt x="132206" y="346963"/>
                </a:lnTo>
                <a:lnTo>
                  <a:pt x="132206" y="132587"/>
                </a:lnTo>
                <a:lnTo>
                  <a:pt x="758698" y="132587"/>
                </a:lnTo>
                <a:lnTo>
                  <a:pt x="8912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376994" y="2147487"/>
            <a:ext cx="3411855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4500" spc="-4" dirty="0">
                <a:solidFill>
                  <a:srgbClr val="EB5F55"/>
                </a:solidFill>
              </a:rPr>
              <a:t>THAN</a:t>
            </a:r>
            <a:r>
              <a:rPr sz="4500" dirty="0">
                <a:solidFill>
                  <a:srgbClr val="EB5F55"/>
                </a:solidFill>
              </a:rPr>
              <a:t>K</a:t>
            </a:r>
            <a:r>
              <a:rPr sz="4500" spc="4" dirty="0">
                <a:solidFill>
                  <a:srgbClr val="EB5F55"/>
                </a:solidFill>
              </a:rPr>
              <a:t> </a:t>
            </a:r>
            <a:r>
              <a:rPr sz="4500" spc="-113" dirty="0">
                <a:solidFill>
                  <a:srgbClr val="364554"/>
                </a:solidFill>
              </a:rPr>
              <a:t>Y</a:t>
            </a:r>
            <a:r>
              <a:rPr sz="4500" spc="-4" dirty="0">
                <a:solidFill>
                  <a:srgbClr val="364554"/>
                </a:solidFill>
              </a:rPr>
              <a:t>OU</a:t>
            </a:r>
            <a:endParaRPr sz="4500"/>
          </a:p>
        </p:txBody>
      </p:sp>
    </p:spTree>
    <p:extLst>
      <p:ext uri="{BB962C8B-B14F-4D97-AF65-F5344CB8AC3E}">
        <p14:creationId xmlns:p14="http://schemas.microsoft.com/office/powerpoint/2010/main" val="2832483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90424" y="632936"/>
            <a:ext cx="2918459" cy="11430"/>
          </a:xfrm>
          <a:custGeom>
            <a:avLst/>
            <a:gdLst/>
            <a:ahLst/>
            <a:cxnLst/>
            <a:rect l="l" t="t" r="r" b="b"/>
            <a:pathLst>
              <a:path w="3891279" h="15240">
                <a:moveTo>
                  <a:pt x="0" y="0"/>
                </a:moveTo>
                <a:lnTo>
                  <a:pt x="3891280" y="15239"/>
                </a:lnTo>
              </a:path>
            </a:pathLst>
          </a:custGeom>
          <a:ln w="28574">
            <a:solidFill>
              <a:srgbClr val="EB5F5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/>
          <p:nvPr/>
        </p:nvSpPr>
        <p:spPr>
          <a:xfrm>
            <a:off x="920600" y="1159669"/>
            <a:ext cx="123825" cy="126683"/>
          </a:xfrm>
          <a:custGeom>
            <a:avLst/>
            <a:gdLst/>
            <a:ahLst/>
            <a:cxnLst/>
            <a:rect l="l" t="t" r="r" b="b"/>
            <a:pathLst>
              <a:path w="165100" h="168910">
                <a:moveTo>
                  <a:pt x="71107" y="0"/>
                </a:moveTo>
                <a:lnTo>
                  <a:pt x="0" y="168401"/>
                </a:lnTo>
                <a:lnTo>
                  <a:pt x="164579" y="93599"/>
                </a:lnTo>
                <a:lnTo>
                  <a:pt x="71107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1044035" y="1231227"/>
            <a:ext cx="2858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742" y="0"/>
                </a:lnTo>
              </a:path>
            </a:pathLst>
          </a:custGeom>
          <a:ln w="3742">
            <a:solidFill>
              <a:srgbClr val="36455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993552" y="859441"/>
            <a:ext cx="311468" cy="311468"/>
          </a:xfrm>
          <a:custGeom>
            <a:avLst/>
            <a:gdLst/>
            <a:ahLst/>
            <a:cxnLst/>
            <a:rect l="l" t="t" r="r" b="b"/>
            <a:pathLst>
              <a:path w="415289" h="415290">
                <a:moveTo>
                  <a:pt x="377825" y="0"/>
                </a:moveTo>
                <a:lnTo>
                  <a:pt x="0" y="377951"/>
                </a:lnTo>
                <a:lnTo>
                  <a:pt x="37465" y="415289"/>
                </a:lnTo>
                <a:lnTo>
                  <a:pt x="415289" y="37464"/>
                </a:lnTo>
                <a:lnTo>
                  <a:pt x="377825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1035653" y="901541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381634" y="0"/>
                </a:moveTo>
                <a:lnTo>
                  <a:pt x="0" y="381635"/>
                </a:lnTo>
                <a:lnTo>
                  <a:pt x="37337" y="419100"/>
                </a:lnTo>
                <a:lnTo>
                  <a:pt x="418972" y="44958"/>
                </a:lnTo>
                <a:lnTo>
                  <a:pt x="381634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1293781" y="832834"/>
            <a:ext cx="81439" cy="77153"/>
          </a:xfrm>
          <a:custGeom>
            <a:avLst/>
            <a:gdLst/>
            <a:ahLst/>
            <a:cxnLst/>
            <a:rect l="l" t="t" r="r" b="b"/>
            <a:pathLst>
              <a:path w="108585" h="102869">
                <a:moveTo>
                  <a:pt x="48050" y="0"/>
                </a:moveTo>
                <a:lnTo>
                  <a:pt x="6727" y="12155"/>
                </a:lnTo>
                <a:lnTo>
                  <a:pt x="0" y="16425"/>
                </a:lnTo>
                <a:lnTo>
                  <a:pt x="93371" y="102819"/>
                </a:lnTo>
                <a:lnTo>
                  <a:pt x="108405" y="63633"/>
                </a:lnTo>
                <a:lnTo>
                  <a:pt x="106690" y="50939"/>
                </a:lnTo>
                <a:lnTo>
                  <a:pt x="87248" y="16425"/>
                </a:lnTo>
                <a:lnTo>
                  <a:pt x="48050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701735" y="831437"/>
            <a:ext cx="578168" cy="575310"/>
          </a:xfrm>
          <a:custGeom>
            <a:avLst/>
            <a:gdLst/>
            <a:ahLst/>
            <a:cxnLst/>
            <a:rect l="l" t="t" r="r" b="b"/>
            <a:pathLst>
              <a:path w="770889" h="767080">
                <a:moveTo>
                  <a:pt x="740752" y="0"/>
                </a:moveTo>
                <a:lnTo>
                  <a:pt x="0" y="0"/>
                </a:lnTo>
                <a:lnTo>
                  <a:pt x="0" y="766952"/>
                </a:lnTo>
                <a:lnTo>
                  <a:pt x="770724" y="766952"/>
                </a:lnTo>
                <a:lnTo>
                  <a:pt x="770724" y="673353"/>
                </a:lnTo>
                <a:lnTo>
                  <a:pt x="93535" y="673353"/>
                </a:lnTo>
                <a:lnTo>
                  <a:pt x="93535" y="93471"/>
                </a:lnTo>
                <a:lnTo>
                  <a:pt x="643470" y="93471"/>
                </a:lnTo>
                <a:lnTo>
                  <a:pt x="740752" y="0"/>
                </a:lnTo>
                <a:close/>
              </a:path>
              <a:path w="770889" h="767080">
                <a:moveTo>
                  <a:pt x="770724" y="284352"/>
                </a:moveTo>
                <a:lnTo>
                  <a:pt x="680935" y="377825"/>
                </a:lnTo>
                <a:lnTo>
                  <a:pt x="680935" y="673353"/>
                </a:lnTo>
                <a:lnTo>
                  <a:pt x="770724" y="673353"/>
                </a:lnTo>
                <a:lnTo>
                  <a:pt x="770724" y="284352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 txBox="1"/>
          <p:nvPr/>
        </p:nvSpPr>
        <p:spPr>
          <a:xfrm>
            <a:off x="1293781" y="1541998"/>
            <a:ext cx="7150418" cy="3459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just"/>
            <a:r>
              <a:rPr spc="-4" dirty="0">
                <a:latin typeface="宋体"/>
                <a:cs typeface="宋体"/>
              </a:rPr>
              <a:t>我们进一步把前面的</a:t>
            </a:r>
            <a:r>
              <a:rPr spc="-146" dirty="0">
                <a:latin typeface="Calibri"/>
                <a:cs typeface="Calibri"/>
              </a:rPr>
              <a:t>W</a:t>
            </a:r>
            <a:r>
              <a:rPr spc="-79" dirty="0">
                <a:latin typeface="Calibri"/>
                <a:cs typeface="Calibri"/>
              </a:rPr>
              <a:t>eb</a:t>
            </a:r>
            <a:r>
              <a:rPr spc="-4" dirty="0">
                <a:latin typeface="宋体"/>
                <a:cs typeface="宋体"/>
              </a:rPr>
              <a:t>网站的</a:t>
            </a:r>
            <a:r>
              <a:rPr spc="-150" dirty="0">
                <a:latin typeface="Calibri"/>
                <a:cs typeface="Calibri"/>
              </a:rPr>
              <a:t>m</a:t>
            </a:r>
            <a:r>
              <a:rPr spc="-71" dirty="0">
                <a:latin typeface="Calibri"/>
                <a:cs typeface="Calibri"/>
              </a:rPr>
              <a:t>y</a:t>
            </a:r>
            <a:r>
              <a:rPr spc="-41" dirty="0">
                <a:latin typeface="Calibri"/>
                <a:cs typeface="Calibri"/>
              </a:rPr>
              <a:t>sql</a:t>
            </a:r>
            <a:r>
              <a:rPr spc="-30" dirty="0">
                <a:latin typeface="Calibri"/>
                <a:cs typeface="Calibri"/>
              </a:rPr>
              <a:t>.</a:t>
            </a:r>
            <a:r>
              <a:rPr spc="-98" dirty="0">
                <a:latin typeface="Calibri"/>
                <a:cs typeface="Calibri"/>
              </a:rPr>
              <a:t>h</a:t>
            </a:r>
            <a:r>
              <a:rPr spc="-38" dirty="0">
                <a:latin typeface="Calibri"/>
                <a:cs typeface="Calibri"/>
              </a:rPr>
              <a:t>tml,</a:t>
            </a:r>
            <a:r>
              <a:rPr spc="-64" dirty="0">
                <a:latin typeface="Calibri"/>
                <a:cs typeface="Calibri"/>
              </a:rPr>
              <a:t>p</a:t>
            </a:r>
            <a:r>
              <a:rPr spc="-45" dirty="0">
                <a:latin typeface="Calibri"/>
                <a:cs typeface="Calibri"/>
              </a:rPr>
              <a:t>y</a:t>
            </a:r>
            <a:r>
              <a:rPr spc="-56" dirty="0">
                <a:latin typeface="Calibri"/>
                <a:cs typeface="Calibri"/>
              </a:rPr>
              <a:t>th</a:t>
            </a:r>
            <a:r>
              <a:rPr spc="-83" dirty="0">
                <a:latin typeface="Calibri"/>
                <a:cs typeface="Calibri"/>
              </a:rPr>
              <a:t>o</a:t>
            </a:r>
            <a:r>
              <a:rPr spc="-30" dirty="0">
                <a:latin typeface="Calibri"/>
                <a:cs typeface="Calibri"/>
              </a:rPr>
              <a:t>n.</a:t>
            </a:r>
            <a:r>
              <a:rPr spc="-60" dirty="0">
                <a:latin typeface="Calibri"/>
                <a:cs typeface="Calibri"/>
              </a:rPr>
              <a:t>h</a:t>
            </a:r>
            <a:r>
              <a:rPr spc="-23" dirty="0">
                <a:latin typeface="Calibri"/>
                <a:cs typeface="Calibri"/>
              </a:rPr>
              <a:t>tm,j</a:t>
            </a:r>
            <a:r>
              <a:rPr spc="-56" dirty="0">
                <a:latin typeface="Calibri"/>
                <a:cs typeface="Calibri"/>
              </a:rPr>
              <a:t>a</a:t>
            </a:r>
            <a:r>
              <a:rPr spc="-79" dirty="0">
                <a:latin typeface="Calibri"/>
                <a:cs typeface="Calibri"/>
              </a:rPr>
              <a:t>v</a:t>
            </a:r>
            <a:r>
              <a:rPr spc="-19" dirty="0">
                <a:latin typeface="Calibri"/>
                <a:cs typeface="Calibri"/>
              </a:rPr>
              <a:t>a.</a:t>
            </a:r>
            <a:r>
              <a:rPr spc="-56" dirty="0">
                <a:latin typeface="Calibri"/>
                <a:cs typeface="Calibri"/>
              </a:rPr>
              <a:t>h</a:t>
            </a:r>
            <a:r>
              <a:rPr spc="-60" dirty="0">
                <a:latin typeface="Calibri"/>
                <a:cs typeface="Calibri"/>
              </a:rPr>
              <a:t>tm</a:t>
            </a:r>
            <a:r>
              <a:rPr spc="-4" dirty="0">
                <a:latin typeface="宋体"/>
                <a:cs typeface="宋体"/>
              </a:rPr>
              <a:t>丰富其中</a:t>
            </a:r>
            <a:endParaRPr dirty="0">
              <a:latin typeface="宋体"/>
              <a:cs typeface="宋体"/>
            </a:endParaRPr>
          </a:p>
          <a:p>
            <a:pPr marL="9525" algn="just">
              <a:spcBef>
                <a:spcPts val="649"/>
              </a:spcBef>
            </a:pPr>
            <a:r>
              <a:rPr dirty="0">
                <a:latin typeface="宋体"/>
                <a:cs typeface="宋体"/>
              </a:rPr>
              <a:t>的内容，并加上图形：</a:t>
            </a:r>
          </a:p>
          <a:p>
            <a:pPr marL="9525" algn="just">
              <a:spcBef>
                <a:spcPts val="649"/>
              </a:spcBef>
            </a:pPr>
            <a:r>
              <a:rPr b="1" spc="-90" dirty="0">
                <a:latin typeface="Calibri"/>
                <a:cs typeface="Calibri"/>
              </a:rPr>
              <a:t>(</a:t>
            </a:r>
            <a:r>
              <a:rPr b="1" spc="-146" dirty="0">
                <a:latin typeface="Calibri"/>
                <a:cs typeface="Calibri"/>
              </a:rPr>
              <a:t>1</a:t>
            </a:r>
            <a:r>
              <a:rPr b="1" spc="-105" dirty="0">
                <a:latin typeface="Calibri"/>
                <a:cs typeface="Calibri"/>
              </a:rPr>
              <a:t>)</a:t>
            </a:r>
            <a:r>
              <a:rPr b="1" spc="-90" dirty="0">
                <a:latin typeface="Calibri"/>
                <a:cs typeface="Calibri"/>
              </a:rPr>
              <a:t> </a:t>
            </a:r>
            <a:r>
              <a:rPr b="1" spc="-217" dirty="0">
                <a:latin typeface="Calibri"/>
                <a:cs typeface="Calibri"/>
              </a:rPr>
              <a:t>m</a:t>
            </a:r>
            <a:r>
              <a:rPr b="1" spc="-124" dirty="0">
                <a:latin typeface="Calibri"/>
                <a:cs typeface="Calibri"/>
              </a:rPr>
              <a:t>y</a:t>
            </a:r>
            <a:r>
              <a:rPr b="1" spc="-86" dirty="0">
                <a:latin typeface="Calibri"/>
                <a:cs typeface="Calibri"/>
              </a:rPr>
              <a:t>sql</a:t>
            </a:r>
            <a:r>
              <a:rPr b="1" spc="-60" dirty="0">
                <a:latin typeface="Calibri"/>
                <a:cs typeface="Calibri"/>
              </a:rPr>
              <a:t>.</a:t>
            </a:r>
            <a:r>
              <a:rPr b="1" spc="-143" dirty="0">
                <a:latin typeface="Calibri"/>
                <a:cs typeface="Calibri"/>
              </a:rPr>
              <a:t>h</a:t>
            </a:r>
            <a:r>
              <a:rPr b="1" spc="-131" dirty="0">
                <a:latin typeface="Calibri"/>
                <a:cs typeface="Calibri"/>
              </a:rPr>
              <a:t>tm</a:t>
            </a:r>
            <a:endParaRPr dirty="0">
              <a:latin typeface="Calibri"/>
              <a:cs typeface="Calibri"/>
            </a:endParaRPr>
          </a:p>
          <a:p>
            <a:pPr marL="9525" algn="just">
              <a:spcBef>
                <a:spcPts val="600"/>
              </a:spcBef>
            </a:pPr>
            <a:r>
              <a:rPr sz="1200" spc="-146" dirty="0">
                <a:latin typeface="Calibri"/>
                <a:cs typeface="Calibri"/>
              </a:rPr>
              <a:t>&lt;h3&gt;M</a:t>
            </a:r>
            <a:r>
              <a:rPr sz="1200" spc="-75" dirty="0">
                <a:latin typeface="Calibri"/>
                <a:cs typeface="Calibri"/>
              </a:rPr>
              <a:t>y</a:t>
            </a:r>
            <a:r>
              <a:rPr sz="1200" spc="-79" dirty="0">
                <a:latin typeface="Calibri"/>
                <a:cs typeface="Calibri"/>
              </a:rPr>
              <a:t>S</a:t>
            </a:r>
            <a:r>
              <a:rPr sz="1200" spc="-120" dirty="0">
                <a:latin typeface="Calibri"/>
                <a:cs typeface="Calibri"/>
              </a:rPr>
              <a:t>Q</a:t>
            </a:r>
            <a:r>
              <a:rPr sz="1200" spc="-79" dirty="0">
                <a:latin typeface="Calibri"/>
                <a:cs typeface="Calibri"/>
              </a:rPr>
              <a:t>L</a:t>
            </a:r>
            <a:r>
              <a:rPr sz="1200" dirty="0">
                <a:latin typeface="宋体"/>
                <a:cs typeface="宋体"/>
              </a:rPr>
              <a:t>数据库</a:t>
            </a:r>
            <a:r>
              <a:rPr sz="1200" spc="-116" dirty="0">
                <a:latin typeface="Calibri"/>
                <a:cs typeface="Calibri"/>
              </a:rPr>
              <a:t>&lt;/h</a:t>
            </a:r>
            <a:r>
              <a:rPr sz="1200" spc="-56" dirty="0">
                <a:latin typeface="Calibri"/>
                <a:cs typeface="Calibri"/>
              </a:rPr>
              <a:t>3</a:t>
            </a:r>
            <a:r>
              <a:rPr sz="1200" spc="-278" dirty="0">
                <a:latin typeface="Calibri"/>
                <a:cs typeface="Calibri"/>
              </a:rPr>
              <a:t>&gt;</a:t>
            </a:r>
            <a:endParaRPr sz="1200" dirty="0">
              <a:latin typeface="Calibri"/>
              <a:cs typeface="Calibri"/>
            </a:endParaRPr>
          </a:p>
          <a:p>
            <a:pPr marL="9525" algn="just">
              <a:spcBef>
                <a:spcPts val="540"/>
              </a:spcBef>
            </a:pPr>
            <a:r>
              <a:rPr sz="1200" spc="-109" dirty="0">
                <a:latin typeface="Calibri"/>
                <a:cs typeface="Calibri"/>
              </a:rPr>
              <a:t>&lt;di</a:t>
            </a:r>
            <a:r>
              <a:rPr sz="1200" spc="-113" dirty="0">
                <a:latin typeface="Calibri"/>
                <a:cs typeface="Calibri"/>
              </a:rPr>
              <a:t>v</a:t>
            </a:r>
            <a:r>
              <a:rPr sz="1200" spc="-278" dirty="0">
                <a:latin typeface="Calibri"/>
                <a:cs typeface="Calibri"/>
              </a:rPr>
              <a:t>&gt;</a:t>
            </a:r>
            <a:endParaRPr sz="1200" dirty="0">
              <a:latin typeface="Calibri"/>
              <a:cs typeface="Calibri"/>
            </a:endParaRPr>
          </a:p>
          <a:p>
            <a:pPr marL="9525" marR="12859" algn="just">
              <a:lnSpc>
                <a:spcPct val="130000"/>
              </a:lnSpc>
            </a:pPr>
            <a:r>
              <a:rPr sz="1200" spc="-56" dirty="0">
                <a:latin typeface="Calibri"/>
                <a:cs typeface="Calibri"/>
              </a:rPr>
              <a:t>My</a:t>
            </a:r>
            <a:r>
              <a:rPr sz="1200" spc="-116" dirty="0">
                <a:latin typeface="Calibri"/>
                <a:cs typeface="Calibri"/>
              </a:rPr>
              <a:t>SQ</a:t>
            </a:r>
            <a:r>
              <a:rPr sz="1200" spc="-83" dirty="0">
                <a:latin typeface="Calibri"/>
                <a:cs typeface="Calibri"/>
              </a:rPr>
              <a:t>L</a:t>
            </a:r>
            <a:r>
              <a:rPr sz="1200" dirty="0">
                <a:latin typeface="宋体"/>
                <a:cs typeface="宋体"/>
              </a:rPr>
              <a:t>是一个关系型数</a:t>
            </a:r>
            <a:r>
              <a:rPr sz="1200" spc="-11" dirty="0">
                <a:latin typeface="宋体"/>
                <a:cs typeface="宋体"/>
              </a:rPr>
              <a:t>据</a:t>
            </a:r>
            <a:r>
              <a:rPr sz="1200" dirty="0">
                <a:latin typeface="宋体"/>
                <a:cs typeface="宋体"/>
              </a:rPr>
              <a:t>库管</a:t>
            </a:r>
            <a:r>
              <a:rPr sz="1200" spc="-11" dirty="0">
                <a:latin typeface="宋体"/>
                <a:cs typeface="宋体"/>
              </a:rPr>
              <a:t>理</a:t>
            </a:r>
            <a:r>
              <a:rPr sz="1200" dirty="0">
                <a:latin typeface="宋体"/>
                <a:cs typeface="宋体"/>
              </a:rPr>
              <a:t>系统</a:t>
            </a:r>
            <a:r>
              <a:rPr sz="1200" spc="-11" dirty="0">
                <a:latin typeface="宋体"/>
                <a:cs typeface="宋体"/>
              </a:rPr>
              <a:t>，</a:t>
            </a:r>
            <a:r>
              <a:rPr sz="1200" dirty="0">
                <a:latin typeface="宋体"/>
                <a:cs typeface="宋体"/>
              </a:rPr>
              <a:t>由瑞</a:t>
            </a:r>
            <a:r>
              <a:rPr sz="1200" spc="-8" dirty="0">
                <a:latin typeface="宋体"/>
                <a:cs typeface="宋体"/>
              </a:rPr>
              <a:t>典</a:t>
            </a:r>
            <a:r>
              <a:rPr sz="1200" spc="-83" dirty="0">
                <a:latin typeface="Calibri"/>
                <a:cs typeface="Calibri"/>
              </a:rPr>
              <a:t>MySQL</a:t>
            </a:r>
            <a:r>
              <a:rPr sz="1200" spc="-105" dirty="0">
                <a:latin typeface="Calibri"/>
                <a:cs typeface="Calibri"/>
              </a:rPr>
              <a:t> </a:t>
            </a:r>
            <a:r>
              <a:rPr sz="1200" spc="-71" dirty="0">
                <a:latin typeface="Calibri"/>
                <a:cs typeface="Calibri"/>
              </a:rPr>
              <a:t>AB</a:t>
            </a:r>
            <a:r>
              <a:rPr sz="1200" spc="-75" dirty="0">
                <a:latin typeface="Calibri"/>
                <a:cs typeface="Calibri"/>
              </a:rPr>
              <a:t> </a:t>
            </a:r>
            <a:r>
              <a:rPr sz="1200" dirty="0">
                <a:latin typeface="宋体"/>
                <a:cs typeface="宋体"/>
              </a:rPr>
              <a:t>公司开发，目前属于</a:t>
            </a:r>
            <a:r>
              <a:rPr sz="1200" spc="-435" dirty="0">
                <a:latin typeface="宋体"/>
                <a:cs typeface="宋体"/>
              </a:rPr>
              <a:t> </a:t>
            </a:r>
            <a:r>
              <a:rPr sz="1200" spc="-98" dirty="0">
                <a:latin typeface="Calibri"/>
                <a:cs typeface="Calibri"/>
              </a:rPr>
              <a:t>O</a:t>
            </a:r>
            <a:r>
              <a:rPr sz="1200" spc="-71" dirty="0">
                <a:latin typeface="Calibri"/>
                <a:cs typeface="Calibri"/>
              </a:rPr>
              <a:t>r</a:t>
            </a:r>
            <a:r>
              <a:rPr sz="1200" spc="-41" dirty="0">
                <a:latin typeface="Calibri"/>
                <a:cs typeface="Calibri"/>
              </a:rPr>
              <a:t>acle</a:t>
            </a:r>
            <a:r>
              <a:rPr sz="1200" spc="-79" dirty="0">
                <a:latin typeface="Calibri"/>
                <a:cs typeface="Calibri"/>
              </a:rPr>
              <a:t> </a:t>
            </a:r>
            <a:r>
              <a:rPr sz="1200" dirty="0">
                <a:latin typeface="宋体"/>
                <a:cs typeface="宋体"/>
              </a:rPr>
              <a:t>旗 下产品。</a:t>
            </a:r>
            <a:r>
              <a:rPr sz="1200" spc="-56" dirty="0">
                <a:latin typeface="Calibri"/>
                <a:cs typeface="Calibri"/>
              </a:rPr>
              <a:t>My</a:t>
            </a:r>
            <a:r>
              <a:rPr sz="1200" spc="-116" dirty="0">
                <a:latin typeface="Calibri"/>
                <a:cs typeface="Calibri"/>
              </a:rPr>
              <a:t>SQ</a:t>
            </a:r>
            <a:r>
              <a:rPr sz="1200" spc="-83" dirty="0">
                <a:latin typeface="Calibri"/>
                <a:cs typeface="Calibri"/>
              </a:rPr>
              <a:t>L</a:t>
            </a:r>
            <a:r>
              <a:rPr sz="1200" spc="-98" dirty="0">
                <a:latin typeface="Calibri"/>
                <a:cs typeface="Calibri"/>
              </a:rPr>
              <a:t> </a:t>
            </a:r>
            <a:r>
              <a:rPr sz="1200" dirty="0">
                <a:latin typeface="宋体"/>
                <a:cs typeface="宋体"/>
              </a:rPr>
              <a:t>是最流行的关系型数据库</a:t>
            </a:r>
            <a:r>
              <a:rPr sz="1200" spc="-11" dirty="0">
                <a:latin typeface="宋体"/>
                <a:cs typeface="宋体"/>
              </a:rPr>
              <a:t>管</a:t>
            </a:r>
            <a:r>
              <a:rPr sz="1200" dirty="0">
                <a:latin typeface="宋体"/>
                <a:cs typeface="宋体"/>
              </a:rPr>
              <a:t>理系</a:t>
            </a:r>
            <a:r>
              <a:rPr sz="1200" spc="-11" dirty="0">
                <a:latin typeface="宋体"/>
                <a:cs typeface="宋体"/>
              </a:rPr>
              <a:t>统</a:t>
            </a:r>
            <a:r>
              <a:rPr sz="1200" dirty="0">
                <a:latin typeface="宋体"/>
                <a:cs typeface="宋体"/>
              </a:rPr>
              <a:t>之一</a:t>
            </a:r>
            <a:r>
              <a:rPr sz="1200" spc="-11" dirty="0">
                <a:latin typeface="宋体"/>
                <a:cs typeface="宋体"/>
              </a:rPr>
              <a:t>，</a:t>
            </a:r>
            <a:r>
              <a:rPr sz="1200" dirty="0">
                <a:latin typeface="宋体"/>
                <a:cs typeface="宋体"/>
              </a:rPr>
              <a:t>在</a:t>
            </a:r>
            <a:r>
              <a:rPr sz="1200" spc="-443" dirty="0">
                <a:latin typeface="宋体"/>
                <a:cs typeface="宋体"/>
              </a:rPr>
              <a:t> </a:t>
            </a:r>
            <a:r>
              <a:rPr sz="1200" spc="-60" dirty="0">
                <a:latin typeface="Calibri"/>
                <a:cs typeface="Calibri"/>
              </a:rPr>
              <a:t>W</a:t>
            </a:r>
            <a:r>
              <a:rPr sz="1200" spc="-30" dirty="0">
                <a:latin typeface="Calibri"/>
                <a:cs typeface="Calibri"/>
              </a:rPr>
              <a:t>E</a:t>
            </a:r>
            <a:r>
              <a:rPr sz="1200" spc="-45" dirty="0">
                <a:latin typeface="Calibri"/>
                <a:cs typeface="Calibri"/>
              </a:rPr>
              <a:t>B</a:t>
            </a:r>
            <a:r>
              <a:rPr sz="1200" spc="-86" dirty="0">
                <a:latin typeface="Calibri"/>
                <a:cs typeface="Calibri"/>
              </a:rPr>
              <a:t> </a:t>
            </a:r>
            <a:r>
              <a:rPr sz="1200" dirty="0">
                <a:latin typeface="宋体"/>
                <a:cs typeface="宋体"/>
              </a:rPr>
              <a:t>应用方面，</a:t>
            </a:r>
            <a:r>
              <a:rPr sz="1200" spc="-56" dirty="0">
                <a:latin typeface="Calibri"/>
                <a:cs typeface="Calibri"/>
              </a:rPr>
              <a:t>My</a:t>
            </a:r>
            <a:r>
              <a:rPr sz="1200" spc="-116" dirty="0">
                <a:latin typeface="Calibri"/>
                <a:cs typeface="Calibri"/>
              </a:rPr>
              <a:t>SQ</a:t>
            </a:r>
            <a:r>
              <a:rPr sz="1200" spc="-83" dirty="0">
                <a:latin typeface="Calibri"/>
                <a:cs typeface="Calibri"/>
              </a:rPr>
              <a:t>L</a:t>
            </a:r>
            <a:r>
              <a:rPr sz="1200" dirty="0">
                <a:latin typeface="宋体"/>
                <a:cs typeface="宋体"/>
              </a:rPr>
              <a:t>是 最好的</a:t>
            </a:r>
            <a:r>
              <a:rPr sz="1200" spc="-428" dirty="0">
                <a:latin typeface="宋体"/>
                <a:cs typeface="宋体"/>
              </a:rPr>
              <a:t> </a:t>
            </a:r>
            <a:r>
              <a:rPr sz="1200" spc="-98" dirty="0">
                <a:latin typeface="Calibri"/>
                <a:cs typeface="Calibri"/>
              </a:rPr>
              <a:t>R</a:t>
            </a:r>
            <a:r>
              <a:rPr sz="1200" spc="-109" dirty="0">
                <a:latin typeface="Calibri"/>
                <a:cs typeface="Calibri"/>
              </a:rPr>
              <a:t>D</a:t>
            </a:r>
            <a:r>
              <a:rPr sz="1200" spc="-71" dirty="0">
                <a:latin typeface="Calibri"/>
                <a:cs typeface="Calibri"/>
              </a:rPr>
              <a:t>BMS</a:t>
            </a:r>
            <a:r>
              <a:rPr sz="1200" spc="-86" dirty="0">
                <a:latin typeface="Calibri"/>
                <a:cs typeface="Calibri"/>
              </a:rPr>
              <a:t> </a:t>
            </a:r>
            <a:r>
              <a:rPr sz="1200" spc="-30" dirty="0">
                <a:latin typeface="Calibri"/>
                <a:cs typeface="Calibri"/>
              </a:rPr>
              <a:t>(</a:t>
            </a:r>
            <a:r>
              <a:rPr sz="1200" spc="-75" dirty="0">
                <a:latin typeface="Calibri"/>
                <a:cs typeface="Calibri"/>
              </a:rPr>
              <a:t>R</a:t>
            </a:r>
            <a:r>
              <a:rPr sz="1200" spc="-38" dirty="0">
                <a:latin typeface="Calibri"/>
                <a:cs typeface="Calibri"/>
              </a:rPr>
              <a:t>e</a:t>
            </a:r>
            <a:r>
              <a:rPr sz="1200" spc="-23" dirty="0">
                <a:latin typeface="Calibri"/>
                <a:cs typeface="Calibri"/>
              </a:rPr>
              <a:t>l</a:t>
            </a:r>
            <a:r>
              <a:rPr sz="1200" spc="-64" dirty="0">
                <a:latin typeface="Calibri"/>
                <a:cs typeface="Calibri"/>
              </a:rPr>
              <a:t>a</a:t>
            </a:r>
            <a:r>
              <a:rPr sz="1200" spc="-41" dirty="0">
                <a:latin typeface="Calibri"/>
                <a:cs typeface="Calibri"/>
              </a:rPr>
              <a:t>tional</a:t>
            </a:r>
            <a:r>
              <a:rPr sz="1200" spc="-68" dirty="0">
                <a:latin typeface="Calibri"/>
                <a:cs typeface="Calibri"/>
              </a:rPr>
              <a:t> </a:t>
            </a:r>
            <a:r>
              <a:rPr sz="1200" spc="-105" dirty="0">
                <a:latin typeface="Calibri"/>
                <a:cs typeface="Calibri"/>
              </a:rPr>
              <a:t>D</a:t>
            </a:r>
            <a:r>
              <a:rPr sz="1200" spc="-90" dirty="0">
                <a:latin typeface="Calibri"/>
                <a:cs typeface="Calibri"/>
              </a:rPr>
              <a:t>a</a:t>
            </a:r>
            <a:r>
              <a:rPr sz="1200" spc="-26" dirty="0">
                <a:latin typeface="Calibri"/>
                <a:cs typeface="Calibri"/>
              </a:rPr>
              <a:t>t</a:t>
            </a:r>
            <a:r>
              <a:rPr sz="1200" spc="-56" dirty="0">
                <a:latin typeface="Calibri"/>
                <a:cs typeface="Calibri"/>
              </a:rPr>
              <a:t>abase</a:t>
            </a:r>
            <a:r>
              <a:rPr sz="1200" spc="-64" dirty="0">
                <a:latin typeface="Calibri"/>
                <a:cs typeface="Calibri"/>
              </a:rPr>
              <a:t> </a:t>
            </a:r>
            <a:r>
              <a:rPr sz="1200" spc="-56" dirty="0">
                <a:latin typeface="Calibri"/>
                <a:cs typeface="Calibri"/>
              </a:rPr>
              <a:t>Man</a:t>
            </a:r>
            <a:r>
              <a:rPr sz="1200" spc="-105" dirty="0">
                <a:latin typeface="Calibri"/>
                <a:cs typeface="Calibri"/>
              </a:rPr>
              <a:t>a</a:t>
            </a:r>
            <a:r>
              <a:rPr sz="1200" spc="-127" dirty="0">
                <a:latin typeface="Calibri"/>
                <a:cs typeface="Calibri"/>
              </a:rPr>
              <a:t>g</a:t>
            </a:r>
            <a:r>
              <a:rPr sz="1200" spc="-49" dirty="0">
                <a:latin typeface="Calibri"/>
                <a:cs typeface="Calibri"/>
              </a:rPr>
              <a:t>e</a:t>
            </a:r>
            <a:r>
              <a:rPr sz="1200" spc="-90" dirty="0">
                <a:latin typeface="Calibri"/>
                <a:cs typeface="Calibri"/>
              </a:rPr>
              <a:t>m</a:t>
            </a:r>
            <a:r>
              <a:rPr sz="1200" spc="-49" dirty="0">
                <a:latin typeface="Calibri"/>
                <a:cs typeface="Calibri"/>
              </a:rPr>
              <a:t>e</a:t>
            </a:r>
            <a:r>
              <a:rPr sz="1200" spc="-71" dirty="0">
                <a:latin typeface="Calibri"/>
                <a:cs typeface="Calibri"/>
              </a:rPr>
              <a:t>n</a:t>
            </a:r>
            <a:r>
              <a:rPr sz="1200" spc="-8" dirty="0">
                <a:latin typeface="Calibri"/>
                <a:cs typeface="Calibri"/>
              </a:rPr>
              <a:t>t</a:t>
            </a:r>
            <a:r>
              <a:rPr sz="1200" spc="-79" dirty="0">
                <a:latin typeface="Calibri"/>
                <a:cs typeface="Calibri"/>
              </a:rPr>
              <a:t> </a:t>
            </a:r>
            <a:r>
              <a:rPr sz="1200" spc="-127" dirty="0">
                <a:latin typeface="Calibri"/>
                <a:cs typeface="Calibri"/>
              </a:rPr>
              <a:t>S</a:t>
            </a:r>
            <a:r>
              <a:rPr sz="1200" spc="-64" dirty="0">
                <a:latin typeface="Calibri"/>
                <a:cs typeface="Calibri"/>
              </a:rPr>
              <a:t>y</a:t>
            </a:r>
            <a:r>
              <a:rPr sz="1200" spc="-71" dirty="0">
                <a:latin typeface="Calibri"/>
                <a:cs typeface="Calibri"/>
              </a:rPr>
              <a:t>s</a:t>
            </a:r>
            <a:r>
              <a:rPr sz="1200" spc="-26" dirty="0">
                <a:latin typeface="Calibri"/>
                <a:cs typeface="Calibri"/>
              </a:rPr>
              <a:t>t</a:t>
            </a:r>
            <a:r>
              <a:rPr sz="1200" spc="-49" dirty="0">
                <a:latin typeface="Calibri"/>
                <a:cs typeface="Calibri"/>
              </a:rPr>
              <a:t>e</a:t>
            </a:r>
            <a:r>
              <a:rPr sz="1200" spc="-79" dirty="0">
                <a:latin typeface="Calibri"/>
                <a:cs typeface="Calibri"/>
              </a:rPr>
              <a:t>m</a:t>
            </a:r>
            <a:r>
              <a:rPr sz="1200" dirty="0">
                <a:latin typeface="宋体"/>
                <a:cs typeface="宋体"/>
              </a:rPr>
              <a:t>，关系数据库管理系统</a:t>
            </a:r>
            <a:r>
              <a:rPr sz="1200" dirty="0">
                <a:latin typeface="Calibri"/>
                <a:cs typeface="Calibri"/>
              </a:rPr>
              <a:t>)</a:t>
            </a:r>
            <a:r>
              <a:rPr sz="1200" spc="-94" dirty="0">
                <a:latin typeface="Calibri"/>
                <a:cs typeface="Calibri"/>
              </a:rPr>
              <a:t> </a:t>
            </a:r>
            <a:r>
              <a:rPr sz="1200" dirty="0">
                <a:latin typeface="宋体"/>
                <a:cs typeface="宋体"/>
              </a:rPr>
              <a:t>应用软 件。</a:t>
            </a:r>
          </a:p>
          <a:p>
            <a:pPr marL="9525" algn="just">
              <a:spcBef>
                <a:spcPts val="540"/>
              </a:spcBef>
            </a:pPr>
            <a:r>
              <a:rPr sz="1200" spc="-86" dirty="0">
                <a:latin typeface="Calibri"/>
                <a:cs typeface="Calibri"/>
              </a:rPr>
              <a:t>&lt;/di</a:t>
            </a:r>
            <a:r>
              <a:rPr sz="1200" spc="-98" dirty="0">
                <a:latin typeface="Calibri"/>
                <a:cs typeface="Calibri"/>
              </a:rPr>
              <a:t>v</a:t>
            </a:r>
            <a:r>
              <a:rPr sz="1200" spc="-278" dirty="0">
                <a:latin typeface="Calibri"/>
                <a:cs typeface="Calibri"/>
              </a:rPr>
              <a:t>&gt;</a:t>
            </a:r>
            <a:endParaRPr sz="1200" dirty="0">
              <a:latin typeface="Calibri"/>
              <a:cs typeface="Calibri"/>
            </a:endParaRPr>
          </a:p>
          <a:p>
            <a:pPr marL="9525" algn="just">
              <a:spcBef>
                <a:spcPts val="540"/>
              </a:spcBef>
            </a:pPr>
            <a:r>
              <a:rPr sz="1200" spc="-109" dirty="0">
                <a:latin typeface="Calibri"/>
                <a:cs typeface="Calibri"/>
              </a:rPr>
              <a:t>&lt;di</a:t>
            </a:r>
            <a:r>
              <a:rPr sz="1200" spc="-113" dirty="0">
                <a:latin typeface="Calibri"/>
                <a:cs typeface="Calibri"/>
              </a:rPr>
              <a:t>v</a:t>
            </a:r>
            <a:r>
              <a:rPr sz="1200" spc="-278" dirty="0">
                <a:latin typeface="Calibri"/>
                <a:cs typeface="Calibri"/>
              </a:rPr>
              <a:t>&gt;</a:t>
            </a:r>
            <a:endParaRPr sz="1200" dirty="0">
              <a:latin typeface="Calibri"/>
              <a:cs typeface="Calibri"/>
            </a:endParaRPr>
          </a:p>
          <a:p>
            <a:pPr marL="9525" algn="just">
              <a:spcBef>
                <a:spcPts val="540"/>
              </a:spcBef>
            </a:pPr>
            <a:r>
              <a:rPr sz="1200" spc="-281" dirty="0">
                <a:latin typeface="Calibri"/>
                <a:cs typeface="Calibri"/>
              </a:rPr>
              <a:t>&lt;</a:t>
            </a:r>
            <a:r>
              <a:rPr sz="1200" spc="-98" dirty="0">
                <a:latin typeface="Calibri"/>
                <a:cs typeface="Calibri"/>
              </a:rPr>
              <a:t>im</a:t>
            </a:r>
            <a:r>
              <a:rPr sz="1200" spc="-101" dirty="0">
                <a:latin typeface="Calibri"/>
                <a:cs typeface="Calibri"/>
              </a:rPr>
              <a:t>g</a:t>
            </a:r>
            <a:r>
              <a:rPr sz="1200" spc="-68" dirty="0">
                <a:latin typeface="Calibri"/>
                <a:cs typeface="Calibri"/>
              </a:rPr>
              <a:t> </a:t>
            </a:r>
            <a:r>
              <a:rPr sz="1200" spc="-30" dirty="0">
                <a:latin typeface="Calibri"/>
                <a:cs typeface="Calibri"/>
              </a:rPr>
              <a:t>s</a:t>
            </a:r>
            <a:r>
              <a:rPr sz="1200" spc="-45" dirty="0">
                <a:latin typeface="Calibri"/>
                <a:cs typeface="Calibri"/>
              </a:rPr>
              <a:t>r</a:t>
            </a:r>
            <a:r>
              <a:rPr sz="1200" spc="-60" dirty="0">
                <a:latin typeface="Calibri"/>
                <a:cs typeface="Calibri"/>
              </a:rPr>
              <a:t>c</a:t>
            </a:r>
            <a:r>
              <a:rPr sz="1200" spc="-101" dirty="0">
                <a:latin typeface="Calibri"/>
                <a:cs typeface="Calibri"/>
              </a:rPr>
              <a:t>="</a:t>
            </a:r>
            <a:r>
              <a:rPr sz="1200" spc="-191" dirty="0">
                <a:latin typeface="Calibri"/>
                <a:cs typeface="Calibri"/>
              </a:rPr>
              <a:t>m</a:t>
            </a:r>
            <a:r>
              <a:rPr sz="1200" spc="-64" dirty="0">
                <a:latin typeface="Calibri"/>
                <a:cs typeface="Calibri"/>
              </a:rPr>
              <a:t>y</a:t>
            </a:r>
            <a:r>
              <a:rPr sz="1200" spc="-53" dirty="0">
                <a:latin typeface="Calibri"/>
                <a:cs typeface="Calibri"/>
              </a:rPr>
              <a:t>sql.jpg</a:t>
            </a:r>
            <a:r>
              <a:rPr sz="1200" spc="-45" dirty="0">
                <a:latin typeface="Calibri"/>
                <a:cs typeface="Calibri"/>
              </a:rPr>
              <a:t>"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158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/</a:t>
            </a:r>
            <a:r>
              <a:rPr sz="1200" spc="-278" dirty="0">
                <a:latin typeface="Calibri"/>
                <a:cs typeface="Calibri"/>
              </a:rPr>
              <a:t>&gt;</a:t>
            </a:r>
            <a:endParaRPr sz="1200" dirty="0">
              <a:latin typeface="Calibri"/>
              <a:cs typeface="Calibri"/>
            </a:endParaRPr>
          </a:p>
          <a:p>
            <a:pPr marL="9525" algn="just">
              <a:spcBef>
                <a:spcPts val="540"/>
              </a:spcBef>
            </a:pPr>
            <a:r>
              <a:rPr sz="1200" spc="-86" dirty="0">
                <a:latin typeface="Calibri"/>
                <a:cs typeface="Calibri"/>
              </a:rPr>
              <a:t>&lt;/di</a:t>
            </a:r>
            <a:r>
              <a:rPr sz="1200" spc="-98" dirty="0">
                <a:latin typeface="Calibri"/>
                <a:cs typeface="Calibri"/>
              </a:rPr>
              <a:t>v</a:t>
            </a:r>
            <a:r>
              <a:rPr sz="1200" spc="-278" dirty="0">
                <a:latin typeface="Calibri"/>
                <a:cs typeface="Calibri"/>
              </a:rPr>
              <a:t>&gt;</a:t>
            </a:r>
            <a:endParaRPr sz="1200" dirty="0">
              <a:latin typeface="Calibri"/>
              <a:cs typeface="Calibri"/>
            </a:endParaRPr>
          </a:p>
          <a:p>
            <a:pPr marL="9525" algn="just">
              <a:spcBef>
                <a:spcPts val="540"/>
              </a:spcBef>
            </a:pPr>
            <a:r>
              <a:rPr sz="1200" spc="-191" dirty="0">
                <a:latin typeface="Calibri"/>
                <a:cs typeface="Calibri"/>
              </a:rPr>
              <a:t>&lt;</a:t>
            </a:r>
            <a:r>
              <a:rPr sz="1200" spc="-139" dirty="0">
                <a:latin typeface="Calibri"/>
                <a:cs typeface="Calibri"/>
              </a:rPr>
              <a:t>a</a:t>
            </a:r>
            <a:r>
              <a:rPr sz="1200" spc="-71" dirty="0">
                <a:latin typeface="Calibri"/>
                <a:cs typeface="Calibri"/>
              </a:rPr>
              <a:t> </a:t>
            </a:r>
            <a:r>
              <a:rPr sz="1200" spc="-41" dirty="0">
                <a:latin typeface="Calibri"/>
                <a:cs typeface="Calibri"/>
              </a:rPr>
              <a:t>hr</a:t>
            </a:r>
            <a:r>
              <a:rPr sz="1200" spc="-49" dirty="0">
                <a:latin typeface="Calibri"/>
                <a:cs typeface="Calibri"/>
              </a:rPr>
              <a:t>e</a:t>
            </a:r>
            <a:r>
              <a:rPr sz="1200" spc="-11" dirty="0">
                <a:latin typeface="Calibri"/>
                <a:cs typeface="Calibri"/>
              </a:rPr>
              <a:t>f</a:t>
            </a:r>
            <a:r>
              <a:rPr sz="1200" spc="-101" dirty="0">
                <a:latin typeface="Calibri"/>
                <a:cs typeface="Calibri"/>
              </a:rPr>
              <a:t>="boo</a:t>
            </a:r>
            <a:r>
              <a:rPr sz="1200" spc="-109" dirty="0">
                <a:latin typeface="Calibri"/>
                <a:cs typeface="Calibri"/>
              </a:rPr>
              <a:t>k</a:t>
            </a:r>
            <a:r>
              <a:rPr sz="1200" spc="-19" dirty="0">
                <a:latin typeface="Calibri"/>
                <a:cs typeface="Calibri"/>
              </a:rPr>
              <a:t>s.</a:t>
            </a:r>
            <a:r>
              <a:rPr sz="1200" spc="-49" dirty="0">
                <a:latin typeface="Calibri"/>
                <a:cs typeface="Calibri"/>
              </a:rPr>
              <a:t>h</a:t>
            </a:r>
            <a:r>
              <a:rPr sz="1200" spc="-86" dirty="0">
                <a:latin typeface="Calibri"/>
                <a:cs typeface="Calibri"/>
              </a:rPr>
              <a:t>tm"</a:t>
            </a:r>
            <a:r>
              <a:rPr sz="1200" spc="-116" dirty="0">
                <a:latin typeface="Calibri"/>
                <a:cs typeface="Calibri"/>
              </a:rPr>
              <a:t>&gt;</a:t>
            </a:r>
            <a:r>
              <a:rPr sz="1200" spc="-94" dirty="0">
                <a:latin typeface="Calibri"/>
                <a:cs typeface="Calibri"/>
              </a:rPr>
              <a:t>Hom</a:t>
            </a:r>
            <a:r>
              <a:rPr sz="1200" spc="-75" dirty="0">
                <a:latin typeface="Calibri"/>
                <a:cs typeface="Calibri"/>
              </a:rPr>
              <a:t>e</a:t>
            </a:r>
            <a:r>
              <a:rPr sz="1200" spc="-180" dirty="0">
                <a:latin typeface="Calibri"/>
                <a:cs typeface="Calibri"/>
              </a:rPr>
              <a:t>&lt;</a:t>
            </a:r>
            <a:r>
              <a:rPr sz="1200" spc="-131" dirty="0">
                <a:latin typeface="Calibri"/>
                <a:cs typeface="Calibri"/>
              </a:rPr>
              <a:t>/</a:t>
            </a:r>
            <a:r>
              <a:rPr sz="1200" spc="-161" dirty="0">
                <a:latin typeface="Calibri"/>
                <a:cs typeface="Calibri"/>
              </a:rPr>
              <a:t>a&gt;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002458" y="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9002458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9002458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9002458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1"/>
                </a:moveTo>
                <a:lnTo>
                  <a:pt x="188722" y="1284731"/>
                </a:lnTo>
                <a:lnTo>
                  <a:pt x="188722" y="0"/>
                </a:lnTo>
                <a:lnTo>
                  <a:pt x="0" y="0"/>
                </a:lnTo>
                <a:lnTo>
                  <a:pt x="0" y="1284731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9002458" y="4181379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2827"/>
                </a:moveTo>
                <a:lnTo>
                  <a:pt x="188722" y="1282827"/>
                </a:lnTo>
                <a:lnTo>
                  <a:pt x="188722" y="0"/>
                </a:lnTo>
                <a:lnTo>
                  <a:pt x="0" y="0"/>
                </a:lnTo>
                <a:lnTo>
                  <a:pt x="0" y="12828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0" y="417995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0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1"/>
                </a:moveTo>
                <a:lnTo>
                  <a:pt x="188747" y="1284731"/>
                </a:lnTo>
                <a:lnTo>
                  <a:pt x="188747" y="0"/>
                </a:lnTo>
                <a:lnTo>
                  <a:pt x="0" y="0"/>
                </a:lnTo>
                <a:lnTo>
                  <a:pt x="0" y="1284731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0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0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0" y="1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2827"/>
                </a:moveTo>
                <a:lnTo>
                  <a:pt x="188747" y="1282827"/>
                </a:lnTo>
                <a:lnTo>
                  <a:pt x="188747" y="0"/>
                </a:lnTo>
                <a:lnTo>
                  <a:pt x="0" y="0"/>
                </a:lnTo>
                <a:lnTo>
                  <a:pt x="0" y="1282827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363856" y="574785"/>
            <a:ext cx="8229600" cy="857250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9525"/>
            <a:r>
              <a:rPr sz="2100" b="1" spc="-68" dirty="0">
                <a:solidFill>
                  <a:srgbClr val="3A3838"/>
                </a:solidFill>
                <a:latin typeface="微软雅黑"/>
                <a:cs typeface="微软雅黑"/>
              </a:rPr>
              <a:t>W</a:t>
            </a:r>
            <a:r>
              <a:rPr sz="2100" b="1" spc="-4" dirty="0">
                <a:solidFill>
                  <a:srgbClr val="3A3838"/>
                </a:solidFill>
                <a:latin typeface="微软雅黑"/>
                <a:cs typeface="微软雅黑"/>
              </a:rPr>
              <a:t>e</a:t>
            </a:r>
            <a:r>
              <a:rPr sz="2100" b="1" dirty="0">
                <a:solidFill>
                  <a:srgbClr val="3A3838"/>
                </a:solidFill>
                <a:latin typeface="微软雅黑"/>
                <a:cs typeface="微软雅黑"/>
              </a:rPr>
              <a:t>b</a:t>
            </a:r>
            <a:r>
              <a:rPr sz="2100" b="1" spc="-4" dirty="0">
                <a:solidFill>
                  <a:srgbClr val="3A3838"/>
                </a:solidFill>
                <a:latin typeface="微软雅黑"/>
                <a:cs typeface="微软雅黑"/>
              </a:rPr>
              <a:t>服务器网站</a:t>
            </a:r>
            <a:endParaRPr sz="2100" dirty="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618331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8502" y="519494"/>
            <a:ext cx="6223159" cy="45550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90" dirty="0">
                <a:latin typeface="Calibri"/>
                <a:cs typeface="Calibri"/>
              </a:rPr>
              <a:t>(</a:t>
            </a:r>
            <a:r>
              <a:rPr b="1" spc="-146" dirty="0">
                <a:latin typeface="Calibri"/>
                <a:cs typeface="Calibri"/>
              </a:rPr>
              <a:t>2</a:t>
            </a:r>
            <a:r>
              <a:rPr b="1" spc="-105" dirty="0">
                <a:latin typeface="Calibri"/>
                <a:cs typeface="Calibri"/>
              </a:rPr>
              <a:t>)</a:t>
            </a:r>
            <a:r>
              <a:rPr b="1" spc="-90" dirty="0">
                <a:latin typeface="Calibri"/>
                <a:cs typeface="Calibri"/>
              </a:rPr>
              <a:t> </a:t>
            </a:r>
            <a:r>
              <a:rPr b="1" spc="-53" dirty="0">
                <a:latin typeface="Calibri"/>
                <a:cs typeface="Calibri"/>
              </a:rPr>
              <a:t>j</a:t>
            </a:r>
            <a:r>
              <a:rPr b="1" spc="-109" dirty="0">
                <a:latin typeface="Calibri"/>
                <a:cs typeface="Calibri"/>
              </a:rPr>
              <a:t>a</a:t>
            </a:r>
            <a:r>
              <a:rPr b="1" spc="-153" dirty="0">
                <a:latin typeface="Calibri"/>
                <a:cs typeface="Calibri"/>
              </a:rPr>
              <a:t>v</a:t>
            </a:r>
            <a:r>
              <a:rPr b="1" spc="-60" dirty="0">
                <a:latin typeface="Calibri"/>
                <a:cs typeface="Calibri"/>
              </a:rPr>
              <a:t>a.</a:t>
            </a:r>
            <a:r>
              <a:rPr b="1" spc="-116" dirty="0">
                <a:latin typeface="Calibri"/>
                <a:cs typeface="Calibri"/>
              </a:rPr>
              <a:t>h</a:t>
            </a:r>
            <a:r>
              <a:rPr b="1" spc="-131" dirty="0">
                <a:latin typeface="Calibri"/>
                <a:cs typeface="Calibri"/>
              </a:rPr>
              <a:t>tm</a:t>
            </a:r>
            <a:endParaRPr dirty="0">
              <a:latin typeface="Calibri"/>
              <a:cs typeface="Calibri"/>
            </a:endParaRPr>
          </a:p>
          <a:p>
            <a:pPr marL="9525">
              <a:spcBef>
                <a:spcPts val="649"/>
              </a:spcBef>
            </a:pPr>
            <a:r>
              <a:rPr spc="-195" dirty="0">
                <a:latin typeface="Calibri"/>
                <a:cs typeface="Calibri"/>
              </a:rPr>
              <a:t>&lt;h3&gt;</a:t>
            </a:r>
            <a:r>
              <a:rPr spc="-113" dirty="0">
                <a:latin typeface="Calibri"/>
                <a:cs typeface="Calibri"/>
              </a:rPr>
              <a:t>J</a:t>
            </a:r>
            <a:r>
              <a:rPr spc="-83" dirty="0">
                <a:latin typeface="Calibri"/>
                <a:cs typeface="Calibri"/>
              </a:rPr>
              <a:t>av</a:t>
            </a:r>
            <a:r>
              <a:rPr spc="-56" dirty="0">
                <a:latin typeface="Calibri"/>
                <a:cs typeface="Calibri"/>
              </a:rPr>
              <a:t>a</a:t>
            </a:r>
            <a:r>
              <a:rPr dirty="0">
                <a:latin typeface="宋体"/>
                <a:cs typeface="宋体"/>
              </a:rPr>
              <a:t>程序设计</a:t>
            </a:r>
            <a:r>
              <a:rPr spc="-169" dirty="0">
                <a:latin typeface="Calibri"/>
                <a:cs typeface="Calibri"/>
              </a:rPr>
              <a:t>&lt;/h3&gt;</a:t>
            </a:r>
            <a:endParaRPr dirty="0">
              <a:latin typeface="Calibri"/>
              <a:cs typeface="Calibri"/>
            </a:endParaRPr>
          </a:p>
          <a:p>
            <a:pPr marL="9525">
              <a:spcBef>
                <a:spcPts val="649"/>
              </a:spcBef>
            </a:pPr>
            <a:r>
              <a:rPr spc="-176" dirty="0">
                <a:latin typeface="Calibri"/>
                <a:cs typeface="Calibri"/>
              </a:rPr>
              <a:t>&lt;div&gt;</a:t>
            </a:r>
            <a:endParaRPr dirty="0">
              <a:latin typeface="Calibri"/>
              <a:cs typeface="Calibri"/>
            </a:endParaRPr>
          </a:p>
          <a:p>
            <a:pPr marL="9525" marR="3810" indent="204311">
              <a:lnSpc>
                <a:spcPct val="130000"/>
              </a:lnSpc>
            </a:pPr>
            <a:r>
              <a:rPr spc="-53" dirty="0">
                <a:latin typeface="Calibri"/>
                <a:cs typeface="Calibri"/>
              </a:rPr>
              <a:t>J</a:t>
            </a:r>
            <a:r>
              <a:rPr spc="-98" dirty="0">
                <a:latin typeface="Calibri"/>
                <a:cs typeface="Calibri"/>
              </a:rPr>
              <a:t>a</a:t>
            </a:r>
            <a:r>
              <a:rPr spc="-79" dirty="0">
                <a:latin typeface="Calibri"/>
                <a:cs typeface="Calibri"/>
              </a:rPr>
              <a:t>v</a:t>
            </a:r>
            <a:r>
              <a:rPr spc="-56" dirty="0">
                <a:latin typeface="Calibri"/>
                <a:cs typeface="Calibri"/>
              </a:rPr>
              <a:t>a</a:t>
            </a:r>
            <a:r>
              <a:rPr spc="-4" dirty="0">
                <a:latin typeface="宋体"/>
                <a:cs typeface="宋体"/>
              </a:rPr>
              <a:t>是一门面向对象编程语言，不仅吸收</a:t>
            </a:r>
            <a:r>
              <a:rPr dirty="0">
                <a:latin typeface="宋体"/>
                <a:cs typeface="宋体"/>
              </a:rPr>
              <a:t>了</a:t>
            </a:r>
            <a:r>
              <a:rPr spc="-236" dirty="0">
                <a:latin typeface="Calibri"/>
                <a:cs typeface="Calibri"/>
              </a:rPr>
              <a:t>C</a:t>
            </a:r>
            <a:r>
              <a:rPr spc="-248" dirty="0">
                <a:latin typeface="Calibri"/>
                <a:cs typeface="Calibri"/>
              </a:rPr>
              <a:t>+</a:t>
            </a:r>
            <a:r>
              <a:rPr spc="-334" dirty="0">
                <a:latin typeface="Calibri"/>
                <a:cs typeface="Calibri"/>
              </a:rPr>
              <a:t>+</a:t>
            </a:r>
            <a:r>
              <a:rPr spc="-4" dirty="0">
                <a:latin typeface="宋体"/>
                <a:cs typeface="宋体"/>
              </a:rPr>
              <a:t>语言的各种优 </a:t>
            </a:r>
            <a:r>
              <a:rPr dirty="0">
                <a:latin typeface="宋体"/>
                <a:cs typeface="宋体"/>
              </a:rPr>
              <a:t>点，还摒弃了</a:t>
            </a:r>
            <a:r>
              <a:rPr spc="-236" dirty="0">
                <a:latin typeface="Calibri"/>
                <a:cs typeface="Calibri"/>
              </a:rPr>
              <a:t>C</a:t>
            </a:r>
            <a:r>
              <a:rPr spc="-248" dirty="0">
                <a:latin typeface="Calibri"/>
                <a:cs typeface="Calibri"/>
              </a:rPr>
              <a:t>+</a:t>
            </a:r>
            <a:r>
              <a:rPr spc="-334" dirty="0">
                <a:latin typeface="Calibri"/>
                <a:cs typeface="Calibri"/>
              </a:rPr>
              <a:t>+</a:t>
            </a:r>
            <a:r>
              <a:rPr dirty="0">
                <a:latin typeface="宋体"/>
                <a:cs typeface="宋体"/>
              </a:rPr>
              <a:t>里难以理解的多继承、指针等概念，因此 </a:t>
            </a:r>
            <a:r>
              <a:rPr spc="-53" dirty="0">
                <a:latin typeface="Calibri"/>
                <a:cs typeface="Calibri"/>
              </a:rPr>
              <a:t>J</a:t>
            </a:r>
            <a:r>
              <a:rPr spc="-101" dirty="0">
                <a:latin typeface="Calibri"/>
                <a:cs typeface="Calibri"/>
              </a:rPr>
              <a:t>a</a:t>
            </a:r>
            <a:r>
              <a:rPr spc="-83" dirty="0">
                <a:latin typeface="Calibri"/>
                <a:cs typeface="Calibri"/>
              </a:rPr>
              <a:t>v</a:t>
            </a:r>
            <a:r>
              <a:rPr spc="-56" dirty="0">
                <a:latin typeface="Calibri"/>
                <a:cs typeface="Calibri"/>
              </a:rPr>
              <a:t>a</a:t>
            </a:r>
            <a:r>
              <a:rPr dirty="0">
                <a:latin typeface="宋体"/>
                <a:cs typeface="宋体"/>
              </a:rPr>
              <a:t>语言具有功能强大和简单易用两个特征</a:t>
            </a:r>
            <a:r>
              <a:rPr spc="4" dirty="0">
                <a:latin typeface="宋体"/>
                <a:cs typeface="宋体"/>
              </a:rPr>
              <a:t>。</a:t>
            </a:r>
            <a:r>
              <a:rPr spc="-53" dirty="0">
                <a:latin typeface="Calibri"/>
                <a:cs typeface="Calibri"/>
              </a:rPr>
              <a:t>J</a:t>
            </a:r>
            <a:r>
              <a:rPr spc="-101" dirty="0">
                <a:latin typeface="Calibri"/>
                <a:cs typeface="Calibri"/>
              </a:rPr>
              <a:t>a</a:t>
            </a:r>
            <a:r>
              <a:rPr spc="-83" dirty="0">
                <a:latin typeface="Calibri"/>
                <a:cs typeface="Calibri"/>
              </a:rPr>
              <a:t>v</a:t>
            </a:r>
            <a:r>
              <a:rPr spc="-56" dirty="0">
                <a:latin typeface="Calibri"/>
                <a:cs typeface="Calibri"/>
              </a:rPr>
              <a:t>a</a:t>
            </a:r>
            <a:r>
              <a:rPr dirty="0">
                <a:latin typeface="宋体"/>
                <a:cs typeface="宋体"/>
              </a:rPr>
              <a:t>语言作为静 态面向对象编程语言的代表，极好地实现了面向对象理论，允 许程序员以优雅的思维方式进行复杂的编程</a:t>
            </a:r>
          </a:p>
          <a:p>
            <a:pPr marL="9525">
              <a:spcBef>
                <a:spcPts val="649"/>
              </a:spcBef>
            </a:pPr>
            <a:r>
              <a:rPr spc="-150" dirty="0">
                <a:latin typeface="Calibri"/>
                <a:cs typeface="Calibri"/>
              </a:rPr>
              <a:t>&lt;/div&gt;</a:t>
            </a:r>
            <a:endParaRPr dirty="0">
              <a:latin typeface="Calibri"/>
              <a:cs typeface="Calibri"/>
            </a:endParaRPr>
          </a:p>
          <a:p>
            <a:pPr marL="9525">
              <a:spcBef>
                <a:spcPts val="649"/>
              </a:spcBef>
            </a:pPr>
            <a:r>
              <a:rPr spc="-176" dirty="0">
                <a:latin typeface="Calibri"/>
                <a:cs typeface="Calibri"/>
              </a:rPr>
              <a:t>&lt;div&gt;</a:t>
            </a:r>
            <a:endParaRPr dirty="0">
              <a:latin typeface="Calibri"/>
              <a:cs typeface="Calibri"/>
            </a:endParaRPr>
          </a:p>
          <a:p>
            <a:pPr marL="213836">
              <a:spcBef>
                <a:spcPts val="649"/>
              </a:spcBef>
            </a:pPr>
            <a:r>
              <a:rPr spc="-338" dirty="0">
                <a:latin typeface="Calibri"/>
                <a:cs typeface="Calibri"/>
              </a:rPr>
              <a:t>&lt;</a:t>
            </a:r>
            <a:r>
              <a:rPr spc="-116" dirty="0">
                <a:latin typeface="Calibri"/>
                <a:cs typeface="Calibri"/>
              </a:rPr>
              <a:t>img</a:t>
            </a:r>
            <a:r>
              <a:rPr spc="-98" dirty="0">
                <a:latin typeface="Calibri"/>
                <a:cs typeface="Calibri"/>
              </a:rPr>
              <a:t> </a:t>
            </a:r>
            <a:r>
              <a:rPr spc="-38" dirty="0">
                <a:latin typeface="Calibri"/>
                <a:cs typeface="Calibri"/>
              </a:rPr>
              <a:t>s</a:t>
            </a:r>
            <a:r>
              <a:rPr spc="-56" dirty="0">
                <a:latin typeface="Calibri"/>
                <a:cs typeface="Calibri"/>
              </a:rPr>
              <a:t>r</a:t>
            </a:r>
            <a:r>
              <a:rPr spc="-68" dirty="0">
                <a:latin typeface="Calibri"/>
                <a:cs typeface="Calibri"/>
              </a:rPr>
              <a:t>c</a:t>
            </a:r>
            <a:r>
              <a:rPr spc="-98" dirty="0">
                <a:latin typeface="Calibri"/>
                <a:cs typeface="Calibri"/>
              </a:rPr>
              <a:t>="j</a:t>
            </a:r>
            <a:r>
              <a:rPr spc="-131" dirty="0">
                <a:latin typeface="Calibri"/>
                <a:cs typeface="Calibri"/>
              </a:rPr>
              <a:t>a</a:t>
            </a:r>
            <a:r>
              <a:rPr spc="-83" dirty="0">
                <a:latin typeface="Calibri"/>
                <a:cs typeface="Calibri"/>
              </a:rPr>
              <a:t>v</a:t>
            </a:r>
            <a:r>
              <a:rPr spc="-53" dirty="0">
                <a:latin typeface="Calibri"/>
                <a:cs typeface="Calibri"/>
              </a:rPr>
              <a:t>a.jpg"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-176" dirty="0">
                <a:latin typeface="Calibri"/>
                <a:cs typeface="Calibri"/>
              </a:rPr>
              <a:t>/&gt;</a:t>
            </a:r>
            <a:endParaRPr dirty="0">
              <a:latin typeface="Calibri"/>
              <a:cs typeface="Calibri"/>
            </a:endParaRPr>
          </a:p>
          <a:p>
            <a:pPr marL="9525">
              <a:spcBef>
                <a:spcPts val="649"/>
              </a:spcBef>
            </a:pPr>
            <a:r>
              <a:rPr spc="-109" dirty="0">
                <a:latin typeface="Calibri"/>
                <a:cs typeface="Calibri"/>
              </a:rPr>
              <a:t>&lt;/di</a:t>
            </a:r>
            <a:r>
              <a:rPr spc="-116" dirty="0">
                <a:latin typeface="Calibri"/>
                <a:cs typeface="Calibri"/>
              </a:rPr>
              <a:t>v</a:t>
            </a:r>
            <a:r>
              <a:rPr spc="-338" dirty="0">
                <a:latin typeface="Calibri"/>
                <a:cs typeface="Calibri"/>
              </a:rPr>
              <a:t>&gt;</a:t>
            </a:r>
            <a:endParaRPr dirty="0">
              <a:latin typeface="Calibri"/>
              <a:cs typeface="Calibri"/>
            </a:endParaRPr>
          </a:p>
          <a:p>
            <a:pPr marL="9525">
              <a:spcBef>
                <a:spcPts val="649"/>
              </a:spcBef>
            </a:pPr>
            <a:r>
              <a:rPr spc="-229" dirty="0">
                <a:latin typeface="Calibri"/>
                <a:cs typeface="Calibri"/>
              </a:rPr>
              <a:t>&lt;</a:t>
            </a:r>
            <a:r>
              <a:rPr spc="-169" dirty="0">
                <a:latin typeface="Calibri"/>
                <a:cs typeface="Calibri"/>
              </a:rPr>
              <a:t>a</a:t>
            </a:r>
            <a:r>
              <a:rPr spc="-86" dirty="0">
                <a:latin typeface="Calibri"/>
                <a:cs typeface="Calibri"/>
              </a:rPr>
              <a:t> </a:t>
            </a:r>
            <a:r>
              <a:rPr spc="-49" dirty="0">
                <a:latin typeface="Calibri"/>
                <a:cs typeface="Calibri"/>
              </a:rPr>
              <a:t>h</a:t>
            </a:r>
            <a:r>
              <a:rPr spc="-56" dirty="0">
                <a:latin typeface="Calibri"/>
                <a:cs typeface="Calibri"/>
              </a:rPr>
              <a:t>r</a:t>
            </a:r>
            <a:r>
              <a:rPr spc="-64" dirty="0">
                <a:latin typeface="Calibri"/>
                <a:cs typeface="Calibri"/>
              </a:rPr>
              <a:t>e</a:t>
            </a:r>
            <a:r>
              <a:rPr spc="-19" dirty="0">
                <a:latin typeface="Calibri"/>
                <a:cs typeface="Calibri"/>
              </a:rPr>
              <a:t>f</a:t>
            </a:r>
            <a:r>
              <a:rPr spc="-127" dirty="0">
                <a:latin typeface="Calibri"/>
                <a:cs typeface="Calibri"/>
              </a:rPr>
              <a:t>="boo</a:t>
            </a:r>
            <a:r>
              <a:rPr spc="-135" dirty="0">
                <a:latin typeface="Calibri"/>
                <a:cs typeface="Calibri"/>
              </a:rPr>
              <a:t>k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spc="-8" dirty="0">
                <a:latin typeface="Calibri"/>
                <a:cs typeface="Calibri"/>
              </a:rPr>
              <a:t>.</a:t>
            </a:r>
            <a:r>
              <a:rPr spc="-94" dirty="0">
                <a:latin typeface="Calibri"/>
                <a:cs typeface="Calibri"/>
              </a:rPr>
              <a:t>h</a:t>
            </a:r>
            <a:r>
              <a:rPr spc="-116" dirty="0">
                <a:latin typeface="Calibri"/>
                <a:cs typeface="Calibri"/>
              </a:rPr>
              <a:t>tm"&gt;</a:t>
            </a:r>
            <a:r>
              <a:rPr spc="-139" dirty="0">
                <a:latin typeface="Calibri"/>
                <a:cs typeface="Calibri"/>
              </a:rPr>
              <a:t>H</a:t>
            </a:r>
            <a:r>
              <a:rPr spc="-153" dirty="0">
                <a:latin typeface="Calibri"/>
                <a:cs typeface="Calibri"/>
              </a:rPr>
              <a:t>ome&lt;</a:t>
            </a:r>
            <a:r>
              <a:rPr spc="-49" dirty="0">
                <a:latin typeface="Calibri"/>
                <a:cs typeface="Calibri"/>
              </a:rPr>
              <a:t>/</a:t>
            </a:r>
            <a:r>
              <a:rPr spc="-195" dirty="0">
                <a:latin typeface="Calibri"/>
                <a:cs typeface="Calibri"/>
              </a:rPr>
              <a:t>a&gt;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2458" y="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9002458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9002458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9002458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1"/>
                </a:moveTo>
                <a:lnTo>
                  <a:pt x="188722" y="1284731"/>
                </a:lnTo>
                <a:lnTo>
                  <a:pt x="188722" y="0"/>
                </a:lnTo>
                <a:lnTo>
                  <a:pt x="0" y="0"/>
                </a:lnTo>
                <a:lnTo>
                  <a:pt x="0" y="1284731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9002458" y="4181379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2827"/>
                </a:moveTo>
                <a:lnTo>
                  <a:pt x="188722" y="1282827"/>
                </a:lnTo>
                <a:lnTo>
                  <a:pt x="188722" y="0"/>
                </a:lnTo>
                <a:lnTo>
                  <a:pt x="0" y="0"/>
                </a:lnTo>
                <a:lnTo>
                  <a:pt x="0" y="12828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0" y="417995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0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1"/>
                </a:moveTo>
                <a:lnTo>
                  <a:pt x="188747" y="1284731"/>
                </a:lnTo>
                <a:lnTo>
                  <a:pt x="188747" y="0"/>
                </a:lnTo>
                <a:lnTo>
                  <a:pt x="0" y="0"/>
                </a:lnTo>
                <a:lnTo>
                  <a:pt x="0" y="1284731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0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0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0" y="1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2827"/>
                </a:moveTo>
                <a:lnTo>
                  <a:pt x="188747" y="1282827"/>
                </a:lnTo>
                <a:lnTo>
                  <a:pt x="188747" y="0"/>
                </a:lnTo>
                <a:lnTo>
                  <a:pt x="0" y="0"/>
                </a:lnTo>
                <a:lnTo>
                  <a:pt x="0" y="1282827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2961948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1457" y="778669"/>
            <a:ext cx="6215063" cy="38348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90" dirty="0">
                <a:latin typeface="Calibri"/>
                <a:cs typeface="Calibri"/>
              </a:rPr>
              <a:t>(</a:t>
            </a:r>
            <a:r>
              <a:rPr b="1" spc="-146" dirty="0">
                <a:latin typeface="Calibri"/>
                <a:cs typeface="Calibri"/>
              </a:rPr>
              <a:t>3</a:t>
            </a:r>
            <a:r>
              <a:rPr b="1" spc="-105" dirty="0">
                <a:latin typeface="Calibri"/>
                <a:cs typeface="Calibri"/>
              </a:rPr>
              <a:t>)</a:t>
            </a:r>
            <a:r>
              <a:rPr b="1" spc="-90" dirty="0">
                <a:latin typeface="Calibri"/>
                <a:cs typeface="Calibri"/>
              </a:rPr>
              <a:t> </a:t>
            </a:r>
            <a:r>
              <a:rPr b="1" spc="-165" dirty="0">
                <a:latin typeface="Calibri"/>
                <a:cs typeface="Calibri"/>
              </a:rPr>
              <a:t>p</a:t>
            </a:r>
            <a:r>
              <a:rPr b="1" spc="-109" dirty="0">
                <a:latin typeface="Calibri"/>
                <a:cs typeface="Calibri"/>
              </a:rPr>
              <a:t>y</a:t>
            </a:r>
            <a:r>
              <a:rPr b="1" spc="-79" dirty="0">
                <a:latin typeface="Calibri"/>
                <a:cs typeface="Calibri"/>
              </a:rPr>
              <a:t>t</a:t>
            </a:r>
            <a:r>
              <a:rPr b="1" spc="-127" dirty="0">
                <a:latin typeface="Calibri"/>
                <a:cs typeface="Calibri"/>
              </a:rPr>
              <a:t>h</a:t>
            </a:r>
            <a:r>
              <a:rPr b="1" spc="-94" dirty="0">
                <a:latin typeface="Calibri"/>
                <a:cs typeface="Calibri"/>
              </a:rPr>
              <a:t>on.</a:t>
            </a:r>
            <a:r>
              <a:rPr b="1" spc="-139" dirty="0">
                <a:latin typeface="Calibri"/>
                <a:cs typeface="Calibri"/>
              </a:rPr>
              <a:t>h</a:t>
            </a:r>
            <a:r>
              <a:rPr b="1" spc="-131" dirty="0">
                <a:latin typeface="Calibri"/>
                <a:cs typeface="Calibri"/>
              </a:rPr>
              <a:t>tm</a:t>
            </a:r>
            <a:endParaRPr dirty="0">
              <a:latin typeface="Calibri"/>
              <a:cs typeface="Calibri"/>
            </a:endParaRPr>
          </a:p>
          <a:p>
            <a:pPr marL="9525">
              <a:spcBef>
                <a:spcPts val="649"/>
              </a:spcBef>
            </a:pPr>
            <a:r>
              <a:rPr spc="-184" dirty="0">
                <a:latin typeface="Calibri"/>
                <a:cs typeface="Calibri"/>
              </a:rPr>
              <a:t>&lt;h3&gt;</a:t>
            </a:r>
            <a:r>
              <a:rPr spc="-158" dirty="0">
                <a:latin typeface="Calibri"/>
                <a:cs typeface="Calibri"/>
              </a:rPr>
              <a:t>P</a:t>
            </a:r>
            <a:r>
              <a:rPr spc="-49" dirty="0">
                <a:latin typeface="Calibri"/>
                <a:cs typeface="Calibri"/>
              </a:rPr>
              <a:t>y</a:t>
            </a:r>
            <a:r>
              <a:rPr spc="-64" dirty="0">
                <a:latin typeface="Calibri"/>
                <a:cs typeface="Calibri"/>
              </a:rPr>
              <a:t>tho</a:t>
            </a:r>
            <a:r>
              <a:rPr spc="-75" dirty="0">
                <a:latin typeface="Calibri"/>
                <a:cs typeface="Calibri"/>
              </a:rPr>
              <a:t>n</a:t>
            </a:r>
            <a:r>
              <a:rPr dirty="0">
                <a:latin typeface="宋体"/>
                <a:cs typeface="宋体"/>
              </a:rPr>
              <a:t>程序设计</a:t>
            </a:r>
            <a:r>
              <a:rPr spc="-169" dirty="0">
                <a:latin typeface="Calibri"/>
                <a:cs typeface="Calibri"/>
              </a:rPr>
              <a:t>&lt;/h3&gt;</a:t>
            </a:r>
            <a:endParaRPr dirty="0">
              <a:latin typeface="Calibri"/>
              <a:cs typeface="Calibri"/>
            </a:endParaRPr>
          </a:p>
          <a:p>
            <a:pPr marL="9525">
              <a:spcBef>
                <a:spcPts val="649"/>
              </a:spcBef>
            </a:pPr>
            <a:r>
              <a:rPr spc="-176" dirty="0">
                <a:latin typeface="Calibri"/>
                <a:cs typeface="Calibri"/>
              </a:rPr>
              <a:t>&lt;div&gt;</a:t>
            </a:r>
            <a:endParaRPr dirty="0">
              <a:latin typeface="Calibri"/>
              <a:cs typeface="Calibri"/>
            </a:endParaRPr>
          </a:p>
          <a:p>
            <a:pPr marL="9525" marR="3810" indent="204311">
              <a:lnSpc>
                <a:spcPct val="130000"/>
              </a:lnSpc>
            </a:pPr>
            <a:r>
              <a:rPr spc="-75" dirty="0">
                <a:latin typeface="Calibri"/>
                <a:cs typeface="Calibri"/>
              </a:rPr>
              <a:t>P</a:t>
            </a:r>
            <a:r>
              <a:rPr spc="-49" dirty="0">
                <a:latin typeface="Calibri"/>
                <a:cs typeface="Calibri"/>
              </a:rPr>
              <a:t>y</a:t>
            </a:r>
            <a:r>
              <a:rPr spc="-68" dirty="0">
                <a:latin typeface="Calibri"/>
                <a:cs typeface="Calibri"/>
              </a:rPr>
              <a:t>thon</a:t>
            </a:r>
            <a:r>
              <a:rPr spc="-94" dirty="0">
                <a:latin typeface="Calibri"/>
                <a:cs typeface="Calibri"/>
              </a:rPr>
              <a:t> </a:t>
            </a:r>
            <a:r>
              <a:rPr dirty="0">
                <a:latin typeface="宋体"/>
                <a:cs typeface="宋体"/>
              </a:rPr>
              <a:t>（英国发音：</a:t>
            </a:r>
            <a:r>
              <a:rPr spc="-53" dirty="0">
                <a:latin typeface="Calibri"/>
                <a:cs typeface="Calibri"/>
              </a:rPr>
              <a:t>/</a:t>
            </a:r>
            <a:r>
              <a:rPr spc="-41" dirty="0">
                <a:latin typeface="Calibri"/>
                <a:cs typeface="Calibri"/>
              </a:rPr>
              <a:t>ˈ</a:t>
            </a:r>
            <a:r>
              <a:rPr spc="-94" dirty="0">
                <a:latin typeface="Calibri"/>
                <a:cs typeface="Calibri"/>
              </a:rPr>
              <a:t>paɪθən</a:t>
            </a:r>
            <a:r>
              <a:rPr spc="-8" dirty="0">
                <a:latin typeface="Calibri"/>
                <a:cs typeface="Calibri"/>
              </a:rPr>
              <a:t>/</a:t>
            </a:r>
            <a:r>
              <a:rPr spc="-83" dirty="0">
                <a:latin typeface="Calibri"/>
                <a:cs typeface="Calibri"/>
              </a:rPr>
              <a:t> </a:t>
            </a:r>
            <a:r>
              <a:rPr dirty="0">
                <a:latin typeface="宋体"/>
                <a:cs typeface="宋体"/>
              </a:rPr>
              <a:t>美国发音：</a:t>
            </a:r>
            <a:r>
              <a:rPr spc="-53" dirty="0">
                <a:latin typeface="Calibri"/>
                <a:cs typeface="Calibri"/>
              </a:rPr>
              <a:t>/</a:t>
            </a:r>
            <a:r>
              <a:rPr spc="-41" dirty="0">
                <a:latin typeface="Calibri"/>
                <a:cs typeface="Calibri"/>
              </a:rPr>
              <a:t>ˈ</a:t>
            </a:r>
            <a:r>
              <a:rPr spc="-101" dirty="0">
                <a:latin typeface="Calibri"/>
                <a:cs typeface="Calibri"/>
              </a:rPr>
              <a:t>paɪ</a:t>
            </a:r>
            <a:r>
              <a:rPr spc="-131" dirty="0">
                <a:latin typeface="Calibri"/>
                <a:cs typeface="Calibri"/>
              </a:rPr>
              <a:t>θ</a:t>
            </a:r>
            <a:r>
              <a:rPr spc="-116" dirty="0">
                <a:latin typeface="Calibri"/>
                <a:cs typeface="Calibri"/>
              </a:rPr>
              <a:t>ɑ</a:t>
            </a:r>
            <a:r>
              <a:rPr spc="-30" dirty="0">
                <a:latin typeface="Calibri"/>
                <a:cs typeface="Calibri"/>
              </a:rPr>
              <a:t>ːn/</a:t>
            </a:r>
            <a:r>
              <a:rPr dirty="0">
                <a:latin typeface="宋体"/>
                <a:cs typeface="宋体"/>
              </a:rPr>
              <a:t>）</a:t>
            </a:r>
            <a:r>
              <a:rPr spc="56" dirty="0">
                <a:latin typeface="Calibri"/>
                <a:cs typeface="Calibri"/>
              </a:rPr>
              <a:t>,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dirty="0">
                <a:latin typeface="宋体"/>
                <a:cs typeface="宋体"/>
              </a:rPr>
              <a:t>是一 </a:t>
            </a:r>
            <a:r>
              <a:rPr spc="-4" dirty="0">
                <a:latin typeface="宋体"/>
                <a:cs typeface="宋体"/>
              </a:rPr>
              <a:t>种面向对象的解释型计算机程序设计语言，由荷兰</a:t>
            </a:r>
            <a:r>
              <a:rPr dirty="0">
                <a:latin typeface="宋体"/>
                <a:cs typeface="宋体"/>
              </a:rPr>
              <a:t>人</a:t>
            </a:r>
            <a:r>
              <a:rPr spc="-83" dirty="0">
                <a:latin typeface="Calibri"/>
                <a:cs typeface="Calibri"/>
              </a:rPr>
              <a:t>Guido</a:t>
            </a:r>
            <a:r>
              <a:rPr spc="-98" dirty="0">
                <a:latin typeface="Calibri"/>
                <a:cs typeface="Calibri"/>
              </a:rPr>
              <a:t> </a:t>
            </a:r>
            <a:r>
              <a:rPr spc="-83" dirty="0">
                <a:latin typeface="Calibri"/>
                <a:cs typeface="Calibri"/>
              </a:rPr>
              <a:t>v</a:t>
            </a:r>
            <a:r>
              <a:rPr spc="-64" dirty="0">
                <a:latin typeface="Calibri"/>
                <a:cs typeface="Calibri"/>
              </a:rPr>
              <a:t>an</a:t>
            </a:r>
            <a:r>
              <a:rPr spc="-34" dirty="0">
                <a:latin typeface="Calibri"/>
                <a:cs typeface="Calibri"/>
              </a:rPr>
              <a:t> </a:t>
            </a:r>
            <a:r>
              <a:rPr spc="-135" dirty="0">
                <a:latin typeface="Calibri"/>
                <a:cs typeface="Calibri"/>
              </a:rPr>
              <a:t>R</a:t>
            </a:r>
            <a:r>
              <a:rPr spc="-86" dirty="0">
                <a:latin typeface="Calibri"/>
                <a:cs typeface="Calibri"/>
              </a:rPr>
              <a:t>os</a:t>
            </a:r>
            <a:r>
              <a:rPr spc="-75" dirty="0">
                <a:latin typeface="Calibri"/>
                <a:cs typeface="Calibri"/>
              </a:rPr>
              <a:t>s</a:t>
            </a:r>
            <a:r>
              <a:rPr spc="-79" dirty="0">
                <a:latin typeface="Calibri"/>
                <a:cs typeface="Calibri"/>
              </a:rPr>
              <a:t>u</a:t>
            </a:r>
            <a:r>
              <a:rPr spc="-113" dirty="0">
                <a:latin typeface="Calibri"/>
                <a:cs typeface="Calibri"/>
              </a:rPr>
              <a:t>m</a:t>
            </a:r>
            <a:r>
              <a:rPr dirty="0">
                <a:latin typeface="宋体"/>
                <a:cs typeface="宋体"/>
              </a:rPr>
              <a:t>于</a:t>
            </a:r>
            <a:r>
              <a:rPr spc="-64" dirty="0">
                <a:latin typeface="Calibri"/>
                <a:cs typeface="Calibri"/>
              </a:rPr>
              <a:t>1989</a:t>
            </a:r>
            <a:r>
              <a:rPr dirty="0">
                <a:latin typeface="宋体"/>
                <a:cs typeface="宋体"/>
              </a:rPr>
              <a:t>年发明，第一个公开发行版发行</a:t>
            </a:r>
            <a:r>
              <a:rPr spc="4" dirty="0">
                <a:latin typeface="宋体"/>
                <a:cs typeface="宋体"/>
              </a:rPr>
              <a:t>于</a:t>
            </a:r>
            <a:r>
              <a:rPr spc="-64" dirty="0">
                <a:latin typeface="Calibri"/>
                <a:cs typeface="Calibri"/>
              </a:rPr>
              <a:t>1991</a:t>
            </a:r>
            <a:r>
              <a:rPr dirty="0">
                <a:latin typeface="宋体"/>
                <a:cs typeface="宋体"/>
              </a:rPr>
              <a:t>年。</a:t>
            </a:r>
          </a:p>
          <a:p>
            <a:pPr marL="9525">
              <a:spcBef>
                <a:spcPts val="649"/>
              </a:spcBef>
            </a:pPr>
            <a:r>
              <a:rPr spc="-150" dirty="0">
                <a:latin typeface="Calibri"/>
                <a:cs typeface="Calibri"/>
              </a:rPr>
              <a:t>&lt;/div&gt;</a:t>
            </a:r>
            <a:endParaRPr dirty="0">
              <a:latin typeface="Calibri"/>
              <a:cs typeface="Calibri"/>
            </a:endParaRPr>
          </a:p>
          <a:p>
            <a:pPr marL="9525">
              <a:spcBef>
                <a:spcPts val="649"/>
              </a:spcBef>
            </a:pPr>
            <a:r>
              <a:rPr spc="-176" dirty="0">
                <a:latin typeface="Calibri"/>
                <a:cs typeface="Calibri"/>
              </a:rPr>
              <a:t>&lt;div&gt;</a:t>
            </a:r>
            <a:endParaRPr dirty="0">
              <a:latin typeface="Calibri"/>
              <a:cs typeface="Calibri"/>
            </a:endParaRPr>
          </a:p>
          <a:p>
            <a:pPr marL="9525">
              <a:spcBef>
                <a:spcPts val="649"/>
              </a:spcBef>
            </a:pPr>
            <a:r>
              <a:rPr spc="-338" dirty="0">
                <a:latin typeface="Calibri"/>
                <a:cs typeface="Calibri"/>
              </a:rPr>
              <a:t>&lt;</a:t>
            </a:r>
            <a:r>
              <a:rPr spc="-116" dirty="0">
                <a:latin typeface="Calibri"/>
                <a:cs typeface="Calibri"/>
              </a:rPr>
              <a:t>img</a:t>
            </a:r>
            <a:r>
              <a:rPr spc="-98" dirty="0">
                <a:latin typeface="Calibri"/>
                <a:cs typeface="Calibri"/>
              </a:rPr>
              <a:t> </a:t>
            </a:r>
            <a:r>
              <a:rPr spc="-38" dirty="0">
                <a:latin typeface="Calibri"/>
                <a:cs typeface="Calibri"/>
              </a:rPr>
              <a:t>s</a:t>
            </a:r>
            <a:r>
              <a:rPr spc="-56" dirty="0">
                <a:latin typeface="Calibri"/>
                <a:cs typeface="Calibri"/>
              </a:rPr>
              <a:t>r</a:t>
            </a:r>
            <a:r>
              <a:rPr spc="-68" dirty="0">
                <a:latin typeface="Calibri"/>
                <a:cs typeface="Calibri"/>
              </a:rPr>
              <a:t>c</a:t>
            </a:r>
            <a:r>
              <a:rPr spc="-146" dirty="0">
                <a:latin typeface="Calibri"/>
                <a:cs typeface="Calibri"/>
              </a:rPr>
              <a:t>="</a:t>
            </a:r>
            <a:r>
              <a:rPr spc="-165" dirty="0">
                <a:latin typeface="Calibri"/>
                <a:cs typeface="Calibri"/>
              </a:rPr>
              <a:t>p</a:t>
            </a:r>
            <a:r>
              <a:rPr spc="-49" dirty="0">
                <a:latin typeface="Calibri"/>
                <a:cs typeface="Calibri"/>
              </a:rPr>
              <a:t>y</a:t>
            </a:r>
            <a:r>
              <a:rPr spc="-45" dirty="0">
                <a:latin typeface="Calibri"/>
                <a:cs typeface="Calibri"/>
              </a:rPr>
              <a:t>thon</a:t>
            </a:r>
            <a:r>
              <a:rPr spc="-30" dirty="0">
                <a:latin typeface="Calibri"/>
                <a:cs typeface="Calibri"/>
              </a:rPr>
              <a:t>.</a:t>
            </a:r>
            <a:r>
              <a:rPr spc="-86" dirty="0">
                <a:latin typeface="Calibri"/>
                <a:cs typeface="Calibri"/>
              </a:rPr>
              <a:t>jpg</a:t>
            </a:r>
            <a:r>
              <a:rPr spc="-71" dirty="0">
                <a:latin typeface="Calibri"/>
                <a:cs typeface="Calibri"/>
              </a:rPr>
              <a:t>"</a:t>
            </a:r>
            <a:r>
              <a:rPr spc="-98" dirty="0">
                <a:latin typeface="Calibri"/>
                <a:cs typeface="Calibri"/>
              </a:rPr>
              <a:t> </a:t>
            </a:r>
            <a:r>
              <a:rPr spc="-176" dirty="0">
                <a:latin typeface="Calibri"/>
                <a:cs typeface="Calibri"/>
              </a:rPr>
              <a:t>/&gt;</a:t>
            </a:r>
            <a:endParaRPr dirty="0">
              <a:latin typeface="Calibri"/>
              <a:cs typeface="Calibri"/>
            </a:endParaRPr>
          </a:p>
          <a:p>
            <a:pPr marL="9525">
              <a:spcBef>
                <a:spcPts val="649"/>
              </a:spcBef>
            </a:pPr>
            <a:r>
              <a:rPr spc="-150" dirty="0">
                <a:latin typeface="Calibri"/>
                <a:cs typeface="Calibri"/>
              </a:rPr>
              <a:t>&lt;/div&gt;</a:t>
            </a:r>
            <a:endParaRPr dirty="0">
              <a:latin typeface="Calibri"/>
              <a:cs typeface="Calibri"/>
            </a:endParaRPr>
          </a:p>
          <a:p>
            <a:pPr marL="9525">
              <a:spcBef>
                <a:spcPts val="645"/>
              </a:spcBef>
            </a:pPr>
            <a:r>
              <a:rPr spc="-229" dirty="0">
                <a:latin typeface="Calibri"/>
                <a:cs typeface="Calibri"/>
              </a:rPr>
              <a:t>&lt;</a:t>
            </a:r>
            <a:r>
              <a:rPr spc="-169" dirty="0">
                <a:latin typeface="Calibri"/>
                <a:cs typeface="Calibri"/>
              </a:rPr>
              <a:t>a</a:t>
            </a:r>
            <a:r>
              <a:rPr spc="-86" dirty="0">
                <a:latin typeface="Calibri"/>
                <a:cs typeface="Calibri"/>
              </a:rPr>
              <a:t> </a:t>
            </a:r>
            <a:r>
              <a:rPr spc="-49" dirty="0">
                <a:latin typeface="Calibri"/>
                <a:cs typeface="Calibri"/>
              </a:rPr>
              <a:t>h</a:t>
            </a:r>
            <a:r>
              <a:rPr spc="-56" dirty="0">
                <a:latin typeface="Calibri"/>
                <a:cs typeface="Calibri"/>
              </a:rPr>
              <a:t>r</a:t>
            </a:r>
            <a:r>
              <a:rPr spc="-64" dirty="0">
                <a:latin typeface="Calibri"/>
                <a:cs typeface="Calibri"/>
              </a:rPr>
              <a:t>e</a:t>
            </a:r>
            <a:r>
              <a:rPr spc="-19" dirty="0">
                <a:latin typeface="Calibri"/>
                <a:cs typeface="Calibri"/>
              </a:rPr>
              <a:t>f</a:t>
            </a:r>
            <a:r>
              <a:rPr spc="-127" dirty="0">
                <a:latin typeface="Calibri"/>
                <a:cs typeface="Calibri"/>
              </a:rPr>
              <a:t>="boo</a:t>
            </a:r>
            <a:r>
              <a:rPr spc="-135" dirty="0">
                <a:latin typeface="Calibri"/>
                <a:cs typeface="Calibri"/>
              </a:rPr>
              <a:t>k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spc="-8" dirty="0">
                <a:latin typeface="Calibri"/>
                <a:cs typeface="Calibri"/>
              </a:rPr>
              <a:t>.</a:t>
            </a:r>
            <a:r>
              <a:rPr spc="-94" dirty="0">
                <a:latin typeface="Calibri"/>
                <a:cs typeface="Calibri"/>
              </a:rPr>
              <a:t>h</a:t>
            </a:r>
            <a:r>
              <a:rPr spc="-116" dirty="0">
                <a:latin typeface="Calibri"/>
                <a:cs typeface="Calibri"/>
              </a:rPr>
              <a:t>tm"&gt;</a:t>
            </a:r>
            <a:r>
              <a:rPr spc="-139" dirty="0">
                <a:latin typeface="Calibri"/>
                <a:cs typeface="Calibri"/>
              </a:rPr>
              <a:t>H</a:t>
            </a:r>
            <a:r>
              <a:rPr spc="-153" dirty="0">
                <a:latin typeface="Calibri"/>
                <a:cs typeface="Calibri"/>
              </a:rPr>
              <a:t>ome&lt;</a:t>
            </a:r>
            <a:r>
              <a:rPr spc="-49" dirty="0">
                <a:latin typeface="Calibri"/>
                <a:cs typeface="Calibri"/>
              </a:rPr>
              <a:t>/</a:t>
            </a:r>
            <a:r>
              <a:rPr spc="-195" dirty="0">
                <a:latin typeface="Calibri"/>
                <a:cs typeface="Calibri"/>
              </a:rPr>
              <a:t>a&gt;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2458" y="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9002458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9002458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9002458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1"/>
                </a:moveTo>
                <a:lnTo>
                  <a:pt x="188722" y="1284731"/>
                </a:lnTo>
                <a:lnTo>
                  <a:pt x="188722" y="0"/>
                </a:lnTo>
                <a:lnTo>
                  <a:pt x="0" y="0"/>
                </a:lnTo>
                <a:lnTo>
                  <a:pt x="0" y="1284731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9002458" y="4181379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2827"/>
                </a:moveTo>
                <a:lnTo>
                  <a:pt x="188722" y="1282827"/>
                </a:lnTo>
                <a:lnTo>
                  <a:pt x="188722" y="0"/>
                </a:lnTo>
                <a:lnTo>
                  <a:pt x="0" y="0"/>
                </a:lnTo>
                <a:lnTo>
                  <a:pt x="0" y="12828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0" y="417995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0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1"/>
                </a:moveTo>
                <a:lnTo>
                  <a:pt x="188747" y="1284731"/>
                </a:lnTo>
                <a:lnTo>
                  <a:pt x="188747" y="0"/>
                </a:lnTo>
                <a:lnTo>
                  <a:pt x="0" y="0"/>
                </a:lnTo>
                <a:lnTo>
                  <a:pt x="0" y="1284731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0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0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0" y="1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2827"/>
                </a:moveTo>
                <a:lnTo>
                  <a:pt x="188747" y="1282827"/>
                </a:lnTo>
                <a:lnTo>
                  <a:pt x="188747" y="0"/>
                </a:lnTo>
                <a:lnTo>
                  <a:pt x="0" y="0"/>
                </a:lnTo>
                <a:lnTo>
                  <a:pt x="0" y="1282827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2422662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179948"/>
            <a:ext cx="940594" cy="963930"/>
          </a:xfrm>
          <a:custGeom>
            <a:avLst/>
            <a:gdLst/>
            <a:ahLst/>
            <a:cxnLst/>
            <a:rect l="l" t="t" r="r" b="b"/>
            <a:pathLst>
              <a:path w="1254125" h="1285240">
                <a:moveTo>
                  <a:pt x="1" y="1284732"/>
                </a:moveTo>
                <a:lnTo>
                  <a:pt x="1254036" y="1284732"/>
                </a:lnTo>
                <a:lnTo>
                  <a:pt x="1254036" y="0"/>
                </a:lnTo>
                <a:lnTo>
                  <a:pt x="1" y="0"/>
                </a:lnTo>
                <a:lnTo>
                  <a:pt x="1" y="1284732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/>
          <p:nvPr/>
        </p:nvSpPr>
        <p:spPr>
          <a:xfrm>
            <a:off x="0" y="3135725"/>
            <a:ext cx="940594" cy="963930"/>
          </a:xfrm>
          <a:custGeom>
            <a:avLst/>
            <a:gdLst/>
            <a:ahLst/>
            <a:cxnLst/>
            <a:rect l="l" t="t" r="r" b="b"/>
            <a:pathLst>
              <a:path w="1254125" h="1285239">
                <a:moveTo>
                  <a:pt x="1" y="1284731"/>
                </a:moveTo>
                <a:lnTo>
                  <a:pt x="1254036" y="1284731"/>
                </a:lnTo>
                <a:lnTo>
                  <a:pt x="1254036" y="0"/>
                </a:lnTo>
                <a:lnTo>
                  <a:pt x="1" y="0"/>
                </a:lnTo>
                <a:lnTo>
                  <a:pt x="1" y="1284731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0" y="2089975"/>
            <a:ext cx="940594" cy="963930"/>
          </a:xfrm>
          <a:custGeom>
            <a:avLst/>
            <a:gdLst/>
            <a:ahLst/>
            <a:cxnLst/>
            <a:rect l="l" t="t" r="r" b="b"/>
            <a:pathLst>
              <a:path w="1254125" h="1285239">
                <a:moveTo>
                  <a:pt x="1" y="1284732"/>
                </a:moveTo>
                <a:lnTo>
                  <a:pt x="1254036" y="1284732"/>
                </a:lnTo>
                <a:lnTo>
                  <a:pt x="1254036" y="0"/>
                </a:lnTo>
                <a:lnTo>
                  <a:pt x="1" y="0"/>
                </a:lnTo>
                <a:lnTo>
                  <a:pt x="1" y="1284732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0" y="1044320"/>
            <a:ext cx="940594" cy="963930"/>
          </a:xfrm>
          <a:custGeom>
            <a:avLst/>
            <a:gdLst/>
            <a:ahLst/>
            <a:cxnLst/>
            <a:rect l="l" t="t" r="r" b="b"/>
            <a:pathLst>
              <a:path w="1254125" h="1285239">
                <a:moveTo>
                  <a:pt x="1" y="1284732"/>
                </a:moveTo>
                <a:lnTo>
                  <a:pt x="1254036" y="1284732"/>
                </a:lnTo>
                <a:lnTo>
                  <a:pt x="1254036" y="0"/>
                </a:lnTo>
                <a:lnTo>
                  <a:pt x="1" y="0"/>
                </a:lnTo>
                <a:lnTo>
                  <a:pt x="1" y="1284732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0" y="1"/>
            <a:ext cx="940594" cy="962501"/>
          </a:xfrm>
          <a:custGeom>
            <a:avLst/>
            <a:gdLst/>
            <a:ahLst/>
            <a:cxnLst/>
            <a:rect l="l" t="t" r="r" b="b"/>
            <a:pathLst>
              <a:path w="1254125" h="1283335">
                <a:moveTo>
                  <a:pt x="1" y="1282827"/>
                </a:moveTo>
                <a:lnTo>
                  <a:pt x="1254036" y="1282827"/>
                </a:lnTo>
                <a:lnTo>
                  <a:pt x="1254036" y="0"/>
                </a:lnTo>
                <a:lnTo>
                  <a:pt x="1" y="0"/>
                </a:lnTo>
                <a:lnTo>
                  <a:pt x="1" y="12828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8869680" y="4179948"/>
            <a:ext cx="274320" cy="963930"/>
          </a:xfrm>
          <a:custGeom>
            <a:avLst/>
            <a:gdLst/>
            <a:ahLst/>
            <a:cxnLst/>
            <a:rect l="l" t="t" r="r" b="b"/>
            <a:pathLst>
              <a:path w="365759" h="1285240">
                <a:moveTo>
                  <a:pt x="0" y="1284732"/>
                </a:moveTo>
                <a:lnTo>
                  <a:pt x="365759" y="1284732"/>
                </a:lnTo>
                <a:lnTo>
                  <a:pt x="365759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8869680" y="3135725"/>
            <a:ext cx="274320" cy="963930"/>
          </a:xfrm>
          <a:custGeom>
            <a:avLst/>
            <a:gdLst/>
            <a:ahLst/>
            <a:cxnLst/>
            <a:rect l="l" t="t" r="r" b="b"/>
            <a:pathLst>
              <a:path w="365759" h="1285239">
                <a:moveTo>
                  <a:pt x="0" y="1284731"/>
                </a:moveTo>
                <a:lnTo>
                  <a:pt x="365759" y="1284731"/>
                </a:lnTo>
                <a:lnTo>
                  <a:pt x="365759" y="0"/>
                </a:lnTo>
                <a:lnTo>
                  <a:pt x="0" y="0"/>
                </a:lnTo>
                <a:lnTo>
                  <a:pt x="0" y="1284731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8869680" y="2089975"/>
            <a:ext cx="274320" cy="963930"/>
          </a:xfrm>
          <a:custGeom>
            <a:avLst/>
            <a:gdLst/>
            <a:ahLst/>
            <a:cxnLst/>
            <a:rect l="l" t="t" r="r" b="b"/>
            <a:pathLst>
              <a:path w="365759" h="1285239">
                <a:moveTo>
                  <a:pt x="0" y="1284732"/>
                </a:moveTo>
                <a:lnTo>
                  <a:pt x="365759" y="1284732"/>
                </a:lnTo>
                <a:lnTo>
                  <a:pt x="365759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8869680" y="1044320"/>
            <a:ext cx="274320" cy="963930"/>
          </a:xfrm>
          <a:custGeom>
            <a:avLst/>
            <a:gdLst/>
            <a:ahLst/>
            <a:cxnLst/>
            <a:rect l="l" t="t" r="r" b="b"/>
            <a:pathLst>
              <a:path w="365759" h="1285239">
                <a:moveTo>
                  <a:pt x="0" y="1284732"/>
                </a:moveTo>
                <a:lnTo>
                  <a:pt x="365759" y="1284732"/>
                </a:lnTo>
                <a:lnTo>
                  <a:pt x="365759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8869680" y="1"/>
            <a:ext cx="274320" cy="962501"/>
          </a:xfrm>
          <a:custGeom>
            <a:avLst/>
            <a:gdLst/>
            <a:ahLst/>
            <a:cxnLst/>
            <a:rect l="l" t="t" r="r" b="b"/>
            <a:pathLst>
              <a:path w="365759" h="1283335">
                <a:moveTo>
                  <a:pt x="0" y="1282827"/>
                </a:moveTo>
                <a:lnTo>
                  <a:pt x="365759" y="1282827"/>
                </a:lnTo>
                <a:lnTo>
                  <a:pt x="365759" y="0"/>
                </a:lnTo>
                <a:lnTo>
                  <a:pt x="0" y="0"/>
                </a:lnTo>
                <a:lnTo>
                  <a:pt x="0" y="1282827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 txBox="1">
            <a:spLocks noGrp="1"/>
          </p:cNvSpPr>
          <p:nvPr>
            <p:ph type="title" idx="4294967295"/>
          </p:nvPr>
        </p:nvSpPr>
        <p:spPr>
          <a:xfrm>
            <a:off x="0" y="528638"/>
            <a:ext cx="8229600" cy="857250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1422559"/>
            <a:r>
              <a:rPr spc="-300" dirty="0">
                <a:solidFill>
                  <a:srgbClr val="FBAF2F"/>
                </a:solidFill>
              </a:rPr>
              <a:t>P</a:t>
            </a:r>
            <a:r>
              <a:rPr spc="-4" dirty="0">
                <a:solidFill>
                  <a:srgbClr val="FBAF2F"/>
                </a:solidFill>
              </a:rPr>
              <a:t>A</a:t>
            </a:r>
            <a:r>
              <a:rPr spc="-113" dirty="0">
                <a:solidFill>
                  <a:srgbClr val="FBAF2F"/>
                </a:solidFill>
              </a:rPr>
              <a:t>R</a:t>
            </a:r>
            <a:r>
              <a:rPr dirty="0">
                <a:solidFill>
                  <a:srgbClr val="FBAF2F"/>
                </a:solidFill>
              </a:rPr>
              <a:t>T</a:t>
            </a:r>
            <a:r>
              <a:rPr spc="-4" dirty="0">
                <a:solidFill>
                  <a:srgbClr val="FBAF2F"/>
                </a:solidFill>
              </a:rPr>
              <a:t> </a:t>
            </a:r>
            <a:r>
              <a:rPr spc="68" dirty="0">
                <a:solidFill>
                  <a:srgbClr val="FBAF2F"/>
                </a:solidFill>
              </a:rPr>
              <a:t>T</a:t>
            </a:r>
            <a:r>
              <a:rPr spc="-4" dirty="0">
                <a:solidFill>
                  <a:srgbClr val="FBAF2F"/>
                </a:solidFill>
              </a:rPr>
              <a:t>WO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392299" y="2651759"/>
            <a:ext cx="3223260" cy="415498"/>
          </a:xfrm>
          <a:prstGeom prst="rect">
            <a:avLst/>
          </a:prstGeom>
          <a:solidFill>
            <a:srgbClr val="FBAF2F"/>
          </a:solidFill>
        </p:spPr>
        <p:txBody>
          <a:bodyPr vert="horz" wrap="square" lIns="0" tIns="0" rIns="0" bIns="0" rtlCol="0">
            <a:spAutoFit/>
          </a:bodyPr>
          <a:lstStyle/>
          <a:p>
            <a:pPr marL="69056"/>
            <a:r>
              <a:rPr sz="2700" dirty="0">
                <a:solidFill>
                  <a:srgbClr val="FFFFFF"/>
                </a:solidFill>
                <a:latin typeface="微软雅黑"/>
                <a:cs typeface="微软雅黑"/>
              </a:rPr>
              <a:t>爬取网站的复杂数据</a:t>
            </a:r>
            <a:endParaRPr sz="270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643170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72251" y="551974"/>
            <a:ext cx="3768090" cy="476"/>
          </a:xfrm>
          <a:custGeom>
            <a:avLst/>
            <a:gdLst/>
            <a:ahLst/>
            <a:cxnLst/>
            <a:rect l="l" t="t" r="r" b="b"/>
            <a:pathLst>
              <a:path w="5024120" h="634">
                <a:moveTo>
                  <a:pt x="0" y="0"/>
                </a:moveTo>
                <a:lnTo>
                  <a:pt x="5024120" y="635"/>
                </a:lnTo>
              </a:path>
            </a:pathLst>
          </a:custGeom>
          <a:ln w="28575">
            <a:solidFill>
              <a:srgbClr val="EB5F5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/>
          <p:nvPr/>
        </p:nvSpPr>
        <p:spPr>
          <a:xfrm>
            <a:off x="920600" y="1159669"/>
            <a:ext cx="123825" cy="126683"/>
          </a:xfrm>
          <a:custGeom>
            <a:avLst/>
            <a:gdLst/>
            <a:ahLst/>
            <a:cxnLst/>
            <a:rect l="l" t="t" r="r" b="b"/>
            <a:pathLst>
              <a:path w="165100" h="168910">
                <a:moveTo>
                  <a:pt x="71107" y="0"/>
                </a:moveTo>
                <a:lnTo>
                  <a:pt x="0" y="168401"/>
                </a:lnTo>
                <a:lnTo>
                  <a:pt x="164579" y="93599"/>
                </a:lnTo>
                <a:lnTo>
                  <a:pt x="71107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1044035" y="1231227"/>
            <a:ext cx="2858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742" y="0"/>
                </a:lnTo>
              </a:path>
            </a:pathLst>
          </a:custGeom>
          <a:ln w="3742">
            <a:solidFill>
              <a:srgbClr val="36455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993552" y="859441"/>
            <a:ext cx="311468" cy="311468"/>
          </a:xfrm>
          <a:custGeom>
            <a:avLst/>
            <a:gdLst/>
            <a:ahLst/>
            <a:cxnLst/>
            <a:rect l="l" t="t" r="r" b="b"/>
            <a:pathLst>
              <a:path w="415289" h="415290">
                <a:moveTo>
                  <a:pt x="377825" y="0"/>
                </a:moveTo>
                <a:lnTo>
                  <a:pt x="0" y="377951"/>
                </a:lnTo>
                <a:lnTo>
                  <a:pt x="37465" y="415289"/>
                </a:lnTo>
                <a:lnTo>
                  <a:pt x="415289" y="37464"/>
                </a:lnTo>
                <a:lnTo>
                  <a:pt x="377825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1035653" y="901541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381634" y="0"/>
                </a:moveTo>
                <a:lnTo>
                  <a:pt x="0" y="381635"/>
                </a:lnTo>
                <a:lnTo>
                  <a:pt x="37337" y="419100"/>
                </a:lnTo>
                <a:lnTo>
                  <a:pt x="418972" y="44958"/>
                </a:lnTo>
                <a:lnTo>
                  <a:pt x="381634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1293781" y="832834"/>
            <a:ext cx="81439" cy="77153"/>
          </a:xfrm>
          <a:custGeom>
            <a:avLst/>
            <a:gdLst/>
            <a:ahLst/>
            <a:cxnLst/>
            <a:rect l="l" t="t" r="r" b="b"/>
            <a:pathLst>
              <a:path w="108585" h="102869">
                <a:moveTo>
                  <a:pt x="48050" y="0"/>
                </a:moveTo>
                <a:lnTo>
                  <a:pt x="6727" y="12155"/>
                </a:lnTo>
                <a:lnTo>
                  <a:pt x="0" y="16425"/>
                </a:lnTo>
                <a:lnTo>
                  <a:pt x="93371" y="102819"/>
                </a:lnTo>
                <a:lnTo>
                  <a:pt x="108405" y="63633"/>
                </a:lnTo>
                <a:lnTo>
                  <a:pt x="106690" y="50939"/>
                </a:lnTo>
                <a:lnTo>
                  <a:pt x="87248" y="16425"/>
                </a:lnTo>
                <a:lnTo>
                  <a:pt x="48050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701735" y="831437"/>
            <a:ext cx="578168" cy="575310"/>
          </a:xfrm>
          <a:custGeom>
            <a:avLst/>
            <a:gdLst/>
            <a:ahLst/>
            <a:cxnLst/>
            <a:rect l="l" t="t" r="r" b="b"/>
            <a:pathLst>
              <a:path w="770889" h="767080">
                <a:moveTo>
                  <a:pt x="740752" y="0"/>
                </a:moveTo>
                <a:lnTo>
                  <a:pt x="0" y="0"/>
                </a:lnTo>
                <a:lnTo>
                  <a:pt x="0" y="766952"/>
                </a:lnTo>
                <a:lnTo>
                  <a:pt x="770724" y="766952"/>
                </a:lnTo>
                <a:lnTo>
                  <a:pt x="770724" y="673353"/>
                </a:lnTo>
                <a:lnTo>
                  <a:pt x="93535" y="673353"/>
                </a:lnTo>
                <a:lnTo>
                  <a:pt x="93535" y="93471"/>
                </a:lnTo>
                <a:lnTo>
                  <a:pt x="643470" y="93471"/>
                </a:lnTo>
                <a:lnTo>
                  <a:pt x="740752" y="0"/>
                </a:lnTo>
                <a:close/>
              </a:path>
              <a:path w="770889" h="767080">
                <a:moveTo>
                  <a:pt x="770724" y="284352"/>
                </a:moveTo>
                <a:lnTo>
                  <a:pt x="680935" y="377825"/>
                </a:lnTo>
                <a:lnTo>
                  <a:pt x="680935" y="673353"/>
                </a:lnTo>
                <a:lnTo>
                  <a:pt x="770724" y="673353"/>
                </a:lnTo>
                <a:lnTo>
                  <a:pt x="770724" y="284352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 txBox="1"/>
          <p:nvPr/>
        </p:nvSpPr>
        <p:spPr>
          <a:xfrm>
            <a:off x="1403648" y="1522263"/>
            <a:ext cx="6736080" cy="3450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just">
              <a:lnSpc>
                <a:spcPct val="130000"/>
              </a:lnSpc>
            </a:pPr>
            <a:r>
              <a:rPr sz="1600" dirty="0" err="1">
                <a:latin typeface="宋体"/>
                <a:cs typeface="宋体"/>
              </a:rPr>
              <a:t>好了，我们来爬取网站中的</a:t>
            </a:r>
            <a:r>
              <a:rPr sz="1600" spc="-150" dirty="0" err="1">
                <a:latin typeface="Calibri"/>
                <a:cs typeface="Calibri"/>
              </a:rPr>
              <a:t>m</a:t>
            </a:r>
            <a:r>
              <a:rPr sz="1600" spc="-75" dirty="0" err="1">
                <a:latin typeface="Calibri"/>
                <a:cs typeface="Calibri"/>
              </a:rPr>
              <a:t>y</a:t>
            </a:r>
            <a:r>
              <a:rPr sz="1600" spc="-49" dirty="0" err="1">
                <a:latin typeface="Calibri"/>
                <a:cs typeface="Calibri"/>
              </a:rPr>
              <a:t>slq,</a:t>
            </a:r>
            <a:r>
              <a:rPr sz="1600" spc="-86" dirty="0" err="1">
                <a:latin typeface="Calibri"/>
                <a:cs typeface="Calibri"/>
              </a:rPr>
              <a:t>p</a:t>
            </a:r>
            <a:r>
              <a:rPr sz="1600" spc="-49" dirty="0" err="1">
                <a:latin typeface="Calibri"/>
                <a:cs typeface="Calibri"/>
              </a:rPr>
              <a:t>y</a:t>
            </a:r>
            <a:r>
              <a:rPr sz="1600" spc="-38" dirty="0" err="1">
                <a:latin typeface="Calibri"/>
                <a:cs typeface="Calibri"/>
              </a:rPr>
              <a:t>thon,j</a:t>
            </a:r>
            <a:r>
              <a:rPr sz="1600" spc="-75" dirty="0" err="1">
                <a:latin typeface="Calibri"/>
                <a:cs typeface="Calibri"/>
              </a:rPr>
              <a:t>a</a:t>
            </a:r>
            <a:r>
              <a:rPr sz="1600" spc="-83" dirty="0" err="1">
                <a:latin typeface="Calibri"/>
                <a:cs typeface="Calibri"/>
              </a:rPr>
              <a:t>v</a:t>
            </a:r>
            <a:r>
              <a:rPr sz="1600" spc="-53" dirty="0" err="1">
                <a:latin typeface="Calibri"/>
                <a:cs typeface="Calibri"/>
              </a:rPr>
              <a:t>a</a:t>
            </a:r>
            <a:r>
              <a:rPr sz="1600" dirty="0" err="1">
                <a:latin typeface="宋体"/>
                <a:cs typeface="宋体"/>
              </a:rPr>
              <a:t>的简介与图像。</a:t>
            </a:r>
            <a:r>
              <a:rPr sz="1600" dirty="0" err="1" smtClean="0">
                <a:latin typeface="宋体"/>
                <a:cs typeface="宋体"/>
              </a:rPr>
              <a:t>我们看到简介在网页的第一个</a:t>
            </a:r>
            <a:r>
              <a:rPr sz="1600" spc="-165" dirty="0">
                <a:latin typeface="Calibri"/>
                <a:cs typeface="Calibri"/>
              </a:rPr>
              <a:t>&lt;div</a:t>
            </a:r>
            <a:r>
              <a:rPr sz="1600" spc="-217" dirty="0">
                <a:latin typeface="Calibri"/>
                <a:cs typeface="Calibri"/>
              </a:rPr>
              <a:t>&gt;</a:t>
            </a:r>
            <a:r>
              <a:rPr sz="1600" dirty="0">
                <a:latin typeface="宋体"/>
                <a:cs typeface="宋体"/>
              </a:rPr>
              <a:t>中，图像在</a:t>
            </a:r>
            <a:r>
              <a:rPr sz="1600" spc="-338" dirty="0">
                <a:latin typeface="Calibri"/>
                <a:cs typeface="Calibri"/>
              </a:rPr>
              <a:t>&lt;</a:t>
            </a:r>
            <a:r>
              <a:rPr sz="1600" spc="-116" dirty="0">
                <a:latin typeface="Calibri"/>
                <a:cs typeface="Calibri"/>
              </a:rPr>
              <a:t>img</a:t>
            </a:r>
            <a:r>
              <a:rPr sz="1600" spc="-338" dirty="0">
                <a:latin typeface="Calibri"/>
                <a:cs typeface="Calibri"/>
              </a:rPr>
              <a:t>&gt;</a:t>
            </a:r>
            <a:r>
              <a:rPr sz="1600" dirty="0">
                <a:latin typeface="宋体"/>
                <a:cs typeface="宋体"/>
              </a:rPr>
              <a:t>中，而且只有这</a:t>
            </a:r>
            <a:r>
              <a:rPr sz="1600" spc="-64" dirty="0">
                <a:latin typeface="Calibri"/>
                <a:cs typeface="Calibri"/>
              </a:rPr>
              <a:t>3</a:t>
            </a:r>
            <a:r>
              <a:rPr sz="1600" dirty="0" smtClean="0">
                <a:latin typeface="宋体"/>
                <a:cs typeface="宋体"/>
              </a:rPr>
              <a:t>个网</a:t>
            </a:r>
            <a:r>
              <a:rPr sz="1600" spc="-4" dirty="0" smtClean="0">
                <a:latin typeface="宋体"/>
                <a:cs typeface="宋体"/>
              </a:rPr>
              <a:t>页有这样的特征</a:t>
            </a:r>
            <a:r>
              <a:rPr sz="1600" spc="-4" dirty="0">
                <a:latin typeface="宋体"/>
                <a:cs typeface="宋体"/>
              </a:rPr>
              <a:t>，于是我们设计客户端程序如下：</a:t>
            </a:r>
            <a:endParaRPr sz="1600" dirty="0">
              <a:latin typeface="宋体"/>
              <a:cs typeface="宋体"/>
            </a:endParaRPr>
          </a:p>
          <a:p>
            <a:pPr marL="9525" marR="3857149">
              <a:lnSpc>
                <a:spcPct val="130000"/>
              </a:lnSpc>
            </a:pPr>
            <a:r>
              <a:rPr sz="1600" spc="-11" dirty="0">
                <a:latin typeface="Calibri"/>
                <a:cs typeface="Calibri"/>
              </a:rPr>
              <a:t>f</a:t>
            </a:r>
            <a:r>
              <a:rPr sz="1600" spc="-34" dirty="0">
                <a:latin typeface="Calibri"/>
                <a:cs typeface="Calibri"/>
              </a:rPr>
              <a:t>r</a:t>
            </a:r>
            <a:r>
              <a:rPr sz="1600" spc="-94" dirty="0">
                <a:latin typeface="Calibri"/>
                <a:cs typeface="Calibri"/>
              </a:rPr>
              <a:t>o</a:t>
            </a:r>
            <a:r>
              <a:rPr sz="1600" spc="-131" dirty="0">
                <a:latin typeface="Calibri"/>
                <a:cs typeface="Calibri"/>
              </a:rPr>
              <a:t>m</a:t>
            </a:r>
            <a:r>
              <a:rPr sz="1600" spc="-101" dirty="0">
                <a:latin typeface="Calibri"/>
                <a:cs typeface="Calibri"/>
              </a:rPr>
              <a:t> </a:t>
            </a:r>
            <a:r>
              <a:rPr sz="1600" spc="-127" dirty="0">
                <a:latin typeface="Calibri"/>
                <a:cs typeface="Calibri"/>
              </a:rPr>
              <a:t>b</a:t>
            </a:r>
            <a:r>
              <a:rPr sz="1600" spc="-56" dirty="0">
                <a:latin typeface="Calibri"/>
                <a:cs typeface="Calibri"/>
              </a:rPr>
              <a:t>s</a:t>
            </a:r>
            <a:r>
              <a:rPr sz="1600" spc="-68" dirty="0">
                <a:latin typeface="Calibri"/>
                <a:cs typeface="Calibri"/>
              </a:rPr>
              <a:t>4</a:t>
            </a:r>
            <a:r>
              <a:rPr sz="1600" spc="-86" dirty="0">
                <a:latin typeface="Calibri"/>
                <a:cs typeface="Calibri"/>
              </a:rPr>
              <a:t> </a:t>
            </a:r>
            <a:r>
              <a:rPr sz="1600" spc="-60" dirty="0">
                <a:latin typeface="Calibri"/>
                <a:cs typeface="Calibri"/>
              </a:rPr>
              <a:t>import</a:t>
            </a:r>
            <a:r>
              <a:rPr sz="1600" spc="-105" dirty="0">
                <a:latin typeface="Calibri"/>
                <a:cs typeface="Calibri"/>
              </a:rPr>
              <a:t> </a:t>
            </a:r>
            <a:r>
              <a:rPr sz="1600" spc="-53" dirty="0">
                <a:latin typeface="Calibri"/>
                <a:cs typeface="Calibri"/>
              </a:rPr>
              <a:t>B</a:t>
            </a:r>
            <a:r>
              <a:rPr sz="1600" spc="-45" dirty="0">
                <a:latin typeface="Calibri"/>
                <a:cs typeface="Calibri"/>
              </a:rPr>
              <a:t>e</a:t>
            </a:r>
            <a:r>
              <a:rPr sz="1600" spc="-64" dirty="0">
                <a:latin typeface="Calibri"/>
                <a:cs typeface="Calibri"/>
              </a:rPr>
              <a:t>autifulSoup</a:t>
            </a:r>
            <a:r>
              <a:rPr sz="1600" spc="-38" dirty="0">
                <a:latin typeface="Calibri"/>
                <a:cs typeface="Calibri"/>
              </a:rPr>
              <a:t> </a:t>
            </a:r>
            <a:r>
              <a:rPr sz="1600" spc="-60" dirty="0">
                <a:latin typeface="Calibri"/>
                <a:cs typeface="Calibri"/>
              </a:rPr>
              <a:t>import</a:t>
            </a:r>
            <a:r>
              <a:rPr sz="1600" spc="-105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urllib.</a:t>
            </a:r>
            <a:r>
              <a:rPr sz="1600" spc="-49" dirty="0">
                <a:latin typeface="Calibri"/>
                <a:cs typeface="Calibri"/>
              </a:rPr>
              <a:t>r</a:t>
            </a:r>
            <a:r>
              <a:rPr sz="1600" spc="-71" dirty="0">
                <a:latin typeface="Calibri"/>
                <a:cs typeface="Calibri"/>
              </a:rPr>
              <a:t>eque</a:t>
            </a:r>
            <a:r>
              <a:rPr sz="1600" spc="-83" dirty="0">
                <a:latin typeface="Calibri"/>
                <a:cs typeface="Calibri"/>
              </a:rPr>
              <a:t>s</a:t>
            </a:r>
            <a:r>
              <a:rPr sz="1600" spc="-8" dirty="0">
                <a:latin typeface="Calibri"/>
                <a:cs typeface="Calibri"/>
              </a:rPr>
              <a:t>t</a:t>
            </a:r>
            <a:endParaRPr sz="1600" dirty="0">
              <a:latin typeface="Calibri"/>
              <a:cs typeface="Calibri"/>
            </a:endParaRPr>
          </a:p>
          <a:p>
            <a:pPr>
              <a:spcBef>
                <a:spcPts val="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213836" marR="5336381" indent="-204788">
              <a:lnSpc>
                <a:spcPct val="130100"/>
              </a:lnSpc>
            </a:pPr>
            <a:r>
              <a:rPr sz="1600" spc="-90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1600" spc="-94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600" spc="-15" dirty="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sz="1600" spc="-83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spc="-60" dirty="0">
                <a:solidFill>
                  <a:srgbClr val="C00000"/>
                </a:solidFill>
                <a:latin typeface="Calibri"/>
                <a:cs typeface="Calibri"/>
              </a:rPr>
              <a:t>spider</a:t>
            </a:r>
            <a:r>
              <a:rPr sz="1600" spc="-30" dirty="0">
                <a:solidFill>
                  <a:srgbClr val="C00000"/>
                </a:solidFill>
                <a:latin typeface="Calibri"/>
                <a:cs typeface="Calibri"/>
              </a:rPr>
              <a:t>(</a:t>
            </a:r>
            <a:r>
              <a:rPr sz="1600" spc="-41" dirty="0">
                <a:solidFill>
                  <a:srgbClr val="C00000"/>
                </a:solidFill>
                <a:latin typeface="Calibri"/>
                <a:cs typeface="Calibri"/>
              </a:rPr>
              <a:t>ur</a:t>
            </a:r>
            <a:r>
              <a:rPr sz="1600" spc="-19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1600" spc="45" dirty="0">
                <a:solidFill>
                  <a:srgbClr val="C00000"/>
                </a:solidFill>
                <a:latin typeface="Calibri"/>
                <a:cs typeface="Calibri"/>
              </a:rPr>
              <a:t>):</a:t>
            </a:r>
            <a:r>
              <a:rPr sz="1600" spc="49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spc="-90" dirty="0">
                <a:latin typeface="Calibri"/>
                <a:cs typeface="Calibri"/>
              </a:rPr>
              <a:t>global</a:t>
            </a:r>
            <a:r>
              <a:rPr sz="1600" spc="-98" dirty="0">
                <a:latin typeface="Calibri"/>
                <a:cs typeface="Calibri"/>
              </a:rPr>
              <a:t> </a:t>
            </a:r>
            <a:r>
              <a:rPr sz="1600" spc="-45" dirty="0">
                <a:latin typeface="Calibri"/>
                <a:cs typeface="Calibri"/>
              </a:rPr>
              <a:t>urls</a:t>
            </a:r>
            <a:endParaRPr sz="1600" dirty="0">
              <a:latin typeface="Calibri"/>
              <a:cs typeface="Calibri"/>
            </a:endParaRPr>
          </a:p>
          <a:p>
            <a:pPr marL="418624" marR="4816316" indent="-204788">
              <a:lnSpc>
                <a:spcPct val="130000"/>
              </a:lnSpc>
            </a:pPr>
            <a:r>
              <a:rPr sz="1600" spc="-19" dirty="0">
                <a:latin typeface="Calibri"/>
                <a:cs typeface="Calibri"/>
              </a:rPr>
              <a:t>if</a:t>
            </a:r>
            <a:r>
              <a:rPr sz="1600" spc="-90" dirty="0">
                <a:latin typeface="Calibri"/>
                <a:cs typeface="Calibri"/>
              </a:rPr>
              <a:t> </a:t>
            </a:r>
            <a:r>
              <a:rPr sz="1600" spc="-41" dirty="0">
                <a:latin typeface="Calibri"/>
                <a:cs typeface="Calibri"/>
              </a:rPr>
              <a:t>ur</a:t>
            </a:r>
            <a:r>
              <a:rPr sz="1600" spc="-23" dirty="0">
                <a:latin typeface="Calibri"/>
                <a:cs typeface="Calibri"/>
              </a:rPr>
              <a:t>l</a:t>
            </a:r>
            <a:r>
              <a:rPr sz="1600" spc="-86" dirty="0">
                <a:latin typeface="Calibri"/>
                <a:cs typeface="Calibri"/>
              </a:rPr>
              <a:t> </a:t>
            </a:r>
            <a:r>
              <a:rPr sz="1600" spc="-79" dirty="0">
                <a:latin typeface="Calibri"/>
                <a:cs typeface="Calibri"/>
              </a:rPr>
              <a:t>no</a:t>
            </a:r>
            <a:r>
              <a:rPr sz="1600" spc="-45" dirty="0">
                <a:latin typeface="Calibri"/>
                <a:cs typeface="Calibri"/>
              </a:rPr>
              <a:t>t</a:t>
            </a:r>
            <a:r>
              <a:rPr sz="1600" spc="-86" dirty="0">
                <a:latin typeface="Calibri"/>
                <a:cs typeface="Calibri"/>
              </a:rPr>
              <a:t> </a:t>
            </a:r>
            <a:r>
              <a:rPr sz="1600" spc="-49" dirty="0">
                <a:latin typeface="Calibri"/>
                <a:cs typeface="Calibri"/>
              </a:rPr>
              <a:t>in</a:t>
            </a:r>
            <a:r>
              <a:rPr sz="1600" spc="-98" dirty="0">
                <a:latin typeface="Calibri"/>
                <a:cs typeface="Calibri"/>
              </a:rPr>
              <a:t> </a:t>
            </a:r>
            <a:r>
              <a:rPr sz="1600" spc="-41" dirty="0">
                <a:latin typeface="Calibri"/>
                <a:cs typeface="Calibri"/>
              </a:rPr>
              <a:t>urls</a:t>
            </a:r>
            <a:r>
              <a:rPr sz="1600" spc="90" dirty="0">
                <a:latin typeface="Calibri"/>
                <a:cs typeface="Calibri"/>
              </a:rPr>
              <a:t>:</a:t>
            </a:r>
            <a:r>
              <a:rPr sz="1600" spc="113" dirty="0">
                <a:latin typeface="Calibri"/>
                <a:cs typeface="Calibri"/>
              </a:rPr>
              <a:t> </a:t>
            </a:r>
            <a:r>
              <a:rPr sz="1600" spc="-60" dirty="0">
                <a:latin typeface="Calibri"/>
                <a:cs typeface="Calibri"/>
              </a:rPr>
              <a:t>urls.appen</a:t>
            </a:r>
            <a:r>
              <a:rPr sz="1600" spc="-64" dirty="0">
                <a:latin typeface="Calibri"/>
                <a:cs typeface="Calibri"/>
              </a:rPr>
              <a:t>d</a:t>
            </a:r>
            <a:r>
              <a:rPr sz="1600" dirty="0">
                <a:latin typeface="Calibri"/>
                <a:cs typeface="Calibri"/>
              </a:rPr>
              <a:t>(</a:t>
            </a:r>
            <a:r>
              <a:rPr sz="1600" spc="-41" dirty="0">
                <a:latin typeface="Calibri"/>
                <a:cs typeface="Calibri"/>
              </a:rPr>
              <a:t>ur</a:t>
            </a:r>
            <a:r>
              <a:rPr sz="1600" spc="-19" dirty="0">
                <a:latin typeface="Calibri"/>
                <a:cs typeface="Calibri"/>
              </a:rPr>
              <a:t>l</a:t>
            </a:r>
            <a:r>
              <a:rPr sz="1600" dirty="0">
                <a:latin typeface="Calibri"/>
                <a:cs typeface="Calibri"/>
              </a:rPr>
              <a:t>)</a:t>
            </a:r>
          </a:p>
          <a:p>
            <a:pPr marL="418624">
              <a:spcBef>
                <a:spcPts val="649"/>
              </a:spcBef>
            </a:pPr>
            <a:r>
              <a:rPr sz="1600" spc="-4" dirty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r</a:t>
            </a:r>
            <a:r>
              <a:rPr sz="1600" spc="15" dirty="0">
                <a:latin typeface="Calibri"/>
                <a:cs typeface="Calibri"/>
              </a:rPr>
              <a:t>y: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002458" y="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9002458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9002458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9002458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1"/>
                </a:moveTo>
                <a:lnTo>
                  <a:pt x="188722" y="1284731"/>
                </a:lnTo>
                <a:lnTo>
                  <a:pt x="188722" y="0"/>
                </a:lnTo>
                <a:lnTo>
                  <a:pt x="0" y="0"/>
                </a:lnTo>
                <a:lnTo>
                  <a:pt x="0" y="1284731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9002458" y="4181379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2827"/>
                </a:moveTo>
                <a:lnTo>
                  <a:pt x="188722" y="1282827"/>
                </a:lnTo>
                <a:lnTo>
                  <a:pt x="188722" y="0"/>
                </a:lnTo>
                <a:lnTo>
                  <a:pt x="0" y="0"/>
                </a:lnTo>
                <a:lnTo>
                  <a:pt x="0" y="12828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0" y="417995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0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1"/>
                </a:moveTo>
                <a:lnTo>
                  <a:pt x="188747" y="1284731"/>
                </a:lnTo>
                <a:lnTo>
                  <a:pt x="188747" y="0"/>
                </a:lnTo>
                <a:lnTo>
                  <a:pt x="0" y="0"/>
                </a:lnTo>
                <a:lnTo>
                  <a:pt x="0" y="1284731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0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0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0" y="1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2827"/>
                </a:moveTo>
                <a:lnTo>
                  <a:pt x="188747" y="1282827"/>
                </a:lnTo>
                <a:lnTo>
                  <a:pt x="188747" y="0"/>
                </a:lnTo>
                <a:lnTo>
                  <a:pt x="0" y="0"/>
                </a:lnTo>
                <a:lnTo>
                  <a:pt x="0" y="1282827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 txBox="1">
            <a:spLocks noGrp="1"/>
          </p:cNvSpPr>
          <p:nvPr>
            <p:ph type="title" idx="4294967295"/>
          </p:nvPr>
        </p:nvSpPr>
        <p:spPr>
          <a:xfrm>
            <a:off x="1584866" y="513530"/>
            <a:ext cx="8229600" cy="857250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9525"/>
            <a:r>
              <a:rPr sz="2100" b="1" spc="-4" dirty="0">
                <a:solidFill>
                  <a:srgbClr val="364554"/>
                </a:solidFill>
                <a:latin typeface="微软雅黑"/>
                <a:cs typeface="微软雅黑"/>
              </a:rPr>
              <a:t>爬取网站的复杂数据</a:t>
            </a:r>
            <a:endParaRPr sz="2100" dirty="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329432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01037" y="500444"/>
            <a:ext cx="5735003" cy="43211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2672715">
              <a:lnSpc>
                <a:spcPct val="130000"/>
              </a:lnSpc>
            </a:pPr>
            <a:r>
              <a:rPr spc="-98" dirty="0">
                <a:latin typeface="Calibri"/>
                <a:cs typeface="Calibri"/>
              </a:rPr>
              <a:t>da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169" dirty="0">
                <a:latin typeface="Calibri"/>
                <a:cs typeface="Calibri"/>
              </a:rPr>
              <a:t>a</a:t>
            </a:r>
            <a:r>
              <a:rPr spc="-221" dirty="0">
                <a:latin typeface="Calibri"/>
                <a:cs typeface="Calibri"/>
              </a:rPr>
              <a:t>=</a:t>
            </a:r>
            <a:r>
              <a:rPr spc="-30" dirty="0">
                <a:latin typeface="Calibri"/>
                <a:cs typeface="Calibri"/>
              </a:rPr>
              <a:t>urllib.</a:t>
            </a:r>
            <a:r>
              <a:rPr spc="-49" dirty="0">
                <a:latin typeface="Calibri"/>
                <a:cs typeface="Calibri"/>
              </a:rPr>
              <a:t>r</a:t>
            </a:r>
            <a:r>
              <a:rPr spc="-71" dirty="0">
                <a:latin typeface="Calibri"/>
                <a:cs typeface="Calibri"/>
              </a:rPr>
              <a:t>eque</a:t>
            </a:r>
            <a:r>
              <a:rPr spc="-83" dirty="0">
                <a:latin typeface="Calibri"/>
                <a:cs typeface="Calibri"/>
              </a:rPr>
              <a:t>s</a:t>
            </a:r>
            <a:r>
              <a:rPr spc="-41" dirty="0">
                <a:latin typeface="Calibri"/>
                <a:cs typeface="Calibri"/>
              </a:rPr>
              <a:t>t.urlope</a:t>
            </a:r>
            <a:r>
              <a:rPr spc="-60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(</a:t>
            </a:r>
            <a:r>
              <a:rPr spc="-41" dirty="0">
                <a:latin typeface="Calibri"/>
                <a:cs typeface="Calibri"/>
              </a:rPr>
              <a:t>ur</a:t>
            </a:r>
            <a:r>
              <a:rPr spc="-19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) </a:t>
            </a:r>
            <a:r>
              <a:rPr spc="-98" dirty="0">
                <a:latin typeface="Calibri"/>
                <a:cs typeface="Calibri"/>
              </a:rPr>
              <a:t>da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169" dirty="0">
                <a:latin typeface="Calibri"/>
                <a:cs typeface="Calibri"/>
              </a:rPr>
              <a:t>a</a:t>
            </a:r>
            <a:r>
              <a:rPr spc="-221" dirty="0">
                <a:latin typeface="Calibri"/>
                <a:cs typeface="Calibri"/>
              </a:rPr>
              <a:t>=</a:t>
            </a:r>
            <a:r>
              <a:rPr spc="-98" dirty="0">
                <a:latin typeface="Calibri"/>
                <a:cs typeface="Calibri"/>
              </a:rPr>
              <a:t>da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4" dirty="0">
                <a:latin typeface="Calibri"/>
                <a:cs typeface="Calibri"/>
              </a:rPr>
              <a:t>a.</a:t>
            </a:r>
            <a:r>
              <a:rPr spc="-30" dirty="0">
                <a:latin typeface="Calibri"/>
                <a:cs typeface="Calibri"/>
              </a:rPr>
              <a:t>r</a:t>
            </a:r>
            <a:r>
              <a:rPr spc="-53" dirty="0">
                <a:latin typeface="Calibri"/>
                <a:cs typeface="Calibri"/>
              </a:rPr>
              <a:t>ea</a:t>
            </a:r>
            <a:r>
              <a:rPr spc="-116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() </a:t>
            </a:r>
            <a:r>
              <a:rPr spc="-98" dirty="0">
                <a:latin typeface="Calibri"/>
                <a:cs typeface="Calibri"/>
              </a:rPr>
              <a:t>da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169" dirty="0">
                <a:latin typeface="Calibri"/>
                <a:cs typeface="Calibri"/>
              </a:rPr>
              <a:t>a</a:t>
            </a:r>
            <a:r>
              <a:rPr spc="-221" dirty="0">
                <a:latin typeface="Calibri"/>
                <a:cs typeface="Calibri"/>
              </a:rPr>
              <a:t>=</a:t>
            </a:r>
            <a:r>
              <a:rPr spc="-98" dirty="0">
                <a:latin typeface="Calibri"/>
                <a:cs typeface="Calibri"/>
              </a:rPr>
              <a:t>da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45" dirty="0">
                <a:latin typeface="Calibri"/>
                <a:cs typeface="Calibri"/>
              </a:rPr>
              <a:t>a.de</a:t>
            </a:r>
            <a:r>
              <a:rPr spc="-60" dirty="0">
                <a:latin typeface="Calibri"/>
                <a:cs typeface="Calibri"/>
              </a:rPr>
              <a:t>c</a:t>
            </a:r>
            <a:r>
              <a:rPr spc="-98" dirty="0">
                <a:latin typeface="Calibri"/>
                <a:cs typeface="Calibri"/>
              </a:rPr>
              <a:t>od</a:t>
            </a:r>
            <a:r>
              <a:rPr spc="-83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() </a:t>
            </a:r>
            <a:r>
              <a:rPr spc="-143" dirty="0">
                <a:latin typeface="Calibri"/>
                <a:cs typeface="Calibri"/>
              </a:rPr>
              <a:t>soup=</a:t>
            </a:r>
            <a:r>
              <a:rPr spc="-53" dirty="0">
                <a:latin typeface="Calibri"/>
                <a:cs typeface="Calibri"/>
              </a:rPr>
              <a:t>B</a:t>
            </a:r>
            <a:r>
              <a:rPr spc="-45" dirty="0">
                <a:latin typeface="Calibri"/>
                <a:cs typeface="Calibri"/>
              </a:rPr>
              <a:t>e</a:t>
            </a:r>
            <a:r>
              <a:rPr spc="-64" dirty="0">
                <a:latin typeface="Calibri"/>
                <a:cs typeface="Calibri"/>
              </a:rPr>
              <a:t>autifulSoup</a:t>
            </a:r>
            <a:r>
              <a:rPr spc="-60" dirty="0">
                <a:latin typeface="Calibri"/>
                <a:cs typeface="Calibri"/>
              </a:rPr>
              <a:t>(d</a:t>
            </a:r>
            <a:r>
              <a:rPr spc="-79" dirty="0">
                <a:latin typeface="Calibri"/>
                <a:cs typeface="Calibri"/>
              </a:rPr>
              <a:t>a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4" dirty="0">
                <a:latin typeface="Calibri"/>
                <a:cs typeface="Calibri"/>
              </a:rPr>
              <a:t>a,"</a:t>
            </a:r>
            <a:r>
              <a:rPr spc="-64" dirty="0">
                <a:latin typeface="Calibri"/>
                <a:cs typeface="Calibri"/>
              </a:rPr>
              <a:t>lxm</a:t>
            </a:r>
            <a:r>
              <a:rPr spc="-23" dirty="0">
                <a:latin typeface="Calibri"/>
                <a:cs typeface="Calibri"/>
              </a:rPr>
              <a:t>l</a:t>
            </a:r>
            <a:r>
              <a:rPr spc="4" dirty="0">
                <a:latin typeface="Calibri"/>
                <a:cs typeface="Calibri"/>
              </a:rPr>
              <a:t>")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3" dirty="0">
                <a:latin typeface="Calibri"/>
                <a:cs typeface="Calibri"/>
              </a:rPr>
              <a:t>pri</a:t>
            </a:r>
            <a:r>
              <a:rPr spc="-86" dirty="0">
                <a:latin typeface="Calibri"/>
                <a:cs typeface="Calibri"/>
              </a:rPr>
              <a:t>n</a:t>
            </a:r>
            <a:r>
              <a:rPr spc="-4" dirty="0">
                <a:latin typeface="Calibri"/>
                <a:cs typeface="Calibri"/>
              </a:rPr>
              <a:t>t(</a:t>
            </a:r>
            <a:r>
              <a:rPr spc="-75" dirty="0">
                <a:latin typeface="Calibri"/>
                <a:cs typeface="Calibri"/>
              </a:rPr>
              <a:t>s</a:t>
            </a:r>
            <a:r>
              <a:rPr spc="-109" dirty="0">
                <a:latin typeface="Calibri"/>
                <a:cs typeface="Calibri"/>
              </a:rPr>
              <a:t>o</a:t>
            </a:r>
            <a:r>
              <a:rPr spc="-56" dirty="0">
                <a:latin typeface="Calibri"/>
                <a:cs typeface="Calibri"/>
              </a:rPr>
              <a:t>up</a:t>
            </a:r>
            <a:r>
              <a:rPr spc="-68" dirty="0">
                <a:latin typeface="Calibri"/>
                <a:cs typeface="Calibri"/>
              </a:rPr>
              <a:t>.</a:t>
            </a:r>
            <a:r>
              <a:rPr spc="-60" dirty="0">
                <a:latin typeface="Calibri"/>
                <a:cs typeface="Calibri"/>
              </a:rPr>
              <a:t>find</a:t>
            </a:r>
            <a:r>
              <a:rPr spc="-26" dirty="0">
                <a:latin typeface="Calibri"/>
                <a:cs typeface="Calibri"/>
              </a:rPr>
              <a:t>("h3"</a:t>
            </a:r>
            <a:r>
              <a:rPr spc="34" dirty="0">
                <a:latin typeface="Calibri"/>
                <a:cs typeface="Calibri"/>
              </a:rPr>
              <a:t>)</a:t>
            </a:r>
            <a:r>
              <a:rPr spc="-15" dirty="0">
                <a:latin typeface="Calibri"/>
                <a:cs typeface="Calibri"/>
              </a:rPr>
              <a:t>.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71" dirty="0">
                <a:latin typeface="Calibri"/>
                <a:cs typeface="Calibri"/>
              </a:rPr>
              <a:t>e</a:t>
            </a:r>
            <a:r>
              <a:rPr spc="-41" dirty="0">
                <a:latin typeface="Calibri"/>
                <a:cs typeface="Calibri"/>
              </a:rPr>
              <a:t>x</a:t>
            </a:r>
            <a:r>
              <a:rPr spc="-4" dirty="0">
                <a:latin typeface="Calibri"/>
                <a:cs typeface="Calibri"/>
              </a:rPr>
              <a:t>t) </a:t>
            </a:r>
            <a:r>
              <a:rPr spc="-64" dirty="0">
                <a:latin typeface="Calibri"/>
                <a:cs typeface="Calibri"/>
              </a:rPr>
              <a:t>di</a:t>
            </a:r>
            <a:r>
              <a:rPr spc="-83" dirty="0">
                <a:latin typeface="Calibri"/>
                <a:cs typeface="Calibri"/>
              </a:rPr>
              <a:t>v</a:t>
            </a:r>
            <a:r>
              <a:rPr spc="-64" dirty="0">
                <a:latin typeface="Calibri"/>
                <a:cs typeface="Calibri"/>
              </a:rPr>
              <a:t>s</a:t>
            </a:r>
            <a:r>
              <a:rPr spc="-338" dirty="0">
                <a:latin typeface="Calibri"/>
                <a:cs typeface="Calibri"/>
              </a:rPr>
              <a:t>=</a:t>
            </a:r>
            <a:r>
              <a:rPr spc="-71" dirty="0">
                <a:latin typeface="Calibri"/>
                <a:cs typeface="Calibri"/>
              </a:rPr>
              <a:t>soup</a:t>
            </a:r>
            <a:r>
              <a:rPr spc="-38" dirty="0">
                <a:latin typeface="Calibri"/>
                <a:cs typeface="Calibri"/>
              </a:rPr>
              <a:t>.</a:t>
            </a:r>
            <a:r>
              <a:rPr spc="-45" dirty="0">
                <a:latin typeface="Calibri"/>
                <a:cs typeface="Calibri"/>
              </a:rPr>
              <a:t>sel</a:t>
            </a:r>
            <a:r>
              <a:rPr spc="-53"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c</a:t>
            </a:r>
            <a:r>
              <a:rPr spc="-30" dirty="0">
                <a:latin typeface="Calibri"/>
                <a:cs typeface="Calibri"/>
              </a:rPr>
              <a:t>t</a:t>
            </a:r>
            <a:r>
              <a:rPr spc="-26" dirty="0">
                <a:latin typeface="Calibri"/>
                <a:cs typeface="Calibri"/>
              </a:rPr>
              <a:t>("div")</a:t>
            </a:r>
            <a:r>
              <a:rPr spc="-23" dirty="0">
                <a:latin typeface="Calibri"/>
                <a:cs typeface="Calibri"/>
              </a:rPr>
              <a:t> </a:t>
            </a:r>
            <a:r>
              <a:rPr spc="-109" dirty="0">
                <a:latin typeface="Calibri"/>
                <a:cs typeface="Calibri"/>
              </a:rPr>
              <a:t>img</a:t>
            </a:r>
            <a:r>
              <a:rPr spc="-86" dirty="0">
                <a:latin typeface="Calibri"/>
                <a:cs typeface="Calibri"/>
              </a:rPr>
              <a:t>s</a:t>
            </a:r>
            <a:r>
              <a:rPr spc="-338" dirty="0">
                <a:latin typeface="Calibri"/>
                <a:cs typeface="Calibri"/>
              </a:rPr>
              <a:t>=</a:t>
            </a:r>
            <a:r>
              <a:rPr spc="-71" dirty="0">
                <a:latin typeface="Calibri"/>
                <a:cs typeface="Calibri"/>
              </a:rPr>
              <a:t>soup</a:t>
            </a:r>
            <a:r>
              <a:rPr spc="-38" dirty="0">
                <a:latin typeface="Calibri"/>
                <a:cs typeface="Calibri"/>
              </a:rPr>
              <a:t>.</a:t>
            </a:r>
            <a:r>
              <a:rPr spc="-45" dirty="0">
                <a:latin typeface="Calibri"/>
                <a:cs typeface="Calibri"/>
              </a:rPr>
              <a:t>sel</a:t>
            </a:r>
            <a:r>
              <a:rPr spc="-53"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c</a:t>
            </a:r>
            <a:r>
              <a:rPr spc="-30" dirty="0">
                <a:latin typeface="Calibri"/>
                <a:cs typeface="Calibri"/>
              </a:rPr>
              <a:t>t</a:t>
            </a:r>
            <a:r>
              <a:rPr spc="8" dirty="0">
                <a:latin typeface="Calibri"/>
                <a:cs typeface="Calibri"/>
              </a:rPr>
              <a:t>(</a:t>
            </a:r>
            <a:r>
              <a:rPr spc="4" dirty="0">
                <a:latin typeface="Calibri"/>
                <a:cs typeface="Calibri"/>
              </a:rPr>
              <a:t>"</a:t>
            </a:r>
            <a:r>
              <a:rPr spc="-116" dirty="0">
                <a:latin typeface="Calibri"/>
                <a:cs typeface="Calibri"/>
              </a:rPr>
              <a:t>img</a:t>
            </a:r>
            <a:r>
              <a:rPr spc="4" dirty="0">
                <a:latin typeface="Calibri"/>
                <a:cs typeface="Calibri"/>
              </a:rPr>
              <a:t>")</a:t>
            </a:r>
            <a:endParaRPr dirty="0">
              <a:latin typeface="Calibri"/>
              <a:cs typeface="Calibri"/>
            </a:endParaRPr>
          </a:p>
          <a:p>
            <a:pPr marL="214789" marR="2580322" indent="-205740">
              <a:lnSpc>
                <a:spcPct val="130000"/>
              </a:lnSpc>
            </a:pPr>
            <a:r>
              <a:rPr spc="-19" dirty="0">
                <a:latin typeface="Calibri"/>
                <a:cs typeface="Calibri"/>
              </a:rPr>
              <a:t>if</a:t>
            </a:r>
            <a:r>
              <a:rPr spc="-83" dirty="0">
                <a:latin typeface="Calibri"/>
                <a:cs typeface="Calibri"/>
              </a:rPr>
              <a:t> </a:t>
            </a:r>
            <a:r>
              <a:rPr spc="-49" dirty="0">
                <a:latin typeface="Calibri"/>
                <a:cs typeface="Calibri"/>
              </a:rPr>
              <a:t>len</a:t>
            </a:r>
            <a:r>
              <a:rPr dirty="0">
                <a:latin typeface="Calibri"/>
                <a:cs typeface="Calibri"/>
              </a:rPr>
              <a:t>(</a:t>
            </a:r>
            <a:r>
              <a:rPr spc="-64" dirty="0">
                <a:latin typeface="Calibri"/>
                <a:cs typeface="Calibri"/>
              </a:rPr>
              <a:t>di</a:t>
            </a:r>
            <a:r>
              <a:rPr spc="-83" dirty="0">
                <a:latin typeface="Calibri"/>
                <a:cs typeface="Calibri"/>
              </a:rPr>
              <a:t>v</a:t>
            </a:r>
            <a:r>
              <a:rPr spc="-64" dirty="0">
                <a:latin typeface="Calibri"/>
                <a:cs typeface="Calibri"/>
              </a:rPr>
              <a:t>s</a:t>
            </a:r>
            <a:r>
              <a:rPr spc="-109" dirty="0">
                <a:latin typeface="Calibri"/>
                <a:cs typeface="Calibri"/>
              </a:rPr>
              <a:t>)</a:t>
            </a:r>
            <a:r>
              <a:rPr spc="-229" dirty="0">
                <a:latin typeface="Calibri"/>
                <a:cs typeface="Calibri"/>
              </a:rPr>
              <a:t>&gt;</a:t>
            </a:r>
            <a:r>
              <a:rPr spc="-60" dirty="0">
                <a:latin typeface="Calibri"/>
                <a:cs typeface="Calibri"/>
              </a:rPr>
              <a:t>0</a:t>
            </a:r>
            <a:r>
              <a:rPr spc="-101" dirty="0">
                <a:latin typeface="Calibri"/>
                <a:cs typeface="Calibri"/>
              </a:rPr>
              <a:t> </a:t>
            </a:r>
            <a:r>
              <a:rPr spc="-83" dirty="0">
                <a:latin typeface="Calibri"/>
                <a:cs typeface="Calibri"/>
              </a:rPr>
              <a:t>and</a:t>
            </a:r>
            <a:r>
              <a:rPr spc="-86" dirty="0">
                <a:latin typeface="Calibri"/>
                <a:cs typeface="Calibri"/>
              </a:rPr>
              <a:t> </a:t>
            </a:r>
            <a:r>
              <a:rPr spc="-41" dirty="0">
                <a:latin typeface="Calibri"/>
                <a:cs typeface="Calibri"/>
              </a:rPr>
              <a:t>le</a:t>
            </a:r>
            <a:r>
              <a:rPr spc="-60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(</a:t>
            </a:r>
            <a:r>
              <a:rPr spc="-109" dirty="0">
                <a:latin typeface="Calibri"/>
                <a:cs typeface="Calibri"/>
              </a:rPr>
              <a:t>img</a:t>
            </a:r>
            <a:r>
              <a:rPr spc="-86" dirty="0">
                <a:latin typeface="Calibri"/>
                <a:cs typeface="Calibri"/>
              </a:rPr>
              <a:t>s</a:t>
            </a:r>
            <a:r>
              <a:rPr spc="-109" dirty="0">
                <a:latin typeface="Calibri"/>
                <a:cs typeface="Calibri"/>
              </a:rPr>
              <a:t>)</a:t>
            </a:r>
            <a:r>
              <a:rPr spc="-229" dirty="0">
                <a:latin typeface="Calibri"/>
                <a:cs typeface="Calibri"/>
              </a:rPr>
              <a:t>&gt;</a:t>
            </a:r>
            <a:r>
              <a:rPr spc="15" dirty="0">
                <a:latin typeface="Calibri"/>
                <a:cs typeface="Calibri"/>
              </a:rPr>
              <a:t>0:</a:t>
            </a:r>
            <a:r>
              <a:rPr spc="11" dirty="0">
                <a:latin typeface="Calibri"/>
                <a:cs typeface="Calibri"/>
              </a:rPr>
              <a:t> </a:t>
            </a:r>
            <a:r>
              <a:rPr spc="-53" dirty="0">
                <a:latin typeface="Calibri"/>
                <a:cs typeface="Calibri"/>
              </a:rPr>
              <a:t>pri</a:t>
            </a:r>
            <a:r>
              <a:rPr spc="-83" dirty="0">
                <a:latin typeface="Calibri"/>
                <a:cs typeface="Calibri"/>
              </a:rPr>
              <a:t>n</a:t>
            </a:r>
            <a:r>
              <a:rPr spc="-4" dirty="0">
                <a:latin typeface="Calibri"/>
                <a:cs typeface="Calibri"/>
              </a:rPr>
              <a:t>t(</a:t>
            </a:r>
            <a:r>
              <a:rPr spc="-64" dirty="0">
                <a:latin typeface="Calibri"/>
                <a:cs typeface="Calibri"/>
              </a:rPr>
              <a:t>di</a:t>
            </a:r>
            <a:r>
              <a:rPr spc="-83" dirty="0">
                <a:latin typeface="Calibri"/>
                <a:cs typeface="Calibri"/>
              </a:rPr>
              <a:t>v</a:t>
            </a:r>
            <a:r>
              <a:rPr spc="-64" dirty="0">
                <a:latin typeface="Calibri"/>
                <a:cs typeface="Calibri"/>
              </a:rPr>
              <a:t>s</a:t>
            </a:r>
            <a:r>
              <a:rPr spc="-19" dirty="0">
                <a:latin typeface="Calibri"/>
                <a:cs typeface="Calibri"/>
              </a:rPr>
              <a:t>[</a:t>
            </a:r>
            <a:r>
              <a:rPr spc="-41" dirty="0">
                <a:latin typeface="Calibri"/>
                <a:cs typeface="Calibri"/>
              </a:rPr>
              <a:t>0</a:t>
            </a:r>
            <a:r>
              <a:rPr spc="41" dirty="0">
                <a:latin typeface="Calibri"/>
                <a:cs typeface="Calibri"/>
              </a:rPr>
              <a:t>]</a:t>
            </a:r>
            <a:r>
              <a:rPr spc="-15" dirty="0">
                <a:latin typeface="Calibri"/>
                <a:cs typeface="Calibri"/>
              </a:rPr>
              <a:t>.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75" dirty="0">
                <a:latin typeface="Calibri"/>
                <a:cs typeface="Calibri"/>
              </a:rPr>
              <a:t>e</a:t>
            </a:r>
            <a:r>
              <a:rPr spc="-41" dirty="0">
                <a:latin typeface="Calibri"/>
                <a:cs typeface="Calibri"/>
              </a:rPr>
              <a:t>x</a:t>
            </a:r>
            <a:r>
              <a:rPr spc="-4" dirty="0">
                <a:latin typeface="Calibri"/>
                <a:cs typeface="Calibri"/>
              </a:rPr>
              <a:t>t) </a:t>
            </a:r>
            <a:r>
              <a:rPr spc="-41" dirty="0">
                <a:latin typeface="Calibri"/>
                <a:cs typeface="Calibri"/>
              </a:rPr>
              <a:t>ur</a:t>
            </a:r>
            <a:r>
              <a:rPr spc="-23" dirty="0">
                <a:latin typeface="Calibri"/>
                <a:cs typeface="Calibri"/>
              </a:rPr>
              <a:t>l</a:t>
            </a:r>
            <a:r>
              <a:rPr spc="-338" dirty="0">
                <a:latin typeface="Calibri"/>
                <a:cs typeface="Calibri"/>
              </a:rPr>
              <a:t>=</a:t>
            </a:r>
            <a:r>
              <a:rPr spc="-83" dirty="0">
                <a:latin typeface="Calibri"/>
                <a:cs typeface="Calibri"/>
              </a:rPr>
              <a:t>s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art_ur</a:t>
            </a:r>
            <a:r>
              <a:rPr spc="4" dirty="0">
                <a:latin typeface="Calibri"/>
                <a:cs typeface="Calibri"/>
              </a:rPr>
              <a:t>l</a:t>
            </a:r>
            <a:r>
              <a:rPr spc="-135" dirty="0">
                <a:latin typeface="Calibri"/>
                <a:cs typeface="Calibri"/>
              </a:rPr>
              <a:t>+"/"+</a:t>
            </a:r>
            <a:r>
              <a:rPr spc="-109" dirty="0">
                <a:latin typeface="Calibri"/>
                <a:cs typeface="Calibri"/>
              </a:rPr>
              <a:t>img</a:t>
            </a:r>
            <a:r>
              <a:rPr spc="-90" dirty="0">
                <a:latin typeface="Calibri"/>
                <a:cs typeface="Calibri"/>
              </a:rPr>
              <a:t>s</a:t>
            </a:r>
            <a:r>
              <a:rPr spc="-8" dirty="0">
                <a:latin typeface="Calibri"/>
                <a:cs typeface="Calibri"/>
              </a:rPr>
              <a:t>[0]["</a:t>
            </a:r>
            <a:r>
              <a:rPr spc="-38" dirty="0">
                <a:latin typeface="Calibri"/>
                <a:cs typeface="Calibri"/>
              </a:rPr>
              <a:t>s</a:t>
            </a:r>
            <a:r>
              <a:rPr spc="-56" dirty="0">
                <a:latin typeface="Calibri"/>
                <a:cs typeface="Calibri"/>
              </a:rPr>
              <a:t>r</a:t>
            </a:r>
            <a:r>
              <a:rPr spc="-71" dirty="0">
                <a:latin typeface="Calibri"/>
                <a:cs typeface="Calibri"/>
              </a:rPr>
              <a:t>c</a:t>
            </a:r>
            <a:r>
              <a:rPr spc="8" dirty="0">
                <a:latin typeface="Calibri"/>
                <a:cs typeface="Calibri"/>
              </a:rPr>
              <a:t>"]</a:t>
            </a:r>
            <a:endParaRPr dirty="0">
              <a:latin typeface="Calibri"/>
              <a:cs typeface="Calibri"/>
            </a:endParaRPr>
          </a:p>
          <a:p>
            <a:pPr marL="214789" marR="3810">
              <a:lnSpc>
                <a:spcPct val="130000"/>
              </a:lnSpc>
            </a:pPr>
            <a:r>
              <a:rPr spc="-30" dirty="0">
                <a:latin typeface="Calibri"/>
                <a:cs typeface="Calibri"/>
              </a:rPr>
              <a:t>urllib.</a:t>
            </a:r>
            <a:r>
              <a:rPr spc="-49" dirty="0">
                <a:latin typeface="Calibri"/>
                <a:cs typeface="Calibri"/>
              </a:rPr>
              <a:t>r</a:t>
            </a:r>
            <a:r>
              <a:rPr spc="-71" dirty="0">
                <a:latin typeface="Calibri"/>
                <a:cs typeface="Calibri"/>
              </a:rPr>
              <a:t>eque</a:t>
            </a:r>
            <a:r>
              <a:rPr spc="-83" dirty="0">
                <a:latin typeface="Calibri"/>
                <a:cs typeface="Calibri"/>
              </a:rPr>
              <a:t>s</a:t>
            </a:r>
            <a:r>
              <a:rPr spc="-8" dirty="0">
                <a:latin typeface="Calibri"/>
                <a:cs typeface="Calibri"/>
              </a:rPr>
              <a:t>t.url</a:t>
            </a:r>
            <a:r>
              <a:rPr spc="-38" dirty="0">
                <a:latin typeface="Calibri"/>
                <a:cs typeface="Calibri"/>
              </a:rPr>
              <a:t>r</a:t>
            </a:r>
            <a:r>
              <a:rPr spc="-34" dirty="0">
                <a:latin typeface="Calibri"/>
                <a:cs typeface="Calibri"/>
              </a:rPr>
              <a:t>e</a:t>
            </a:r>
            <a:r>
              <a:rPr spc="-30" dirty="0">
                <a:latin typeface="Calibri"/>
                <a:cs typeface="Calibri"/>
              </a:rPr>
              <a:t>trie</a:t>
            </a:r>
            <a:r>
              <a:rPr spc="-64" dirty="0">
                <a:latin typeface="Calibri"/>
                <a:cs typeface="Calibri"/>
              </a:rPr>
              <a:t>v</a:t>
            </a:r>
            <a:r>
              <a:rPr spc="-41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(</a:t>
            </a:r>
            <a:r>
              <a:rPr spc="-41" dirty="0">
                <a:latin typeface="Calibri"/>
                <a:cs typeface="Calibri"/>
              </a:rPr>
              <a:t>ur</a:t>
            </a:r>
            <a:r>
              <a:rPr spc="-19" dirty="0">
                <a:latin typeface="Calibri"/>
                <a:cs typeface="Calibri"/>
              </a:rPr>
              <a:t>l</a:t>
            </a:r>
            <a:r>
              <a:rPr spc="-34" dirty="0">
                <a:latin typeface="Calibri"/>
                <a:cs typeface="Calibri"/>
              </a:rPr>
              <a:t>,"d</a:t>
            </a:r>
            <a:r>
              <a:rPr spc="-68" dirty="0">
                <a:latin typeface="Calibri"/>
                <a:cs typeface="Calibri"/>
              </a:rPr>
              <a:t>o</a:t>
            </a:r>
            <a:r>
              <a:rPr spc="-71" dirty="0">
                <a:latin typeface="Calibri"/>
                <a:cs typeface="Calibri"/>
              </a:rPr>
              <a:t>wnloaded</a:t>
            </a:r>
            <a:r>
              <a:rPr spc="-94" dirty="0">
                <a:latin typeface="Calibri"/>
                <a:cs typeface="Calibri"/>
              </a:rPr>
              <a:t> </a:t>
            </a:r>
            <a:r>
              <a:rPr spc="-116" dirty="0">
                <a:latin typeface="Calibri"/>
                <a:cs typeface="Calibri"/>
              </a:rPr>
              <a:t>"</a:t>
            </a:r>
            <a:r>
              <a:rPr spc="-203" dirty="0">
                <a:latin typeface="Calibri"/>
                <a:cs typeface="Calibri"/>
              </a:rPr>
              <a:t>+</a:t>
            </a:r>
            <a:r>
              <a:rPr spc="-109" dirty="0">
                <a:latin typeface="Calibri"/>
                <a:cs typeface="Calibri"/>
              </a:rPr>
              <a:t>img</a:t>
            </a:r>
            <a:r>
              <a:rPr spc="-86" dirty="0">
                <a:latin typeface="Calibri"/>
                <a:cs typeface="Calibri"/>
              </a:rPr>
              <a:t>s</a:t>
            </a:r>
            <a:r>
              <a:rPr spc="-8" dirty="0">
                <a:latin typeface="Calibri"/>
                <a:cs typeface="Calibri"/>
              </a:rPr>
              <a:t>[0]["</a:t>
            </a:r>
            <a:r>
              <a:rPr spc="-38" dirty="0">
                <a:latin typeface="Calibri"/>
                <a:cs typeface="Calibri"/>
              </a:rPr>
              <a:t>s</a:t>
            </a:r>
            <a:r>
              <a:rPr spc="-56" dirty="0">
                <a:latin typeface="Calibri"/>
                <a:cs typeface="Calibri"/>
              </a:rPr>
              <a:t>r</a:t>
            </a:r>
            <a:r>
              <a:rPr spc="-68" dirty="0">
                <a:latin typeface="Calibri"/>
                <a:cs typeface="Calibri"/>
              </a:rPr>
              <a:t>c</a:t>
            </a:r>
            <a:r>
              <a:rPr spc="8" dirty="0">
                <a:latin typeface="Calibri"/>
                <a:cs typeface="Calibri"/>
              </a:rPr>
              <a:t>"])</a:t>
            </a:r>
            <a:r>
              <a:rPr spc="4" dirty="0">
                <a:latin typeface="Calibri"/>
                <a:cs typeface="Calibri"/>
              </a:rPr>
              <a:t> </a:t>
            </a:r>
            <a:r>
              <a:rPr spc="-53" dirty="0">
                <a:latin typeface="Calibri"/>
                <a:cs typeface="Calibri"/>
              </a:rPr>
              <a:t>pri</a:t>
            </a:r>
            <a:r>
              <a:rPr spc="-83" dirty="0">
                <a:latin typeface="Calibri"/>
                <a:cs typeface="Calibri"/>
              </a:rPr>
              <a:t>n</a:t>
            </a:r>
            <a:r>
              <a:rPr spc="-41" dirty="0">
                <a:latin typeface="Calibri"/>
                <a:cs typeface="Calibri"/>
              </a:rPr>
              <a:t>t("d</a:t>
            </a:r>
            <a:r>
              <a:rPr spc="-71" dirty="0">
                <a:latin typeface="Calibri"/>
                <a:cs typeface="Calibri"/>
              </a:rPr>
              <a:t>ownloaded</a:t>
            </a:r>
            <a:r>
              <a:rPr spc="-94" dirty="0">
                <a:latin typeface="Calibri"/>
                <a:cs typeface="Calibri"/>
              </a:rPr>
              <a:t> </a:t>
            </a:r>
            <a:r>
              <a:rPr spc="34" dirty="0">
                <a:latin typeface="Calibri"/>
                <a:cs typeface="Calibri"/>
              </a:rPr>
              <a:t>",</a:t>
            </a:r>
            <a:r>
              <a:rPr spc="-109" dirty="0">
                <a:latin typeface="Calibri"/>
                <a:cs typeface="Calibri"/>
              </a:rPr>
              <a:t>img</a:t>
            </a:r>
            <a:r>
              <a:rPr spc="-86" dirty="0">
                <a:latin typeface="Calibri"/>
                <a:cs typeface="Calibri"/>
              </a:rPr>
              <a:t>s</a:t>
            </a:r>
            <a:r>
              <a:rPr spc="-8" dirty="0">
                <a:latin typeface="Calibri"/>
                <a:cs typeface="Calibri"/>
              </a:rPr>
              <a:t>[0]["</a:t>
            </a:r>
            <a:r>
              <a:rPr spc="-38" dirty="0">
                <a:latin typeface="Calibri"/>
                <a:cs typeface="Calibri"/>
              </a:rPr>
              <a:t>s</a:t>
            </a:r>
            <a:r>
              <a:rPr spc="-56" dirty="0">
                <a:latin typeface="Calibri"/>
                <a:cs typeface="Calibri"/>
              </a:rPr>
              <a:t>r</a:t>
            </a:r>
            <a:r>
              <a:rPr spc="-68" dirty="0">
                <a:latin typeface="Calibri"/>
                <a:cs typeface="Calibri"/>
              </a:rPr>
              <a:t>c</a:t>
            </a:r>
            <a:r>
              <a:rPr spc="8" dirty="0">
                <a:latin typeface="Calibri"/>
                <a:cs typeface="Calibri"/>
              </a:rPr>
              <a:t>"])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2458" y="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9002458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9002458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9002458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1"/>
                </a:moveTo>
                <a:lnTo>
                  <a:pt x="188722" y="1284731"/>
                </a:lnTo>
                <a:lnTo>
                  <a:pt x="188722" y="0"/>
                </a:lnTo>
                <a:lnTo>
                  <a:pt x="0" y="0"/>
                </a:lnTo>
                <a:lnTo>
                  <a:pt x="0" y="1284731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9002458" y="4181379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2827"/>
                </a:moveTo>
                <a:lnTo>
                  <a:pt x="188722" y="1282827"/>
                </a:lnTo>
                <a:lnTo>
                  <a:pt x="188722" y="0"/>
                </a:lnTo>
                <a:lnTo>
                  <a:pt x="0" y="0"/>
                </a:lnTo>
                <a:lnTo>
                  <a:pt x="0" y="12828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0" y="417995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0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1"/>
                </a:moveTo>
                <a:lnTo>
                  <a:pt x="188747" y="1284731"/>
                </a:lnTo>
                <a:lnTo>
                  <a:pt x="188747" y="0"/>
                </a:lnTo>
                <a:lnTo>
                  <a:pt x="0" y="0"/>
                </a:lnTo>
                <a:lnTo>
                  <a:pt x="0" y="1284731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0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0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0" y="1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2827"/>
                </a:moveTo>
                <a:lnTo>
                  <a:pt x="188747" y="1282827"/>
                </a:lnTo>
                <a:lnTo>
                  <a:pt x="188747" y="0"/>
                </a:lnTo>
                <a:lnTo>
                  <a:pt x="0" y="0"/>
                </a:lnTo>
                <a:lnTo>
                  <a:pt x="0" y="1282827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9067809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13608</TotalTime>
  <Words>1486</Words>
  <Application>Microsoft Office PowerPoint</Application>
  <PresentationFormat>全屏显示(16:9)</PresentationFormat>
  <Paragraphs>251</Paragraphs>
  <Slides>39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39</vt:i4>
      </vt:variant>
    </vt:vector>
  </HeadingPairs>
  <TitlesOfParts>
    <vt:vector size="48" baseType="lpstr">
      <vt:lpstr>隶书</vt:lpstr>
      <vt:lpstr>宋体</vt:lpstr>
      <vt:lpstr>微软雅黑</vt:lpstr>
      <vt:lpstr>Calibri</vt:lpstr>
      <vt:lpstr>Constantia</vt:lpstr>
      <vt:lpstr>Times New Roman</vt:lpstr>
      <vt:lpstr>Wingdings 2</vt:lpstr>
      <vt:lpstr>流畅</vt:lpstr>
      <vt:lpstr>Office Theme</vt:lpstr>
      <vt:lpstr>8.2 第三章 网站树的爬取路径（3.4-3.5）</vt:lpstr>
      <vt:lpstr>3.4 Web服务器网站</vt:lpstr>
      <vt:lpstr>PART ONE</vt:lpstr>
      <vt:lpstr>Web服务器网站</vt:lpstr>
      <vt:lpstr>PowerPoint 演示文稿</vt:lpstr>
      <vt:lpstr>PowerPoint 演示文稿</vt:lpstr>
      <vt:lpstr>PART TWO</vt:lpstr>
      <vt:lpstr>爬取网站的复杂数据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PART Three</vt:lpstr>
      <vt:lpstr>爬虫程序的改进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3.5 实践项目 爬取网站图像</vt:lpstr>
      <vt:lpstr>PART ONE</vt:lpstr>
      <vt:lpstr>项目简介</vt:lpstr>
      <vt:lpstr>PART TWO</vt:lpstr>
      <vt:lpstr>3.5.2 单线程爬取图像的程序</vt:lpstr>
      <vt:lpstr>PowerPoint 演示文稿</vt:lpstr>
      <vt:lpstr>PowerPoint 演示文稿</vt:lpstr>
      <vt:lpstr>start_url="http://www.weather.com.cn/weather/101280601.shtml"</vt:lpstr>
      <vt:lpstr>PART Three</vt:lpstr>
      <vt:lpstr>多线程爬取图像的程序</vt:lpstr>
      <vt:lpstr>PowerPoint 演示文稿</vt:lpstr>
      <vt:lpstr>PowerPoint 演示文稿</vt:lpstr>
      <vt:lpstr>start_url="http://www.weather.com.cn/weather/101280601.shtml"</vt:lpstr>
      <vt:lpstr>PowerPoint 演示文稿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James</dc:creator>
  <cp:lastModifiedBy>Beautiful</cp:lastModifiedBy>
  <cp:revision>125</cp:revision>
  <cp:lastPrinted>2020-10-08T22:12:44Z</cp:lastPrinted>
  <dcterms:created xsi:type="dcterms:W3CDTF">2017-06-21T12:25:22Z</dcterms:created>
  <dcterms:modified xsi:type="dcterms:W3CDTF">2020-10-09T14:40:47Z</dcterms:modified>
</cp:coreProperties>
</file>