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3"/>
  </p:notesMasterIdLst>
  <p:handoutMasterIdLst>
    <p:handoutMasterId r:id="rId54"/>
  </p:handoutMasterIdLst>
  <p:sldIdLst>
    <p:sldId id="349" r:id="rId2"/>
    <p:sldId id="395" r:id="rId3"/>
    <p:sldId id="464" r:id="rId4"/>
    <p:sldId id="39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62" r:id="rId21"/>
    <p:sldId id="433" r:id="rId22"/>
    <p:sldId id="434" r:id="rId23"/>
    <p:sldId id="468" r:id="rId24"/>
    <p:sldId id="465" r:id="rId25"/>
    <p:sldId id="466" r:id="rId26"/>
    <p:sldId id="467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44" r:id="rId35"/>
    <p:sldId id="445" r:id="rId36"/>
    <p:sldId id="446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69" r:id="rId49"/>
    <p:sldId id="459" r:id="rId50"/>
    <p:sldId id="460" r:id="rId51"/>
    <p:sldId id="461" r:id="rId52"/>
  </p:sldIdLst>
  <p:sldSz cx="9144000" cy="5143500" type="screen16x9"/>
  <p:notesSz cx="6888163" cy="100187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41" autoAdjust="0"/>
  </p:normalViewPr>
  <p:slideViewPr>
    <p:cSldViewPr>
      <p:cViewPr varScale="1">
        <p:scale>
          <a:sx n="145" d="100"/>
          <a:sy n="145" d="100"/>
        </p:scale>
        <p:origin x="600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80" y="-78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6592" tIns="48297" rIns="96592" bIns="4829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936"/>
          </a:xfrm>
          <a:prstGeom prst="rect">
            <a:avLst/>
          </a:prstGeom>
        </p:spPr>
        <p:txBody>
          <a:bodyPr vert="horz" lIns="96592" tIns="48297" rIns="96592" bIns="48297" rtlCol="0"/>
          <a:lstStyle>
            <a:lvl1pPr algn="r">
              <a:defRPr sz="1300"/>
            </a:lvl1pPr>
          </a:lstStyle>
          <a:p>
            <a:fld id="{59BD802B-C96F-4609-91B9-2D2ACAFC1260}" type="datetimeFigureOut">
              <a:rPr lang="zh-CN" altLang="en-US" smtClean="0"/>
              <a:pPr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6592" tIns="48297" rIns="96592" bIns="4829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6039"/>
            <a:ext cx="2984871" cy="500936"/>
          </a:xfrm>
          <a:prstGeom prst="rect">
            <a:avLst/>
          </a:prstGeom>
        </p:spPr>
        <p:txBody>
          <a:bodyPr vert="horz" lIns="96592" tIns="48297" rIns="96592" bIns="48297" rtlCol="0" anchor="b"/>
          <a:lstStyle>
            <a:lvl1pPr algn="r">
              <a:defRPr sz="1300"/>
            </a:lvl1pPr>
          </a:lstStyle>
          <a:p>
            <a:fld id="{8F990201-A7D3-470E-92EF-58DA7B275B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03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676"/>
          </a:xfrm>
          <a:prstGeom prst="rect">
            <a:avLst/>
          </a:prstGeom>
        </p:spPr>
        <p:txBody>
          <a:bodyPr vert="horz" lIns="96592" tIns="48297" rIns="96592" bIns="4829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1"/>
            <a:ext cx="2984871" cy="502676"/>
          </a:xfrm>
          <a:prstGeom prst="rect">
            <a:avLst/>
          </a:prstGeom>
        </p:spPr>
        <p:txBody>
          <a:bodyPr vert="horz" lIns="96592" tIns="48297" rIns="96592" bIns="48297" rtlCol="0"/>
          <a:lstStyle>
            <a:lvl1pPr algn="r">
              <a:defRPr sz="1300"/>
            </a:lvl1pPr>
          </a:lstStyle>
          <a:p>
            <a:fld id="{1194F805-972A-4DF6-9FFC-FBB7316ED14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2" tIns="48297" rIns="96592" bIns="4829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1507"/>
            <a:ext cx="5510530" cy="3944868"/>
          </a:xfrm>
          <a:prstGeom prst="rect">
            <a:avLst/>
          </a:prstGeom>
        </p:spPr>
        <p:txBody>
          <a:bodyPr vert="horz" lIns="96592" tIns="48297" rIns="96592" bIns="4829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592" tIns="48297" rIns="96592" bIns="4829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6039"/>
            <a:ext cx="2984871" cy="502674"/>
          </a:xfrm>
          <a:prstGeom prst="rect">
            <a:avLst/>
          </a:prstGeom>
        </p:spPr>
        <p:txBody>
          <a:bodyPr vert="horz" lIns="96592" tIns="48297" rIns="96592" bIns="48297" rtlCol="0" anchor="b"/>
          <a:lstStyle>
            <a:lvl1pPr algn="r">
              <a:defRPr sz="1300"/>
            </a:lvl1pPr>
          </a:lstStyle>
          <a:p>
            <a:fld id="{2E056E6E-C8FC-44B6-BFDA-18BC0CF84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2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04320" y="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sziit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247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26" b="0" i="0">
                <a:solidFill>
                  <a:srgbClr val="01010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66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C3AB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51229" y="1011936"/>
            <a:ext cx="3034665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46941" y="921925"/>
            <a:ext cx="3636169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53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04320" y="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sziit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10/14/2020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0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728" r:id="rId14"/>
    <p:sldLayoutId id="2147483729" r:id="rId15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dangdang.com/?key=Python&amp;amp;act=input&amp;amp;page_index=2" TargetMode="External"/><Relationship Id="rId2" Type="http://schemas.openxmlformats.org/officeDocument/2006/relationships/hyperlink" Target="http://search.dangdang.com/?key=Python&amp;act=inpu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dangdang.com/'" TargetMode="Externa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596313"/>
            <a:ext cx="7772400" cy="1021842"/>
          </a:xfrm>
        </p:spPr>
        <p:txBody>
          <a:bodyPr/>
          <a:lstStyle/>
          <a:p>
            <a:pPr algn="ctr"/>
            <a:r>
              <a:rPr lang="zh-CN" altLang="en-US" dirty="0" smtClean="0"/>
              <a:t>第四章 </a:t>
            </a:r>
            <a:r>
              <a:rPr lang="en-US" altLang="zh-CN" dirty="0"/>
              <a:t>Scrapy </a:t>
            </a:r>
            <a:r>
              <a:rPr lang="zh-CN" altLang="en-US" dirty="0"/>
              <a:t>框架爬虫程序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4.3-4.4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287668"/>
            <a:ext cx="688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Fuzhou University  </a:t>
            </a:r>
            <a:r>
              <a:rPr lang="en-US" altLang="zh-CN" dirty="0"/>
              <a:t>College of Mathematics and Computer </a:t>
            </a:r>
            <a:r>
              <a:rPr lang="en-US" altLang="zh-CN" dirty="0" smtClean="0"/>
              <a:t>Science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4692" y="393061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教师：吴  伶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2912619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福州大学 数学与计算机科学学院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1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228" y="964330"/>
            <a:ext cx="5857075" cy="2911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653" indent="-258128">
              <a:buAutoNum type="arabicParenBoth" startAt="6"/>
              <a:tabLst>
                <a:tab pos="268129" algn="l"/>
              </a:tabLst>
            </a:pPr>
            <a:r>
              <a:rPr sz="1500" b="1" spc="-131" dirty="0">
                <a:latin typeface="Calibri"/>
                <a:cs typeface="Calibri"/>
              </a:rPr>
              <a:t>p</a:t>
            </a:r>
            <a:r>
              <a:rPr sz="1500" b="1" spc="-94" dirty="0">
                <a:latin typeface="Calibri"/>
                <a:cs typeface="Calibri"/>
              </a:rPr>
              <a:t>y</a:t>
            </a:r>
            <a:r>
              <a:rPr sz="1500" b="1" spc="-83" dirty="0">
                <a:latin typeface="Calibri"/>
                <a:cs typeface="Calibri"/>
              </a:rPr>
              <a:t>thon</a:t>
            </a:r>
            <a:r>
              <a:rPr sz="1500" b="1" spc="-38" dirty="0">
                <a:latin typeface="Calibri"/>
                <a:cs typeface="Calibri"/>
              </a:rPr>
              <a:t>.</a:t>
            </a:r>
            <a:r>
              <a:rPr sz="1500" b="1" spc="-116" dirty="0">
                <a:latin typeface="Calibri"/>
                <a:cs typeface="Calibri"/>
              </a:rPr>
              <a:t>h</a:t>
            </a:r>
            <a:r>
              <a:rPr sz="1500" b="1" spc="-109" dirty="0">
                <a:latin typeface="Calibri"/>
                <a:cs typeface="Calibri"/>
              </a:rPr>
              <a:t>tm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50" dirty="0">
                <a:latin typeface="Calibri"/>
                <a:cs typeface="Calibri"/>
              </a:rPr>
              <a:t>&lt;h3&gt;</a:t>
            </a:r>
            <a:r>
              <a:rPr sz="1500" spc="-127" dirty="0">
                <a:latin typeface="Calibri"/>
                <a:cs typeface="Calibri"/>
              </a:rPr>
              <a:t>P</a:t>
            </a:r>
            <a:r>
              <a:rPr sz="1500" spc="-41" dirty="0">
                <a:latin typeface="Calibri"/>
                <a:cs typeface="Calibri"/>
              </a:rPr>
              <a:t>y</a:t>
            </a:r>
            <a:r>
              <a:rPr sz="1500" spc="-53" dirty="0">
                <a:latin typeface="Calibri"/>
                <a:cs typeface="Calibri"/>
              </a:rPr>
              <a:t>thon</a:t>
            </a:r>
            <a:r>
              <a:rPr sz="1500" dirty="0">
                <a:latin typeface="宋体"/>
                <a:cs typeface="宋体"/>
              </a:rPr>
              <a:t>程序设</a:t>
            </a:r>
            <a:r>
              <a:rPr sz="1500" spc="-11" dirty="0">
                <a:latin typeface="宋体"/>
                <a:cs typeface="宋体"/>
              </a:rPr>
              <a:t>计</a:t>
            </a:r>
            <a:r>
              <a:rPr sz="1500" spc="-116" dirty="0">
                <a:latin typeface="Calibri"/>
                <a:cs typeface="Calibri"/>
              </a:rPr>
              <a:t>&lt;/h</a:t>
            </a:r>
            <a:r>
              <a:rPr sz="1500" spc="-56" dirty="0">
                <a:latin typeface="Calibri"/>
                <a:cs typeface="Calibri"/>
              </a:rPr>
              <a:t>3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91" dirty="0">
                <a:latin typeface="Calibri"/>
                <a:cs typeface="Calibri"/>
              </a:rPr>
              <a:t>&lt;</a:t>
            </a:r>
            <a:r>
              <a:rPr sz="1500" spc="-139" dirty="0">
                <a:latin typeface="Calibri"/>
                <a:cs typeface="Calibri"/>
              </a:rPr>
              <a:t>a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hr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101" dirty="0">
                <a:latin typeface="Calibri"/>
                <a:cs typeface="Calibri"/>
              </a:rPr>
              <a:t>="boo</a:t>
            </a:r>
            <a:r>
              <a:rPr sz="1500" spc="-109" dirty="0">
                <a:latin typeface="Calibri"/>
                <a:cs typeface="Calibri"/>
              </a:rPr>
              <a:t>k</a:t>
            </a:r>
            <a:r>
              <a:rPr sz="1500" spc="-19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h</a:t>
            </a:r>
            <a:r>
              <a:rPr sz="1500" spc="-86" dirty="0">
                <a:latin typeface="Calibri"/>
                <a:cs typeface="Calibri"/>
              </a:rPr>
              <a:t>tm"</a:t>
            </a:r>
            <a:r>
              <a:rPr sz="1500" spc="-116" dirty="0">
                <a:latin typeface="Calibri"/>
                <a:cs typeface="Calibri"/>
              </a:rPr>
              <a:t>&gt;</a:t>
            </a:r>
            <a:r>
              <a:rPr sz="1500" spc="-94" dirty="0">
                <a:latin typeface="Calibri"/>
                <a:cs typeface="Calibri"/>
              </a:rPr>
              <a:t>Hom</a:t>
            </a:r>
            <a:r>
              <a:rPr sz="1500" spc="-75" dirty="0">
                <a:latin typeface="Calibri"/>
                <a:cs typeface="Calibri"/>
              </a:rPr>
              <a:t>e</a:t>
            </a:r>
            <a:r>
              <a:rPr sz="1500" spc="-180" dirty="0">
                <a:latin typeface="Calibri"/>
                <a:cs typeface="Calibri"/>
              </a:rPr>
              <a:t>&lt;</a:t>
            </a:r>
            <a:r>
              <a:rPr sz="1500" spc="-131" dirty="0">
                <a:latin typeface="Calibri"/>
                <a:cs typeface="Calibri"/>
              </a:rPr>
              <a:t>/</a:t>
            </a:r>
            <a:r>
              <a:rPr sz="1500" spc="-161" dirty="0">
                <a:latin typeface="Calibri"/>
                <a:cs typeface="Calibri"/>
              </a:rPr>
              <a:t>a&gt;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267653" indent="-258128">
              <a:spcBef>
                <a:spcPts val="1155"/>
              </a:spcBef>
              <a:buAutoNum type="arabicParenBoth" startAt="7"/>
              <a:tabLst>
                <a:tab pos="268129" algn="l"/>
              </a:tabLst>
            </a:pPr>
            <a:r>
              <a:rPr sz="1500" b="1" spc="-41" dirty="0">
                <a:latin typeface="Calibri"/>
                <a:cs typeface="Calibri"/>
              </a:rPr>
              <a:t>j</a:t>
            </a:r>
            <a:r>
              <a:rPr sz="1500" b="1" spc="-90" dirty="0">
                <a:latin typeface="Calibri"/>
                <a:cs typeface="Calibri"/>
              </a:rPr>
              <a:t>a</a:t>
            </a:r>
            <a:r>
              <a:rPr sz="1500" b="1" spc="-124" dirty="0">
                <a:latin typeface="Calibri"/>
                <a:cs typeface="Calibri"/>
              </a:rPr>
              <a:t>v</a:t>
            </a:r>
            <a:r>
              <a:rPr sz="1500" b="1" spc="-49" dirty="0">
                <a:latin typeface="Calibri"/>
                <a:cs typeface="Calibri"/>
              </a:rPr>
              <a:t>a.</a:t>
            </a:r>
            <a:r>
              <a:rPr sz="1500" b="1" spc="-90" dirty="0">
                <a:latin typeface="Calibri"/>
                <a:cs typeface="Calibri"/>
              </a:rPr>
              <a:t>h</a:t>
            </a:r>
            <a:r>
              <a:rPr sz="1500" b="1" spc="-109" dirty="0">
                <a:latin typeface="Calibri"/>
                <a:cs typeface="Calibri"/>
              </a:rPr>
              <a:t>tm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31" dirty="0">
                <a:latin typeface="Calibri"/>
                <a:cs typeface="Calibri"/>
              </a:rPr>
              <a:t>&lt;h3&gt;J</a:t>
            </a:r>
            <a:r>
              <a:rPr sz="1500" spc="-146" dirty="0">
                <a:latin typeface="Calibri"/>
                <a:cs typeface="Calibri"/>
              </a:rPr>
              <a:t>a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45" dirty="0">
                <a:latin typeface="Calibri"/>
                <a:cs typeface="Calibri"/>
              </a:rPr>
              <a:t>a</a:t>
            </a:r>
            <a:r>
              <a:rPr sz="1500" dirty="0">
                <a:latin typeface="宋体"/>
                <a:cs typeface="宋体"/>
              </a:rPr>
              <a:t>程序设计</a:t>
            </a:r>
            <a:r>
              <a:rPr sz="1500" spc="-116" dirty="0">
                <a:latin typeface="Calibri"/>
                <a:cs typeface="Calibri"/>
              </a:rPr>
              <a:t>&lt;/h</a:t>
            </a:r>
            <a:r>
              <a:rPr sz="1500" spc="-165" dirty="0">
                <a:latin typeface="Calibri"/>
                <a:cs typeface="Calibri"/>
              </a:rPr>
              <a:t>3&gt;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88" dirty="0">
                <a:latin typeface="Calibri"/>
                <a:cs typeface="Calibri"/>
              </a:rPr>
              <a:t>&lt;</a:t>
            </a:r>
            <a:r>
              <a:rPr sz="1500" spc="-139" dirty="0">
                <a:latin typeface="Calibri"/>
                <a:cs typeface="Calibri"/>
              </a:rPr>
              <a:t>a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h</a:t>
            </a:r>
            <a:r>
              <a:rPr sz="1500" spc="-45" dirty="0">
                <a:latin typeface="Calibri"/>
                <a:cs typeface="Calibri"/>
              </a:rPr>
              <a:t>r</a:t>
            </a:r>
            <a:r>
              <a:rPr sz="1500" spc="-53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101" dirty="0">
                <a:latin typeface="Calibri"/>
                <a:cs typeface="Calibri"/>
              </a:rPr>
              <a:t>="boo</a:t>
            </a:r>
            <a:r>
              <a:rPr sz="1500" spc="-113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.</a:t>
            </a:r>
            <a:r>
              <a:rPr sz="1500" spc="-79" dirty="0">
                <a:latin typeface="Calibri"/>
                <a:cs typeface="Calibri"/>
              </a:rPr>
              <a:t>h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75" dirty="0">
                <a:latin typeface="Calibri"/>
                <a:cs typeface="Calibri"/>
              </a:rPr>
              <a:t>m</a:t>
            </a:r>
            <a:r>
              <a:rPr sz="1500" spc="-120" dirty="0">
                <a:latin typeface="Calibri"/>
                <a:cs typeface="Calibri"/>
              </a:rPr>
              <a:t>"&gt;H</a:t>
            </a:r>
            <a:r>
              <a:rPr sz="1500" spc="-127" dirty="0">
                <a:latin typeface="Calibri"/>
                <a:cs typeface="Calibri"/>
              </a:rPr>
              <a:t>o</a:t>
            </a:r>
            <a:r>
              <a:rPr sz="1500" spc="-98" dirty="0">
                <a:latin typeface="Calibri"/>
                <a:cs typeface="Calibri"/>
              </a:rPr>
              <a:t>m</a:t>
            </a:r>
            <a:r>
              <a:rPr sz="1500" spc="-139" dirty="0">
                <a:latin typeface="Calibri"/>
                <a:cs typeface="Calibri"/>
              </a:rPr>
              <a:t>e</a:t>
            </a:r>
            <a:r>
              <a:rPr sz="1500" spc="-188" dirty="0">
                <a:latin typeface="Calibri"/>
                <a:cs typeface="Calibri"/>
              </a:rPr>
              <a:t>&lt;</a:t>
            </a:r>
            <a:r>
              <a:rPr sz="1500" spc="-30" dirty="0">
                <a:latin typeface="Calibri"/>
                <a:cs typeface="Calibri"/>
              </a:rPr>
              <a:t>/</a:t>
            </a:r>
            <a:r>
              <a:rPr sz="1500" spc="-161" dirty="0">
                <a:latin typeface="Calibri"/>
                <a:cs typeface="Calibri"/>
              </a:rPr>
              <a:t>a&gt;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endParaRPr lang="en-US" sz="1500" dirty="0" smtClean="0">
              <a:latin typeface="宋体"/>
              <a:cs typeface="宋体"/>
            </a:endParaRPr>
          </a:p>
          <a:p>
            <a:pPr marL="9525">
              <a:spcBef>
                <a:spcPts val="540"/>
              </a:spcBef>
            </a:pPr>
            <a:endParaRPr lang="en-US" sz="1500" dirty="0">
              <a:latin typeface="宋体"/>
              <a:cs typeface="宋体"/>
            </a:endParaRPr>
          </a:p>
          <a:p>
            <a:pPr marL="9525">
              <a:spcBef>
                <a:spcPts val="540"/>
              </a:spcBef>
            </a:pPr>
            <a:r>
              <a:rPr lang="zh-CN" altLang="en-US" sz="1500" b="1" dirty="0" smtClean="0">
                <a:latin typeface="宋体"/>
                <a:cs typeface="宋体"/>
              </a:rPr>
              <a:t>问题：</a:t>
            </a:r>
            <a:r>
              <a:rPr sz="1500" dirty="0" err="1" smtClean="0">
                <a:latin typeface="宋体"/>
                <a:cs typeface="宋体"/>
              </a:rPr>
              <a:t>编写一个爬虫程序爬取</a:t>
            </a:r>
            <a:r>
              <a:rPr sz="1500" spc="-11" dirty="0" err="1" smtClean="0">
                <a:latin typeface="宋体"/>
                <a:cs typeface="宋体"/>
              </a:rPr>
              <a:t>这</a:t>
            </a:r>
            <a:r>
              <a:rPr sz="1500" dirty="0" err="1" smtClean="0">
                <a:latin typeface="宋体"/>
                <a:cs typeface="宋体"/>
              </a:rPr>
              <a:t>个网</a:t>
            </a:r>
            <a:r>
              <a:rPr sz="1500" spc="-11" dirty="0" err="1" smtClean="0">
                <a:latin typeface="宋体"/>
                <a:cs typeface="宋体"/>
              </a:rPr>
              <a:t>站</a:t>
            </a:r>
            <a:r>
              <a:rPr sz="1500" dirty="0" err="1" smtClean="0">
                <a:latin typeface="宋体"/>
                <a:cs typeface="宋体"/>
              </a:rPr>
              <a:t>的所</a:t>
            </a:r>
            <a:r>
              <a:rPr sz="1500" spc="-11" dirty="0" err="1" smtClean="0">
                <a:latin typeface="宋体"/>
                <a:cs typeface="宋体"/>
              </a:rPr>
              <a:t>有</a:t>
            </a:r>
            <a:r>
              <a:rPr sz="1500" dirty="0" err="1" smtClean="0">
                <a:latin typeface="宋体"/>
                <a:cs typeface="宋体"/>
              </a:rPr>
              <a:t>页面</a:t>
            </a:r>
            <a:r>
              <a:rPr sz="1500" spc="-8" dirty="0" err="1" smtClean="0">
                <a:latin typeface="宋体"/>
                <a:cs typeface="宋体"/>
              </a:rPr>
              <a:t>的</a:t>
            </a:r>
            <a:r>
              <a:rPr sz="1500" spc="-161" dirty="0">
                <a:latin typeface="Calibri"/>
                <a:cs typeface="Calibri"/>
              </a:rPr>
              <a:t>&lt;h3</a:t>
            </a:r>
            <a:r>
              <a:rPr sz="1500" spc="-180" dirty="0">
                <a:latin typeface="Calibri"/>
                <a:cs typeface="Calibri"/>
              </a:rPr>
              <a:t>&gt;</a:t>
            </a:r>
            <a:r>
              <a:rPr sz="1500" dirty="0">
                <a:latin typeface="宋体"/>
                <a:cs typeface="宋体"/>
              </a:rPr>
              <a:t>标</a:t>
            </a:r>
            <a:r>
              <a:rPr sz="1500" spc="-11" dirty="0">
                <a:latin typeface="宋体"/>
                <a:cs typeface="宋体"/>
              </a:rPr>
              <a:t>题</a:t>
            </a:r>
            <a:r>
              <a:rPr sz="1500" dirty="0">
                <a:latin typeface="宋体"/>
                <a:cs typeface="宋体"/>
              </a:rPr>
              <a:t>文字。</a:t>
            </a:r>
          </a:p>
        </p:txBody>
      </p:sp>
    </p:spTree>
    <p:extLst>
      <p:ext uri="{BB962C8B-B14F-4D97-AF65-F5344CB8AC3E}">
        <p14:creationId xmlns:p14="http://schemas.microsoft.com/office/powerpoint/2010/main" val="195567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229" y="465201"/>
            <a:ext cx="2127885" cy="895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1187291">
              <a:lnSpc>
                <a:spcPct val="130000"/>
              </a:lnSpc>
            </a:pP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m</a:t>
            </a:r>
            <a:r>
              <a:rPr sz="1500" spc="-56" dirty="0">
                <a:latin typeface="Calibri"/>
                <a:cs typeface="Calibri"/>
              </a:rPr>
              <a:t>por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flask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m</a:t>
            </a:r>
            <a:r>
              <a:rPr sz="1500" spc="-56" dirty="0">
                <a:latin typeface="Calibri"/>
                <a:cs typeface="Calibri"/>
              </a:rPr>
              <a:t>por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spc="-64" dirty="0">
                <a:latin typeface="Calibri"/>
                <a:cs typeface="Calibri"/>
              </a:rPr>
              <a:t> </a:t>
            </a:r>
            <a:r>
              <a:rPr sz="1500" spc="-71" dirty="0">
                <a:latin typeface="Calibri"/>
                <a:cs typeface="Calibri"/>
              </a:rPr>
              <a:t>os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  <a:tabLst>
                <a:tab pos="1431131" algn="l"/>
                <a:tab pos="2059781" algn="l"/>
              </a:tabLst>
            </a:pPr>
            <a:r>
              <a:rPr sz="1500" spc="-79" dirty="0">
                <a:latin typeface="Calibri"/>
                <a:cs typeface="Calibri"/>
              </a:rPr>
              <a:t>app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34" dirty="0">
                <a:latin typeface="Calibri"/>
                <a:cs typeface="Calibri"/>
              </a:rPr>
              <a:t>fla</a:t>
            </a:r>
            <a:r>
              <a:rPr sz="1500" spc="-45" dirty="0">
                <a:latin typeface="Calibri"/>
                <a:cs typeface="Calibri"/>
              </a:rPr>
              <a:t>s</a:t>
            </a:r>
            <a:r>
              <a:rPr sz="1500" spc="-34" dirty="0">
                <a:latin typeface="Calibri"/>
                <a:cs typeface="Calibri"/>
              </a:rPr>
              <a:t>k.Flas</a:t>
            </a:r>
            <a:r>
              <a:rPr sz="1500" spc="-49" dirty="0">
                <a:latin typeface="Calibri"/>
                <a:cs typeface="Calibri"/>
              </a:rPr>
              <a:t>k</a:t>
            </a:r>
            <a:r>
              <a:rPr sz="1500" spc="-4" dirty="0">
                <a:latin typeface="Calibri"/>
                <a:cs typeface="Calibri"/>
              </a:rPr>
              <a:t>(</a:t>
            </a:r>
            <a:r>
              <a:rPr sz="1500" u="heavy" spc="-71" dirty="0">
                <a:latin typeface="Calibri"/>
                <a:cs typeface="Calibri"/>
              </a:rPr>
              <a:t> </a:t>
            </a:r>
            <a:r>
              <a:rPr sz="1500" u="heavy" dirty="0">
                <a:latin typeface="Calibri"/>
                <a:cs typeface="Calibri"/>
              </a:rPr>
              <a:t>	</a:t>
            </a:r>
            <a:r>
              <a:rPr sz="1500" spc="-68" dirty="0">
                <a:latin typeface="Calibri"/>
                <a:cs typeface="Calibri"/>
              </a:rPr>
              <a:t>nam</a:t>
            </a:r>
            <a:r>
              <a:rPr sz="1500" spc="-53" dirty="0">
                <a:latin typeface="Calibri"/>
                <a:cs typeface="Calibri"/>
              </a:rPr>
              <a:t>e</a:t>
            </a:r>
            <a:r>
              <a:rPr sz="1500" u="heavy" spc="-71" dirty="0">
                <a:latin typeface="Calibri"/>
                <a:cs typeface="Calibri"/>
              </a:rPr>
              <a:t> </a:t>
            </a:r>
            <a:r>
              <a:rPr sz="1500" u="heavy" dirty="0">
                <a:latin typeface="Calibri"/>
                <a:cs typeface="Calibri"/>
              </a:rPr>
              <a:t>	</a:t>
            </a:r>
            <a:r>
              <a:rPr sz="1500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229" y="1654206"/>
            <a:ext cx="2342198" cy="209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644843" indent="-171450">
              <a:lnSpc>
                <a:spcPct val="130000"/>
              </a:lnSpc>
            </a:pPr>
            <a:r>
              <a:rPr sz="1500" spc="-75" dirty="0">
                <a:latin typeface="Calibri"/>
                <a:cs typeface="Calibri"/>
              </a:rPr>
              <a:t>d</a:t>
            </a:r>
            <a:r>
              <a:rPr sz="1500" spc="-71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184" dirty="0">
                <a:latin typeface="Calibri"/>
                <a:cs typeface="Calibri"/>
              </a:rPr>
              <a:t>g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23" dirty="0">
                <a:latin typeface="Calibri"/>
                <a:cs typeface="Calibri"/>
              </a:rPr>
              <a:t>tFil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23" dirty="0">
                <a:latin typeface="Calibri"/>
                <a:cs typeface="Calibri"/>
              </a:rPr>
              <a:t>fil</a:t>
            </a:r>
            <a:r>
              <a:rPr sz="1500" spc="-75" dirty="0">
                <a:latin typeface="Calibri"/>
                <a:cs typeface="Calibri"/>
              </a:rPr>
              <a:t>eNam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38" dirty="0">
                <a:latin typeface="Calibri"/>
                <a:cs typeface="Calibri"/>
              </a:rPr>
              <a:t>):</a:t>
            </a:r>
            <a:r>
              <a:rPr sz="1500" spc="41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79" dirty="0">
                <a:latin typeface="Calibri"/>
                <a:cs typeface="Calibri"/>
              </a:rPr>
              <a:t>a=b""</a:t>
            </a:r>
            <a:endParaRPr sz="1500">
              <a:latin typeface="Calibri"/>
              <a:cs typeface="Calibri"/>
            </a:endParaRPr>
          </a:p>
          <a:p>
            <a:pPr marL="352425" marR="3810" indent="-171926">
              <a:lnSpc>
                <a:spcPct val="130000"/>
              </a:lnSpc>
            </a:pPr>
            <a:r>
              <a:rPr sz="1500" spc="-15" dirty="0">
                <a:latin typeface="Calibri"/>
                <a:cs typeface="Calibri"/>
              </a:rPr>
              <a:t>if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38" dirty="0">
                <a:latin typeface="Calibri"/>
                <a:cs typeface="Calibri"/>
              </a:rPr>
              <a:t>os</a:t>
            </a:r>
            <a:r>
              <a:rPr sz="1500" spc="-23" dirty="0">
                <a:latin typeface="Calibri"/>
                <a:cs typeface="Calibri"/>
              </a:rPr>
              <a:t>.</a:t>
            </a:r>
            <a:r>
              <a:rPr sz="1500" spc="-79" dirty="0">
                <a:latin typeface="Calibri"/>
                <a:cs typeface="Calibri"/>
              </a:rPr>
              <a:t>p</a:t>
            </a:r>
            <a:r>
              <a:rPr sz="1500" spc="-83" dirty="0">
                <a:latin typeface="Calibri"/>
                <a:cs typeface="Calibri"/>
              </a:rPr>
              <a:t>a</a:t>
            </a:r>
            <a:r>
              <a:rPr sz="1500" spc="-11" dirty="0">
                <a:latin typeface="Calibri"/>
                <a:cs typeface="Calibri"/>
              </a:rPr>
              <a:t>th.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41" dirty="0">
                <a:latin typeface="Calibri"/>
                <a:cs typeface="Calibri"/>
              </a:rPr>
              <a:t>x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8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23" dirty="0">
                <a:latin typeface="Calibri"/>
                <a:cs typeface="Calibri"/>
              </a:rPr>
              <a:t>fil</a:t>
            </a:r>
            <a:r>
              <a:rPr sz="1500" spc="-75" dirty="0">
                <a:latin typeface="Calibri"/>
                <a:cs typeface="Calibri"/>
              </a:rPr>
              <a:t>eNa</a:t>
            </a:r>
            <a:r>
              <a:rPr sz="1500" spc="-116" dirty="0">
                <a:latin typeface="Calibri"/>
                <a:cs typeface="Calibri"/>
              </a:rPr>
              <a:t>m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38" dirty="0">
                <a:latin typeface="Calibri"/>
                <a:cs typeface="Calibri"/>
              </a:rPr>
              <a:t>):</a:t>
            </a:r>
            <a:r>
              <a:rPr sz="1500" spc="41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f</a:t>
            </a:r>
            <a:r>
              <a:rPr sz="1500" spc="-83" dirty="0">
                <a:latin typeface="Calibri"/>
                <a:cs typeface="Calibri"/>
              </a:rPr>
              <a:t>ob</a:t>
            </a:r>
            <a:r>
              <a:rPr sz="1500" spc="-30" dirty="0">
                <a:latin typeface="Calibri"/>
                <a:cs typeface="Calibri"/>
              </a:rPr>
              <a:t>j</a:t>
            </a:r>
            <a:r>
              <a:rPr sz="1500" spc="-101" dirty="0">
                <a:latin typeface="Calibri"/>
                <a:cs typeface="Calibri"/>
              </a:rPr>
              <a:t>=open</a:t>
            </a:r>
            <a:r>
              <a:rPr sz="1500" spc="-49" dirty="0">
                <a:latin typeface="Calibri"/>
                <a:cs typeface="Calibri"/>
              </a:rPr>
              <a:t>(</a:t>
            </a:r>
            <a:r>
              <a:rPr sz="1500" spc="-23" dirty="0">
                <a:latin typeface="Calibri"/>
                <a:cs typeface="Calibri"/>
              </a:rPr>
              <a:t>fil</a:t>
            </a:r>
            <a:r>
              <a:rPr sz="1500" spc="-75" dirty="0">
                <a:latin typeface="Calibri"/>
                <a:cs typeface="Calibri"/>
              </a:rPr>
              <a:t>eNam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,"</a:t>
            </a:r>
            <a:r>
              <a:rPr sz="1500" spc="-38" dirty="0">
                <a:latin typeface="Calibri"/>
                <a:cs typeface="Calibri"/>
              </a:rPr>
              <a:t>r</a:t>
            </a:r>
            <a:r>
              <a:rPr sz="1500" spc="-56" dirty="0">
                <a:latin typeface="Calibri"/>
                <a:cs typeface="Calibri"/>
              </a:rPr>
              <a:t>b</a:t>
            </a:r>
            <a:r>
              <a:rPr sz="1500" spc="8" dirty="0">
                <a:latin typeface="Calibri"/>
                <a:cs typeface="Calibri"/>
              </a:rPr>
              <a:t>")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39" dirty="0">
                <a:latin typeface="Calibri"/>
                <a:cs typeface="Calibri"/>
              </a:rPr>
              <a:t>a</a:t>
            </a:r>
            <a:r>
              <a:rPr sz="1500" spc="-191" dirty="0">
                <a:latin typeface="Calibri"/>
                <a:cs typeface="Calibri"/>
              </a:rPr>
              <a:t>=</a:t>
            </a:r>
            <a:r>
              <a:rPr sz="1500" spc="-41" dirty="0">
                <a:latin typeface="Calibri"/>
                <a:cs typeface="Calibri"/>
              </a:rPr>
              <a:t>f</a:t>
            </a:r>
            <a:r>
              <a:rPr sz="1500" spc="-30" dirty="0">
                <a:latin typeface="Calibri"/>
                <a:cs typeface="Calibri"/>
              </a:rPr>
              <a:t>obj.</a:t>
            </a:r>
            <a:r>
              <a:rPr sz="1500" spc="-41" dirty="0">
                <a:latin typeface="Calibri"/>
                <a:cs typeface="Calibri"/>
              </a:rPr>
              <a:t>r</a:t>
            </a:r>
            <a:r>
              <a:rPr sz="1500" spc="-60" dirty="0">
                <a:latin typeface="Calibri"/>
                <a:cs typeface="Calibri"/>
              </a:rPr>
              <a:t>ead</a:t>
            </a:r>
            <a:r>
              <a:rPr sz="1500" dirty="0">
                <a:latin typeface="Calibri"/>
                <a:cs typeface="Calibri"/>
              </a:rPr>
              <a:t>() </a:t>
            </a:r>
            <a:r>
              <a:rPr sz="1500" spc="-41" dirty="0">
                <a:latin typeface="Calibri"/>
                <a:cs typeface="Calibri"/>
              </a:rPr>
              <a:t>f</a:t>
            </a:r>
            <a:r>
              <a:rPr sz="1500" spc="-49" dirty="0">
                <a:latin typeface="Calibri"/>
                <a:cs typeface="Calibri"/>
              </a:rPr>
              <a:t>obj.clo</a:t>
            </a:r>
            <a:r>
              <a:rPr sz="1500" spc="-53" dirty="0">
                <a:latin typeface="Calibri"/>
                <a:cs typeface="Calibri"/>
              </a:rPr>
              <a:t>s</a:t>
            </a: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()</a:t>
            </a:r>
            <a:endParaRPr sz="1500">
              <a:latin typeface="Calibri"/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34" dirty="0">
                <a:latin typeface="Calibri"/>
                <a:cs typeface="Calibri"/>
              </a:rPr>
              <a:t>turn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45" dirty="0">
                <a:latin typeface="Calibri"/>
                <a:cs typeface="Calibri"/>
              </a:rPr>
              <a:t>a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229" y="4032142"/>
            <a:ext cx="2332673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98" dirty="0">
                <a:latin typeface="Calibri"/>
                <a:cs typeface="Calibri"/>
              </a:rPr>
              <a:t>@</a:t>
            </a:r>
            <a:r>
              <a:rPr sz="1500" spc="-38" dirty="0">
                <a:latin typeface="Calibri"/>
                <a:cs typeface="Calibri"/>
              </a:rPr>
              <a:t>app.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ou</a:t>
            </a:r>
            <a:r>
              <a:rPr sz="1500" spc="-53" dirty="0">
                <a:latin typeface="Calibri"/>
                <a:cs typeface="Calibri"/>
              </a:rPr>
              <a:t>t</a:t>
            </a: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8" dirty="0">
                <a:latin typeface="Calibri"/>
                <a:cs typeface="Calibri"/>
              </a:rPr>
              <a:t>/")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75" dirty="0">
                <a:latin typeface="Calibri"/>
                <a:cs typeface="Calibri"/>
              </a:rPr>
              <a:t>d</a:t>
            </a:r>
            <a:r>
              <a:rPr sz="1500" spc="-71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53" dirty="0">
                <a:latin typeface="Calibri"/>
                <a:cs typeface="Calibri"/>
              </a:rPr>
              <a:t>ind</a:t>
            </a:r>
            <a:r>
              <a:rPr sz="1500" spc="-90" dirty="0">
                <a:latin typeface="Calibri"/>
                <a:cs typeface="Calibri"/>
              </a:rPr>
              <a:t>e</a:t>
            </a:r>
            <a:r>
              <a:rPr sz="1500" spc="4" dirty="0">
                <a:latin typeface="Calibri"/>
                <a:cs typeface="Calibri"/>
              </a:rPr>
              <a:t>x():</a:t>
            </a:r>
            <a:endParaRPr sz="1500">
              <a:latin typeface="Calibri"/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34" dirty="0">
                <a:latin typeface="Calibri"/>
                <a:cs typeface="Calibri"/>
              </a:rPr>
              <a:t>turn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184" dirty="0">
                <a:latin typeface="Calibri"/>
                <a:cs typeface="Calibri"/>
              </a:rPr>
              <a:t>g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23" dirty="0">
                <a:latin typeface="Calibri"/>
                <a:cs typeface="Calibri"/>
              </a:rPr>
              <a:t>tFil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("</a:t>
            </a:r>
            <a:r>
              <a:rPr sz="1500" spc="-34" dirty="0">
                <a:latin typeface="Calibri"/>
                <a:cs typeface="Calibri"/>
              </a:rPr>
              <a:t>b</a:t>
            </a:r>
            <a:r>
              <a:rPr sz="1500" spc="-86" dirty="0">
                <a:latin typeface="Calibri"/>
                <a:cs typeface="Calibri"/>
              </a:rPr>
              <a:t>oo</a:t>
            </a:r>
            <a:r>
              <a:rPr sz="1500" spc="-90" dirty="0">
                <a:latin typeface="Calibri"/>
                <a:cs typeface="Calibri"/>
              </a:rPr>
              <a:t>k</a:t>
            </a:r>
            <a:r>
              <a:rPr sz="1500" spc="-19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h</a:t>
            </a:r>
            <a:r>
              <a:rPr sz="1500" spc="-23" dirty="0">
                <a:latin typeface="Calibri"/>
                <a:cs typeface="Calibri"/>
              </a:rPr>
              <a:t>tm")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77764" y="327183"/>
            <a:ext cx="51435" cy="4695825"/>
          </a:xfrm>
          <a:custGeom>
            <a:avLst/>
            <a:gdLst/>
            <a:ahLst/>
            <a:cxnLst/>
            <a:rect l="l" t="t" r="r" b="b"/>
            <a:pathLst>
              <a:path w="68579" h="6261100">
                <a:moveTo>
                  <a:pt x="0" y="0"/>
                </a:moveTo>
                <a:lnTo>
                  <a:pt x="68579" y="6261100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5484685" y="392715"/>
            <a:ext cx="2043113" cy="1790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sz="1500" spc="-94" dirty="0">
                <a:latin typeface="Calibri"/>
                <a:cs typeface="Calibri"/>
              </a:rPr>
              <a:t>@</a:t>
            </a:r>
            <a:r>
              <a:rPr sz="1500" spc="-79" dirty="0">
                <a:latin typeface="Calibri"/>
                <a:cs typeface="Calibri"/>
              </a:rPr>
              <a:t>app</a:t>
            </a:r>
            <a:r>
              <a:rPr sz="1500" spc="15" dirty="0">
                <a:latin typeface="Calibri"/>
                <a:cs typeface="Calibri"/>
              </a:rPr>
              <a:t>.</a:t>
            </a:r>
            <a:r>
              <a:rPr sz="1500" spc="4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ou</a:t>
            </a:r>
            <a:r>
              <a:rPr sz="1500" spc="-53" dirty="0">
                <a:latin typeface="Calibri"/>
                <a:cs typeface="Calibri"/>
              </a:rPr>
              <a:t>t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124" dirty="0">
                <a:latin typeface="Calibri"/>
                <a:cs typeface="Calibri"/>
              </a:rPr>
              <a:t>&lt;se</a:t>
            </a:r>
            <a:r>
              <a:rPr sz="1500" spc="-64" dirty="0">
                <a:latin typeface="Calibri"/>
                <a:cs typeface="Calibri"/>
              </a:rPr>
              <a:t>ction&gt;")</a:t>
            </a:r>
            <a:r>
              <a:rPr sz="1500" spc="-38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d</a:t>
            </a:r>
            <a:r>
              <a:rPr sz="1500" spc="-71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64" dirty="0">
                <a:latin typeface="Calibri"/>
                <a:cs typeface="Calibri"/>
              </a:rPr>
              <a:t>pr</a:t>
            </a:r>
            <a:r>
              <a:rPr sz="1500" spc="-38" dirty="0">
                <a:latin typeface="Calibri"/>
                <a:cs typeface="Calibri"/>
              </a:rPr>
              <a:t>ocess(section):</a:t>
            </a:r>
            <a:endParaRPr sz="1500">
              <a:latin typeface="Calibri"/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79" dirty="0">
                <a:latin typeface="Calibri"/>
                <a:cs typeface="Calibri"/>
              </a:rPr>
              <a:t>d</a:t>
            </a:r>
            <a:r>
              <a:rPr sz="1500" spc="-83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75" dirty="0">
                <a:latin typeface="Calibri"/>
                <a:cs typeface="Calibri"/>
              </a:rPr>
              <a:t>a=""</a:t>
            </a:r>
            <a:endParaRPr sz="1500">
              <a:latin typeface="Calibri"/>
              <a:cs typeface="Calibri"/>
            </a:endParaRPr>
          </a:p>
          <a:p>
            <a:pPr marL="352425" marR="55721" indent="-171450">
              <a:lnSpc>
                <a:spcPct val="130000"/>
              </a:lnSpc>
            </a:pPr>
            <a:r>
              <a:rPr sz="1500" spc="-15" dirty="0">
                <a:latin typeface="Calibri"/>
                <a:cs typeface="Calibri"/>
              </a:rPr>
              <a:t>if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s</a:t>
            </a:r>
            <a:r>
              <a:rPr sz="1500" spc="-56" dirty="0">
                <a:latin typeface="Calibri"/>
                <a:cs typeface="Calibri"/>
              </a:rPr>
              <a:t>e</a:t>
            </a:r>
            <a:r>
              <a:rPr sz="1500" spc="-34" dirty="0">
                <a:latin typeface="Calibri"/>
                <a:cs typeface="Calibri"/>
              </a:rPr>
              <a:t>ction!="":</a:t>
            </a:r>
            <a:r>
              <a:rPr sz="1500" spc="-23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61" dirty="0">
                <a:latin typeface="Calibri"/>
                <a:cs typeface="Calibri"/>
              </a:rPr>
              <a:t>a=</a:t>
            </a:r>
            <a:r>
              <a:rPr sz="1500" spc="-184" dirty="0">
                <a:latin typeface="Calibri"/>
                <a:cs typeface="Calibri"/>
              </a:rPr>
              <a:t>g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23" dirty="0">
                <a:latin typeface="Calibri"/>
                <a:cs typeface="Calibri"/>
              </a:rPr>
              <a:t>tFil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41" dirty="0">
                <a:latin typeface="Calibri"/>
                <a:cs typeface="Calibri"/>
              </a:rPr>
              <a:t>(section)</a:t>
            </a:r>
            <a:endParaRPr sz="1500">
              <a:latin typeface="Calibri"/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53" dirty="0">
                <a:latin typeface="Calibri"/>
                <a:cs typeface="Calibri"/>
              </a:rPr>
              <a:t>e</a:t>
            </a:r>
            <a:r>
              <a:rPr sz="1500" spc="-30" dirty="0">
                <a:latin typeface="Calibri"/>
                <a:cs typeface="Calibri"/>
              </a:rPr>
              <a:t>turn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94" dirty="0">
                <a:latin typeface="Calibri"/>
                <a:cs typeface="Calibri"/>
              </a:rPr>
              <a:t>d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45" dirty="0">
                <a:latin typeface="Calibri"/>
                <a:cs typeface="Calibri"/>
              </a:rPr>
              <a:t>a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84685" y="2473452"/>
            <a:ext cx="2144078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344805" algn="l"/>
                <a:tab pos="973455" algn="l"/>
                <a:tab pos="1429226" algn="l"/>
                <a:tab pos="2006441" algn="l"/>
              </a:tabLst>
            </a:pPr>
            <a:r>
              <a:rPr sz="1500" spc="-15" dirty="0">
                <a:latin typeface="Calibri"/>
                <a:cs typeface="Calibri"/>
              </a:rPr>
              <a:t>if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u="heavy" spc="-71" dirty="0">
                <a:latin typeface="Calibri"/>
                <a:cs typeface="Calibri"/>
              </a:rPr>
              <a:t> </a:t>
            </a:r>
            <a:r>
              <a:rPr sz="1500" u="heavy" dirty="0">
                <a:latin typeface="Calibri"/>
                <a:cs typeface="Calibri"/>
              </a:rPr>
              <a:t>	</a:t>
            </a:r>
            <a:r>
              <a:rPr sz="1500" spc="-56" dirty="0">
                <a:latin typeface="Calibri"/>
                <a:cs typeface="Calibri"/>
              </a:rPr>
              <a:t>na</a:t>
            </a:r>
            <a:r>
              <a:rPr sz="1500" spc="-94" dirty="0">
                <a:latin typeface="Calibri"/>
                <a:cs typeface="Calibri"/>
              </a:rPr>
              <a:t>m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u="heavy" spc="-71" dirty="0">
                <a:latin typeface="Calibri"/>
                <a:cs typeface="Calibri"/>
              </a:rPr>
              <a:t> </a:t>
            </a:r>
            <a:r>
              <a:rPr sz="1500" u="heavy" dirty="0">
                <a:latin typeface="Calibri"/>
                <a:cs typeface="Calibri"/>
              </a:rPr>
              <a:t>	</a:t>
            </a:r>
            <a:r>
              <a:rPr sz="1500" spc="-289" dirty="0">
                <a:latin typeface="Calibri"/>
                <a:cs typeface="Calibri"/>
              </a:rPr>
              <a:t>=</a:t>
            </a:r>
            <a:r>
              <a:rPr sz="1500" spc="-135" dirty="0">
                <a:latin typeface="Calibri"/>
                <a:cs typeface="Calibri"/>
              </a:rPr>
              <a:t>="</a:t>
            </a:r>
            <a:r>
              <a:rPr sz="1500" u="heavy" spc="-71" dirty="0">
                <a:latin typeface="Calibri"/>
                <a:cs typeface="Calibri"/>
              </a:rPr>
              <a:t> </a:t>
            </a:r>
            <a:r>
              <a:rPr sz="1500" u="heavy" dirty="0">
                <a:latin typeface="Calibri"/>
                <a:cs typeface="Calibri"/>
              </a:rPr>
              <a:t>	</a:t>
            </a:r>
            <a:r>
              <a:rPr sz="1500" spc="-101" dirty="0">
                <a:latin typeface="Calibri"/>
                <a:cs typeface="Calibri"/>
              </a:rPr>
              <a:t>m</a:t>
            </a:r>
            <a:r>
              <a:rPr sz="1500" spc="-41" dirty="0">
                <a:latin typeface="Calibri"/>
                <a:cs typeface="Calibri"/>
              </a:rPr>
              <a:t>ain</a:t>
            </a:r>
            <a:r>
              <a:rPr sz="1500" u="heavy" spc="-71" dirty="0">
                <a:latin typeface="Calibri"/>
                <a:cs typeface="Calibri"/>
              </a:rPr>
              <a:t> </a:t>
            </a:r>
            <a:r>
              <a:rPr sz="1500" u="heavy" dirty="0">
                <a:latin typeface="Calibri"/>
                <a:cs typeface="Calibri"/>
              </a:rPr>
              <a:t>	</a:t>
            </a:r>
            <a:r>
              <a:rPr sz="1500" spc="45" dirty="0">
                <a:latin typeface="Calibri"/>
                <a:cs typeface="Calibri"/>
              </a:rPr>
              <a:t>":</a:t>
            </a:r>
            <a:endParaRPr sz="1500">
              <a:latin typeface="Calibri"/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41" dirty="0">
                <a:latin typeface="Calibri"/>
                <a:cs typeface="Calibri"/>
              </a:rPr>
              <a:t>app.run</a:t>
            </a:r>
            <a:r>
              <a:rPr sz="1500" dirty="0">
                <a:latin typeface="Calibri"/>
                <a:cs typeface="Calibri"/>
              </a:rPr>
              <a:t>()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658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2251" y="915090"/>
            <a:ext cx="3768090" cy="476"/>
          </a:xfrm>
          <a:custGeom>
            <a:avLst/>
            <a:gdLst/>
            <a:ahLst/>
            <a:cxnLst/>
            <a:rect l="l" t="t" r="r" b="b"/>
            <a:pathLst>
              <a:path w="5024120" h="634">
                <a:moveTo>
                  <a:pt x="0" y="0"/>
                </a:moveTo>
                <a:lnTo>
                  <a:pt x="5024120" y="635"/>
                </a:lnTo>
              </a:path>
            </a:pathLst>
          </a:custGeom>
          <a:ln w="28575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592771" y="1128439"/>
            <a:ext cx="7153275" cy="3903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>
                <a:latin typeface="宋体"/>
                <a:cs typeface="宋体"/>
              </a:rPr>
              <a:t>我们仍然使用</a:t>
            </a:r>
            <a:r>
              <a:rPr spc="-23" dirty="0">
                <a:latin typeface="Calibri"/>
                <a:cs typeface="Calibri"/>
              </a:rPr>
              <a:t>4.</a:t>
            </a:r>
            <a:r>
              <a:rPr spc="-30" dirty="0">
                <a:latin typeface="Calibri"/>
                <a:cs typeface="Calibri"/>
              </a:rPr>
              <a:t>1</a:t>
            </a:r>
            <a:r>
              <a:rPr dirty="0">
                <a:latin typeface="宋体"/>
                <a:cs typeface="宋体"/>
              </a:rPr>
              <a:t>节中的爬虫程序项目，重新编</a:t>
            </a:r>
            <a:r>
              <a:rPr spc="4" dirty="0">
                <a:latin typeface="宋体"/>
                <a:cs typeface="宋体"/>
              </a:rPr>
              <a:t>写</a:t>
            </a:r>
            <a:r>
              <a:rPr spc="-150" dirty="0">
                <a:latin typeface="Calibri"/>
                <a:cs typeface="Calibri"/>
              </a:rPr>
              <a:t>m</a:t>
            </a:r>
            <a:r>
              <a:rPr spc="-94" dirty="0">
                <a:latin typeface="Calibri"/>
                <a:cs typeface="Calibri"/>
              </a:rPr>
              <a:t>yS</a:t>
            </a:r>
            <a:r>
              <a:rPr spc="-79" dirty="0">
                <a:latin typeface="Calibri"/>
                <a:cs typeface="Calibri"/>
              </a:rPr>
              <a:t>pi</a:t>
            </a:r>
            <a:r>
              <a:rPr spc="-116" dirty="0">
                <a:latin typeface="Calibri"/>
                <a:cs typeface="Calibri"/>
              </a:rPr>
              <a:t>d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176" dirty="0">
                <a:latin typeface="Calibri"/>
                <a:cs typeface="Calibri"/>
              </a:rPr>
              <a:t>r</a:t>
            </a:r>
            <a:r>
              <a:rPr spc="-19" dirty="0">
                <a:latin typeface="Calibri"/>
                <a:cs typeface="Calibri"/>
              </a:rPr>
              <a:t>.</a:t>
            </a:r>
            <a:r>
              <a:rPr spc="-53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程序如下：</a:t>
            </a:r>
          </a:p>
          <a:p>
            <a:pPr marL="9525">
              <a:spcBef>
                <a:spcPts val="596"/>
              </a:spcBef>
            </a:pP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m</a:t>
            </a:r>
            <a:r>
              <a:rPr sz="1500" spc="-56" dirty="0">
                <a:latin typeface="Calibri"/>
                <a:cs typeface="Calibri"/>
              </a:rPr>
              <a:t>por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sc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49" dirty="0">
                <a:latin typeface="Calibri"/>
                <a:cs typeface="Calibri"/>
              </a:rPr>
              <a:t>y</a:t>
            </a:r>
            <a:endParaRPr sz="1500" dirty="0">
              <a:latin typeface="Calibri"/>
              <a:cs typeface="Calibri"/>
            </a:endParaRPr>
          </a:p>
          <a:p>
            <a:pPr>
              <a:spcBef>
                <a:spcPts val="13"/>
              </a:spcBef>
            </a:pPr>
            <a:endParaRPr sz="2025" dirty="0">
              <a:latin typeface="Times New Roman"/>
              <a:cs typeface="Times New Roman"/>
            </a:endParaRPr>
          </a:p>
          <a:p>
            <a:pPr marL="180975" marR="4791075" indent="-171450">
              <a:lnSpc>
                <a:spcPct val="130000"/>
              </a:lnSpc>
            </a:pPr>
            <a:r>
              <a:rPr sz="1500" spc="-45" dirty="0">
                <a:latin typeface="Calibri"/>
                <a:cs typeface="Calibri"/>
              </a:rPr>
              <a:t>class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56" dirty="0">
                <a:latin typeface="Calibri"/>
                <a:cs typeface="Calibri"/>
              </a:rPr>
              <a:t>My</a:t>
            </a:r>
            <a:r>
              <a:rPr sz="1500" spc="-101" dirty="0">
                <a:latin typeface="Calibri"/>
                <a:cs typeface="Calibri"/>
              </a:rPr>
              <a:t>Sp</a:t>
            </a:r>
            <a:r>
              <a:rPr sz="1500" spc="-41" dirty="0">
                <a:latin typeface="Calibri"/>
                <a:cs typeface="Calibri"/>
              </a:rPr>
              <a:t>ide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41" dirty="0">
                <a:latin typeface="Calibri"/>
                <a:cs typeface="Calibri"/>
              </a:rPr>
              <a:t>sc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146" dirty="0">
                <a:latin typeface="Calibri"/>
                <a:cs typeface="Calibri"/>
              </a:rPr>
              <a:t>y</a:t>
            </a:r>
            <a:r>
              <a:rPr sz="1500" spc="-45" dirty="0">
                <a:latin typeface="Calibri"/>
                <a:cs typeface="Calibri"/>
              </a:rPr>
              <a:t>.S</a:t>
            </a:r>
            <a:r>
              <a:rPr sz="1500" spc="-60" dirty="0">
                <a:latin typeface="Calibri"/>
                <a:cs typeface="Calibri"/>
              </a:rPr>
              <a:t>p</a:t>
            </a:r>
            <a:r>
              <a:rPr sz="1500" spc="-41" dirty="0">
                <a:latin typeface="Calibri"/>
                <a:cs typeface="Calibri"/>
              </a:rPr>
              <a:t>ide</a:t>
            </a:r>
            <a:r>
              <a:rPr sz="1500" spc="-38" dirty="0">
                <a:latin typeface="Calibri"/>
                <a:cs typeface="Calibri"/>
              </a:rPr>
              <a:t>r</a:t>
            </a:r>
            <a:r>
              <a:rPr sz="1500" spc="38" dirty="0">
                <a:latin typeface="Calibri"/>
                <a:cs typeface="Calibri"/>
              </a:rPr>
              <a:t>):</a:t>
            </a:r>
            <a:r>
              <a:rPr sz="1500" spc="41" dirty="0">
                <a:latin typeface="Calibri"/>
                <a:cs typeface="Calibri"/>
              </a:rPr>
              <a:t> </a:t>
            </a:r>
            <a:r>
              <a:rPr sz="1500" spc="-68" dirty="0">
                <a:latin typeface="Calibri"/>
                <a:cs typeface="Calibri"/>
              </a:rPr>
              <a:t>nam</a:t>
            </a:r>
            <a:r>
              <a:rPr sz="1500" spc="-53" dirty="0">
                <a:latin typeface="Calibri"/>
                <a:cs typeface="Calibri"/>
              </a:rPr>
              <a:t>e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11" dirty="0">
                <a:latin typeface="Calibri"/>
                <a:cs typeface="Calibri"/>
              </a:rPr>
              <a:t>"</a:t>
            </a:r>
            <a:r>
              <a:rPr sz="1500" spc="-127" dirty="0">
                <a:latin typeface="Calibri"/>
                <a:cs typeface="Calibri"/>
              </a:rPr>
              <a:t>m</a:t>
            </a:r>
            <a:r>
              <a:rPr sz="1500" spc="-75" dirty="0">
                <a:latin typeface="Calibri"/>
                <a:cs typeface="Calibri"/>
              </a:rPr>
              <a:t>y</a:t>
            </a:r>
            <a:r>
              <a:rPr sz="1500" spc="-79" dirty="0">
                <a:latin typeface="Calibri"/>
                <a:cs typeface="Calibri"/>
              </a:rPr>
              <a:t>S</a:t>
            </a:r>
            <a:r>
              <a:rPr sz="1500" spc="-56" dirty="0">
                <a:latin typeface="Calibri"/>
                <a:cs typeface="Calibri"/>
              </a:rPr>
              <a:t>pide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11" dirty="0">
                <a:latin typeface="Calibri"/>
                <a:cs typeface="Calibri"/>
              </a:rPr>
              <a:t>"</a:t>
            </a:r>
            <a:endParaRPr sz="1500" dirty="0">
              <a:latin typeface="Calibri"/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art_ur</a:t>
            </a:r>
            <a:r>
              <a:rPr sz="1500" spc="-8" dirty="0">
                <a:latin typeface="Calibri"/>
                <a:cs typeface="Calibri"/>
              </a:rPr>
              <a:t>l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79" dirty="0">
                <a:latin typeface="Calibri"/>
                <a:cs typeface="Calibri"/>
              </a:rPr>
              <a:t>=['</a:t>
            </a:r>
            <a:r>
              <a:rPr sz="1500" spc="-127" dirty="0">
                <a:latin typeface="Calibri"/>
                <a:cs typeface="Calibri"/>
              </a:rPr>
              <a:t>h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1" dirty="0">
                <a:latin typeface="Calibri"/>
                <a:cs typeface="Calibri"/>
              </a:rPr>
              <a:t>tp</a:t>
            </a:r>
            <a:r>
              <a:rPr sz="1500" spc="-4" dirty="0">
                <a:latin typeface="Calibri"/>
                <a:cs typeface="Calibri"/>
              </a:rPr>
              <a:t>:</a:t>
            </a:r>
            <a:r>
              <a:rPr sz="1500" spc="-8" dirty="0">
                <a:latin typeface="Calibri"/>
                <a:cs typeface="Calibri"/>
              </a:rPr>
              <a:t>//</a:t>
            </a:r>
            <a:r>
              <a:rPr sz="1500" spc="-49" dirty="0">
                <a:latin typeface="Calibri"/>
                <a:cs typeface="Calibri"/>
              </a:rPr>
              <a:t>1</a:t>
            </a:r>
            <a:r>
              <a:rPr sz="1500" spc="-45" dirty="0">
                <a:latin typeface="Calibri"/>
                <a:cs typeface="Calibri"/>
              </a:rPr>
              <a:t>2</a:t>
            </a:r>
            <a:r>
              <a:rPr sz="1500" spc="-15" dirty="0">
                <a:latin typeface="Calibri"/>
                <a:cs typeface="Calibri"/>
              </a:rPr>
              <a:t>7.0</a:t>
            </a:r>
            <a:r>
              <a:rPr sz="1500" spc="15" dirty="0">
                <a:latin typeface="Calibri"/>
                <a:cs typeface="Calibri"/>
              </a:rPr>
              <a:t>.0.1:</a:t>
            </a:r>
            <a:r>
              <a:rPr sz="1500" spc="-56" dirty="0">
                <a:latin typeface="Calibri"/>
                <a:cs typeface="Calibri"/>
              </a:rPr>
              <a:t>50</a:t>
            </a:r>
            <a:r>
              <a:rPr sz="1500" spc="-45" dirty="0">
                <a:latin typeface="Calibri"/>
                <a:cs typeface="Calibri"/>
              </a:rPr>
              <a:t>00</a:t>
            </a:r>
            <a:r>
              <a:rPr sz="1500" spc="-30" dirty="0">
                <a:latin typeface="Calibri"/>
                <a:cs typeface="Calibri"/>
              </a:rPr>
              <a:t>'</a:t>
            </a:r>
            <a:r>
              <a:rPr sz="1500" spc="8" dirty="0">
                <a:latin typeface="Calibri"/>
                <a:cs typeface="Calibri"/>
              </a:rPr>
              <a:t>]</a:t>
            </a:r>
            <a:endParaRPr sz="1500" dirty="0"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2025" dirty="0">
              <a:latin typeface="Times New Roman"/>
              <a:cs typeface="Times New Roman"/>
            </a:endParaRPr>
          </a:p>
          <a:p>
            <a:pPr marL="352425" marR="5022056" indent="-171450">
              <a:lnSpc>
                <a:spcPct val="130000"/>
              </a:lnSpc>
            </a:pPr>
            <a:r>
              <a:rPr sz="1500" spc="-75" dirty="0">
                <a:latin typeface="Calibri"/>
                <a:cs typeface="Calibri"/>
              </a:rPr>
              <a:t>d</a:t>
            </a:r>
            <a:r>
              <a:rPr sz="1500" spc="-71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56" dirty="0">
                <a:latin typeface="Calibri"/>
                <a:cs typeface="Calibri"/>
              </a:rPr>
              <a:t>pa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se(se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109" dirty="0">
                <a:latin typeface="Calibri"/>
                <a:cs typeface="Calibri"/>
              </a:rPr>
              <a:t>f</a:t>
            </a:r>
            <a:r>
              <a:rPr sz="1500" spc="49" dirty="0">
                <a:latin typeface="Calibri"/>
                <a:cs typeface="Calibri"/>
              </a:rPr>
              <a:t>,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esponse):</a:t>
            </a:r>
            <a:r>
              <a:rPr sz="1500" spc="-23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15" dirty="0">
                <a:latin typeface="Calibri"/>
                <a:cs typeface="Calibri"/>
              </a:rPr>
              <a:t>y:</a:t>
            </a:r>
            <a:endParaRPr sz="1500" dirty="0">
              <a:latin typeface="Calibri"/>
              <a:cs typeface="Calibri"/>
            </a:endParaRPr>
          </a:p>
          <a:p>
            <a:pPr marL="523875" marR="2847499">
              <a:lnSpc>
                <a:spcPct val="130000"/>
              </a:lnSpc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41" dirty="0">
                <a:latin typeface="Calibri"/>
                <a:cs typeface="Calibri"/>
              </a:rPr>
              <a:t>esponse.ur</a:t>
            </a:r>
            <a:r>
              <a:rPr sz="1500" spc="-38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) </a:t>
            </a:r>
            <a:endParaRPr lang="en-US" sz="1500" dirty="0" smtClean="0">
              <a:latin typeface="Calibri"/>
              <a:cs typeface="Calibri"/>
            </a:endParaRPr>
          </a:p>
          <a:p>
            <a:pPr marL="523875" marR="2847499">
              <a:lnSpc>
                <a:spcPct val="130000"/>
              </a:lnSpc>
            </a:pPr>
            <a:r>
              <a:rPr sz="1500" spc="-79" dirty="0" smtClean="0">
                <a:latin typeface="Calibri"/>
                <a:cs typeface="Calibri"/>
              </a:rPr>
              <a:t>da</a:t>
            </a:r>
            <a:r>
              <a:rPr sz="1500" spc="-26" dirty="0" smtClean="0">
                <a:latin typeface="Calibri"/>
                <a:cs typeface="Calibri"/>
              </a:rPr>
              <a:t>t</a:t>
            </a:r>
            <a:r>
              <a:rPr sz="1500" spc="-161" dirty="0" smtClean="0">
                <a:latin typeface="Calibri"/>
                <a:cs typeface="Calibri"/>
              </a:rPr>
              <a:t>a=</a:t>
            </a:r>
            <a:r>
              <a:rPr sz="1500" spc="-23" dirty="0" err="1" smtClean="0">
                <a:latin typeface="Calibri"/>
                <a:cs typeface="Calibri"/>
              </a:rPr>
              <a:t>r</a:t>
            </a:r>
            <a:r>
              <a:rPr sz="1500" spc="-56" dirty="0" err="1" smtClean="0">
                <a:latin typeface="Calibri"/>
                <a:cs typeface="Calibri"/>
              </a:rPr>
              <a:t>esponse.bo</a:t>
            </a:r>
            <a:r>
              <a:rPr sz="1500" spc="-71" dirty="0" err="1" smtClean="0">
                <a:latin typeface="Calibri"/>
                <a:cs typeface="Calibri"/>
              </a:rPr>
              <a:t>d</a:t>
            </a:r>
            <a:r>
              <a:rPr sz="1500" spc="-150" dirty="0" err="1" smtClean="0">
                <a:latin typeface="Calibri"/>
                <a:cs typeface="Calibri"/>
              </a:rPr>
              <a:t>y</a:t>
            </a:r>
            <a:r>
              <a:rPr sz="1500" spc="-38" dirty="0" err="1" smtClean="0">
                <a:latin typeface="Calibri"/>
                <a:cs typeface="Calibri"/>
              </a:rPr>
              <a:t>.dec</a:t>
            </a:r>
            <a:r>
              <a:rPr sz="1500" spc="-79" dirty="0" err="1" smtClean="0">
                <a:latin typeface="Calibri"/>
                <a:cs typeface="Calibri"/>
              </a:rPr>
              <a:t>od</a:t>
            </a:r>
            <a:r>
              <a:rPr sz="1500" spc="-68" dirty="0" err="1" smtClean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() 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127" dirty="0">
                <a:latin typeface="Calibri"/>
                <a:cs typeface="Calibri"/>
              </a:rPr>
              <a:t>or=</a:t>
            </a:r>
            <a:r>
              <a:rPr sz="1500" spc="-41" dirty="0">
                <a:latin typeface="Calibri"/>
                <a:cs typeface="Calibri"/>
              </a:rPr>
              <a:t>sc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146" dirty="0">
                <a:latin typeface="Calibri"/>
                <a:cs typeface="Calibri"/>
              </a:rPr>
              <a:t>y</a:t>
            </a:r>
            <a:r>
              <a:rPr sz="1500" spc="-38" dirty="0">
                <a:latin typeface="Calibri"/>
                <a:cs typeface="Calibri"/>
              </a:rPr>
              <a:t>.Selec</a:t>
            </a:r>
            <a:r>
              <a:rPr sz="1500" spc="-41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or</a:t>
            </a:r>
            <a:r>
              <a:rPr sz="1500" spc="-8" dirty="0">
                <a:latin typeface="Calibri"/>
                <a:cs typeface="Calibri"/>
              </a:rPr>
              <a:t>(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98" dirty="0">
                <a:latin typeface="Calibri"/>
                <a:cs typeface="Calibri"/>
              </a:rPr>
              <a:t>xt=d</a:t>
            </a:r>
            <a:r>
              <a:rPr sz="1500" spc="-105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23" dirty="0">
                <a:latin typeface="Calibri"/>
                <a:cs typeface="Calibri"/>
              </a:rPr>
              <a:t>a)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60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3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xt(</a:t>
            </a:r>
            <a:r>
              <a:rPr sz="1500" spc="-11" dirty="0">
                <a:latin typeface="Calibri"/>
                <a:cs typeface="Calibri"/>
              </a:rPr>
              <a:t>)</a:t>
            </a:r>
            <a:r>
              <a:rPr sz="1500" spc="26" dirty="0">
                <a:latin typeface="Calibri"/>
                <a:cs typeface="Calibri"/>
              </a:rPr>
              <a:t>")</a:t>
            </a:r>
            <a:r>
              <a:rPr sz="1500" spc="23" dirty="0">
                <a:latin typeface="Calibri"/>
                <a:cs typeface="Calibri"/>
              </a:rPr>
              <a:t>.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act_fi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())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987824" y="507290"/>
            <a:ext cx="3168352" cy="32316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lang="en-US" sz="2100" b="1" spc="-4" dirty="0" smtClean="0">
                <a:solidFill>
                  <a:srgbClr val="364554"/>
                </a:solidFill>
                <a:latin typeface="微软雅黑"/>
                <a:cs typeface="微软雅黑"/>
              </a:rPr>
              <a:t>4.4.2</a:t>
            </a:r>
            <a:r>
              <a:rPr sz="2100" b="1" spc="-4" dirty="0" smtClean="0">
                <a:solidFill>
                  <a:srgbClr val="364554"/>
                </a:solidFill>
                <a:latin typeface="微软雅黑"/>
                <a:cs typeface="微软雅黑"/>
              </a:rPr>
              <a:t>编写</a:t>
            </a:r>
            <a:r>
              <a:rPr sz="2100" b="1" spc="-4" dirty="0">
                <a:solidFill>
                  <a:srgbClr val="364554"/>
                </a:solidFill>
                <a:latin typeface="微软雅黑"/>
                <a:cs typeface="微软雅黑"/>
              </a:rPr>
              <a:t>scrapy爬虫程序</a:t>
            </a:r>
            <a:endParaRPr sz="21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837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0613" y="1336929"/>
            <a:ext cx="4858703" cy="2148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836" marR="692468">
              <a:lnSpc>
                <a:spcPct val="130100"/>
              </a:lnSpc>
            </a:pPr>
            <a:r>
              <a:rPr spc="-45" dirty="0">
                <a:latin typeface="Calibri"/>
                <a:cs typeface="Calibri"/>
              </a:rPr>
              <a:t>lin</a:t>
            </a:r>
            <a:r>
              <a:rPr spc="-86" dirty="0">
                <a:latin typeface="Calibri"/>
                <a:cs typeface="Calibri"/>
              </a:rPr>
              <a:t>k</a:t>
            </a:r>
            <a:r>
              <a:rPr spc="-158" dirty="0">
                <a:latin typeface="Calibri"/>
                <a:cs typeface="Calibri"/>
              </a:rPr>
              <a:t>s</a:t>
            </a:r>
            <a:r>
              <a:rPr spc="-244" dirty="0">
                <a:latin typeface="Calibri"/>
                <a:cs typeface="Calibri"/>
              </a:rPr>
              <a:t>=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4" dirty="0">
                <a:latin typeface="Calibri"/>
                <a:cs typeface="Calibri"/>
              </a:rPr>
              <a:t>("/</a:t>
            </a:r>
            <a:r>
              <a:rPr spc="-41" dirty="0">
                <a:latin typeface="Calibri"/>
                <a:cs typeface="Calibri"/>
              </a:rPr>
              <a:t>/</a:t>
            </a:r>
            <a:r>
              <a:rPr spc="-60" dirty="0">
                <a:latin typeface="Calibri"/>
                <a:cs typeface="Calibri"/>
              </a:rPr>
              <a:t>a/@</a:t>
            </a:r>
            <a:r>
              <a:rPr spc="-49" dirty="0">
                <a:latin typeface="Calibri"/>
                <a:cs typeface="Calibri"/>
              </a:rPr>
              <a:t>h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f</a:t>
            </a:r>
            <a:r>
              <a:rPr spc="8" dirty="0">
                <a:latin typeface="Calibri"/>
                <a:cs typeface="Calibri"/>
              </a:rPr>
              <a:t>").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) </a:t>
            </a:r>
            <a:r>
              <a:rPr spc="-53" dirty="0">
                <a:latin typeface="Calibri"/>
                <a:cs typeface="Calibri"/>
              </a:rPr>
              <a:t>f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link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in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lin</a:t>
            </a:r>
            <a:r>
              <a:rPr spc="-86" dirty="0">
                <a:latin typeface="Calibri"/>
                <a:cs typeface="Calibri"/>
              </a:rPr>
              <a:t>k</a:t>
            </a:r>
            <a:r>
              <a:rPr spc="11" dirty="0">
                <a:latin typeface="Calibri"/>
                <a:cs typeface="Calibri"/>
              </a:rPr>
              <a:t>s:</a:t>
            </a:r>
            <a:endParaRPr dirty="0">
              <a:latin typeface="Calibri"/>
              <a:cs typeface="Calibri"/>
            </a:endParaRPr>
          </a:p>
          <a:p>
            <a:pPr marL="419576">
              <a:spcBef>
                <a:spcPts val="649"/>
              </a:spcBef>
            </a:pPr>
            <a:r>
              <a:rPr spc="-41" dirty="0">
                <a:latin typeface="Calibri"/>
                <a:cs typeface="Calibri"/>
              </a:rPr>
              <a:t>ur</a:t>
            </a:r>
            <a:r>
              <a:rPr spc="-19" dirty="0">
                <a:latin typeface="Calibri"/>
                <a:cs typeface="Calibri"/>
              </a:rPr>
              <a:t>l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49" dirty="0">
                <a:latin typeface="Calibri"/>
                <a:cs typeface="Calibri"/>
              </a:rPr>
              <a:t>esponse.urljoi</a:t>
            </a:r>
            <a:r>
              <a:rPr spc="-79" dirty="0">
                <a:latin typeface="Calibri"/>
                <a:cs typeface="Calibri"/>
              </a:rPr>
              <a:t>n</a:t>
            </a:r>
            <a:r>
              <a:rPr spc="-38" dirty="0">
                <a:latin typeface="Calibri"/>
                <a:cs typeface="Calibri"/>
              </a:rPr>
              <a:t>(link)</a:t>
            </a:r>
            <a:endParaRPr dirty="0">
              <a:latin typeface="Calibri"/>
              <a:cs typeface="Calibri"/>
            </a:endParaRPr>
          </a:p>
          <a:p>
            <a:pPr marL="9525" marR="3810" indent="410051">
              <a:lnSpc>
                <a:spcPct val="130000"/>
              </a:lnSpc>
            </a:pPr>
            <a:r>
              <a:rPr spc="-38" dirty="0">
                <a:solidFill>
                  <a:srgbClr val="1C26F6"/>
                </a:solidFill>
                <a:latin typeface="Calibri"/>
                <a:cs typeface="Calibri"/>
              </a:rPr>
              <a:t>yi</a:t>
            </a:r>
            <a:r>
              <a:rPr spc="-49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pc="-71" dirty="0">
                <a:solidFill>
                  <a:srgbClr val="1C26F6"/>
                </a:solidFill>
                <a:latin typeface="Calibri"/>
                <a:cs typeface="Calibri"/>
              </a:rPr>
              <a:t>ld</a:t>
            </a:r>
            <a:r>
              <a:rPr spc="-98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pc="-53" dirty="0">
                <a:solidFill>
                  <a:srgbClr val="1C26F6"/>
                </a:solidFill>
                <a:latin typeface="Calibri"/>
                <a:cs typeface="Calibri"/>
              </a:rPr>
              <a:t>sc</a:t>
            </a:r>
            <a:r>
              <a:rPr spc="-71" dirty="0">
                <a:solidFill>
                  <a:srgbClr val="1C26F6"/>
                </a:solidFill>
                <a:latin typeface="Calibri"/>
                <a:cs typeface="Calibri"/>
              </a:rPr>
              <a:t>r</a:t>
            </a:r>
            <a:r>
              <a:rPr spc="-79" dirty="0">
                <a:solidFill>
                  <a:srgbClr val="1C26F6"/>
                </a:solidFill>
                <a:latin typeface="Calibri"/>
                <a:cs typeface="Calibri"/>
              </a:rPr>
              <a:t>a</a:t>
            </a:r>
            <a:r>
              <a:rPr spc="-101" dirty="0">
                <a:solidFill>
                  <a:srgbClr val="1C26F6"/>
                </a:solidFill>
                <a:latin typeface="Calibri"/>
                <a:cs typeface="Calibri"/>
              </a:rPr>
              <a:t>p</a:t>
            </a:r>
            <a:r>
              <a:rPr spc="-176" dirty="0">
                <a:solidFill>
                  <a:srgbClr val="1C26F6"/>
                </a:solidFill>
                <a:latin typeface="Calibri"/>
                <a:cs typeface="Calibri"/>
              </a:rPr>
              <a:t>y</a:t>
            </a:r>
            <a:r>
              <a:rPr spc="-15" dirty="0">
                <a:solidFill>
                  <a:srgbClr val="1C26F6"/>
                </a:solidFill>
                <a:latin typeface="Calibri"/>
                <a:cs typeface="Calibri"/>
              </a:rPr>
              <a:t>.</a:t>
            </a:r>
            <a:r>
              <a:rPr spc="-56" dirty="0">
                <a:solidFill>
                  <a:srgbClr val="1C26F6"/>
                </a:solidFill>
                <a:latin typeface="Calibri"/>
                <a:cs typeface="Calibri"/>
              </a:rPr>
              <a:t>R</a:t>
            </a:r>
            <a:r>
              <a:rPr spc="-71" dirty="0">
                <a:solidFill>
                  <a:srgbClr val="1C26F6"/>
                </a:solidFill>
                <a:latin typeface="Calibri"/>
                <a:cs typeface="Calibri"/>
              </a:rPr>
              <a:t>eque</a:t>
            </a:r>
            <a:r>
              <a:rPr spc="-83" dirty="0">
                <a:solidFill>
                  <a:srgbClr val="1C26F6"/>
                </a:solidFill>
                <a:latin typeface="Calibri"/>
                <a:cs typeface="Calibri"/>
              </a:rPr>
              <a:t>s</a:t>
            </a:r>
            <a:r>
              <a:rPr spc="-4" dirty="0">
                <a:solidFill>
                  <a:srgbClr val="1C26F6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1C26F6"/>
                </a:solidFill>
                <a:latin typeface="Calibri"/>
                <a:cs typeface="Calibri"/>
              </a:rPr>
              <a:t>(</a:t>
            </a:r>
            <a:r>
              <a:rPr spc="-41" dirty="0">
                <a:solidFill>
                  <a:srgbClr val="1C26F6"/>
                </a:solidFill>
                <a:latin typeface="Calibri"/>
                <a:cs typeface="Calibri"/>
              </a:rPr>
              <a:t>ur</a:t>
            </a:r>
            <a:r>
              <a:rPr spc="-19" dirty="0">
                <a:solidFill>
                  <a:srgbClr val="1C26F6"/>
                </a:solidFill>
                <a:latin typeface="Calibri"/>
                <a:cs typeface="Calibri"/>
              </a:rPr>
              <a:t>l</a:t>
            </a:r>
            <a:r>
              <a:rPr spc="-338" dirty="0">
                <a:solidFill>
                  <a:srgbClr val="1C26F6"/>
                </a:solidFill>
                <a:latin typeface="Calibri"/>
                <a:cs typeface="Calibri"/>
              </a:rPr>
              <a:t>=</a:t>
            </a:r>
            <a:r>
              <a:rPr spc="-26" dirty="0">
                <a:solidFill>
                  <a:srgbClr val="1C26F6"/>
                </a:solidFill>
                <a:latin typeface="Calibri"/>
                <a:cs typeface="Calibri"/>
              </a:rPr>
              <a:t>url,</a:t>
            </a:r>
            <a:r>
              <a:rPr spc="-49" dirty="0">
                <a:solidFill>
                  <a:srgbClr val="1C26F6"/>
                </a:solidFill>
                <a:latin typeface="Calibri"/>
                <a:cs typeface="Calibri"/>
              </a:rPr>
              <a:t>c</a:t>
            </a:r>
            <a:r>
              <a:rPr spc="-60" dirty="0">
                <a:solidFill>
                  <a:srgbClr val="1C26F6"/>
                </a:solidFill>
                <a:latin typeface="Calibri"/>
                <a:cs typeface="Calibri"/>
              </a:rPr>
              <a:t>allback</a:t>
            </a:r>
            <a:r>
              <a:rPr spc="-338" dirty="0">
                <a:solidFill>
                  <a:srgbClr val="1C26F6"/>
                </a:solidFill>
                <a:latin typeface="Calibri"/>
                <a:cs typeface="Calibri"/>
              </a:rPr>
              <a:t>=</a:t>
            </a:r>
            <a:r>
              <a:rPr spc="-56" dirty="0">
                <a:solidFill>
                  <a:srgbClr val="1C26F6"/>
                </a:solidFill>
                <a:latin typeface="Calibri"/>
                <a:cs typeface="Calibri"/>
              </a:rPr>
              <a:t>se</a:t>
            </a:r>
            <a:r>
              <a:rPr spc="-26" dirty="0">
                <a:solidFill>
                  <a:srgbClr val="1C26F6"/>
                </a:solidFill>
                <a:latin typeface="Calibri"/>
                <a:cs typeface="Calibri"/>
              </a:rPr>
              <a:t>l</a:t>
            </a:r>
            <a:r>
              <a:rPr spc="-131" dirty="0">
                <a:solidFill>
                  <a:srgbClr val="1C26F6"/>
                </a:solidFill>
                <a:latin typeface="Calibri"/>
                <a:cs typeface="Calibri"/>
              </a:rPr>
              <a:t>f</a:t>
            </a:r>
            <a:r>
              <a:rPr spc="-34" dirty="0">
                <a:solidFill>
                  <a:srgbClr val="1C26F6"/>
                </a:solidFill>
                <a:latin typeface="Calibri"/>
                <a:cs typeface="Calibri"/>
              </a:rPr>
              <a:t>.pa</a:t>
            </a:r>
            <a:r>
              <a:rPr spc="-60" dirty="0">
                <a:solidFill>
                  <a:srgbClr val="1C26F6"/>
                </a:solidFill>
                <a:latin typeface="Calibri"/>
                <a:cs typeface="Calibri"/>
              </a:rPr>
              <a:t>r</a:t>
            </a:r>
            <a:r>
              <a:rPr spc="-53" dirty="0">
                <a:solidFill>
                  <a:srgbClr val="1C26F6"/>
                </a:solidFill>
                <a:latin typeface="Calibri"/>
                <a:cs typeface="Calibri"/>
              </a:rPr>
              <a:t>s</a:t>
            </a:r>
            <a:r>
              <a:rPr spc="-60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1C26F6"/>
                </a:solidFill>
                <a:latin typeface="Calibri"/>
                <a:cs typeface="Calibri"/>
              </a:rPr>
              <a:t>) 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68" dirty="0">
                <a:latin typeface="Calibri"/>
                <a:cs typeface="Calibri"/>
              </a:rPr>
              <a:t>x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53" dirty="0">
                <a:latin typeface="Calibri"/>
                <a:cs typeface="Calibri"/>
              </a:rPr>
              <a:t>tion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as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er</a:t>
            </a:r>
            <a:r>
              <a:rPr spc="-11" dirty="0">
                <a:latin typeface="Calibri"/>
                <a:cs typeface="Calibri"/>
              </a:rPr>
              <a:t>r</a:t>
            </a:r>
            <a:r>
              <a:rPr spc="90" dirty="0"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t(</a:t>
            </a:r>
            <a:r>
              <a:rPr spc="-23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rr)</a:t>
            </a:r>
          </a:p>
        </p:txBody>
      </p:sp>
    </p:spTree>
    <p:extLst>
      <p:ext uri="{BB962C8B-B14F-4D97-AF65-F5344CB8AC3E}">
        <p14:creationId xmlns:p14="http://schemas.microsoft.com/office/powerpoint/2010/main" val="2324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53146" y="303782"/>
            <a:ext cx="1474946" cy="2308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1500" dirty="0">
                <a:solidFill>
                  <a:srgbClr val="000000"/>
                </a:solidFill>
                <a:latin typeface="宋体"/>
                <a:cs typeface="宋体"/>
              </a:rPr>
              <a:t>执行</a:t>
            </a:r>
            <a:r>
              <a:rPr sz="1500" spc="-30" dirty="0">
                <a:solidFill>
                  <a:srgbClr val="000000"/>
                </a:solidFill>
                <a:latin typeface="Calibri"/>
                <a:cs typeface="Calibri"/>
              </a:rPr>
              <a:t>run.</a:t>
            </a:r>
            <a:r>
              <a:rPr sz="1500" spc="-56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1500" spc="-41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1500" spc="4" dirty="0">
                <a:solidFill>
                  <a:srgbClr val="000000"/>
                </a:solidFill>
                <a:latin typeface="宋体"/>
                <a:cs typeface="宋体"/>
              </a:rPr>
              <a:t>结</a:t>
            </a:r>
            <a:r>
              <a:rPr sz="1500" spc="-11" dirty="0">
                <a:solidFill>
                  <a:srgbClr val="000000"/>
                </a:solidFill>
                <a:latin typeface="宋体"/>
                <a:cs typeface="宋体"/>
              </a:rPr>
              <a:t>果</a:t>
            </a:r>
            <a:r>
              <a:rPr sz="1500" spc="4" dirty="0">
                <a:solidFill>
                  <a:srgbClr val="000000"/>
                </a:solidFill>
                <a:latin typeface="宋体"/>
                <a:cs typeface="宋体"/>
              </a:rPr>
              <a:t>：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712" y="771550"/>
            <a:ext cx="4098974" cy="4262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64" dirty="0">
                <a:solidFill>
                  <a:srgbClr val="1C26F6"/>
                </a:solidFill>
                <a:latin typeface="Calibri"/>
                <a:cs typeface="Calibri"/>
              </a:rPr>
              <a:t>h</a:t>
            </a:r>
            <a:r>
              <a:rPr sz="1350" spc="-30" dirty="0">
                <a:solidFill>
                  <a:srgbClr val="1C26F6"/>
                </a:solidFill>
                <a:latin typeface="Calibri"/>
                <a:cs typeface="Calibri"/>
              </a:rPr>
              <a:t>t</a:t>
            </a:r>
            <a:r>
              <a:rPr sz="1350" spc="-15" dirty="0">
                <a:solidFill>
                  <a:srgbClr val="1C26F6"/>
                </a:solidFill>
                <a:latin typeface="Calibri"/>
                <a:cs typeface="Calibri"/>
              </a:rPr>
              <a:t>tp://127.0.0.1:5000</a:t>
            </a:r>
            <a:endParaRPr sz="1350" dirty="0">
              <a:solidFill>
                <a:srgbClr val="1C26F6"/>
              </a:solidFill>
              <a:latin typeface="Calibri"/>
              <a:cs typeface="Calibri"/>
            </a:endParaRPr>
          </a:p>
          <a:p>
            <a:pPr marL="9525">
              <a:spcBef>
                <a:spcPts val="484"/>
              </a:spcBef>
            </a:pPr>
            <a:r>
              <a:rPr sz="1350" dirty="0">
                <a:solidFill>
                  <a:srgbClr val="1C26F6"/>
                </a:solidFill>
                <a:latin typeface="宋体"/>
                <a:cs typeface="宋体"/>
              </a:rPr>
              <a:t>计算机</a:t>
            </a:r>
          </a:p>
          <a:p>
            <a:pPr marL="9525">
              <a:spcBef>
                <a:spcPts val="484"/>
              </a:spcBef>
            </a:pPr>
            <a:r>
              <a:rPr sz="1350" spc="-64" dirty="0">
                <a:latin typeface="Calibri"/>
                <a:cs typeface="Calibri"/>
              </a:rPr>
              <a:t>h</a:t>
            </a:r>
            <a:r>
              <a:rPr sz="1350" spc="-30" dirty="0">
                <a:latin typeface="Calibri"/>
                <a:cs typeface="Calibri"/>
              </a:rPr>
              <a:t>t</a:t>
            </a:r>
            <a:r>
              <a:rPr sz="1350" spc="-19" dirty="0">
                <a:latin typeface="Calibri"/>
                <a:cs typeface="Calibri"/>
              </a:rPr>
              <a:t>tp://</a:t>
            </a:r>
            <a:r>
              <a:rPr sz="1350" spc="-19" dirty="0" smtClean="0">
                <a:latin typeface="Calibri"/>
                <a:cs typeface="Calibri"/>
              </a:rPr>
              <a:t>127.0.0.1:5000/n</a:t>
            </a:r>
            <a:r>
              <a:rPr sz="1350" spc="-30" dirty="0" smtClean="0">
                <a:latin typeface="Calibri"/>
                <a:cs typeface="Calibri"/>
              </a:rPr>
              <a:t>e</a:t>
            </a:r>
            <a:r>
              <a:rPr sz="1350" spc="-8" dirty="0" smtClean="0">
                <a:latin typeface="Calibri"/>
                <a:cs typeface="Calibri"/>
              </a:rPr>
              <a:t>t</a:t>
            </a:r>
            <a:r>
              <a:rPr sz="1350" spc="-26" dirty="0" smtClean="0">
                <a:latin typeface="Calibri"/>
                <a:cs typeface="Calibri"/>
              </a:rPr>
              <a:t>w</a:t>
            </a:r>
            <a:r>
              <a:rPr sz="1350" spc="-49" dirty="0" smtClean="0">
                <a:latin typeface="Calibri"/>
                <a:cs typeface="Calibri"/>
              </a:rPr>
              <a:t>or</a:t>
            </a:r>
            <a:r>
              <a:rPr sz="1350" spc="-56" dirty="0" smtClean="0">
                <a:latin typeface="Calibri"/>
                <a:cs typeface="Calibri"/>
              </a:rPr>
              <a:t>k</a:t>
            </a:r>
            <a:r>
              <a:rPr sz="1350" spc="-8" dirty="0" smtClean="0">
                <a:latin typeface="Calibri"/>
                <a:cs typeface="Calibri"/>
              </a:rPr>
              <a:t>.</a:t>
            </a:r>
            <a:r>
              <a:rPr sz="1350" spc="-15" dirty="0" smtClean="0">
                <a:latin typeface="Calibri"/>
                <a:cs typeface="Calibri"/>
              </a:rPr>
              <a:t>h</a:t>
            </a:r>
            <a:r>
              <a:rPr sz="1350" spc="-45" dirty="0" smtClean="0">
                <a:latin typeface="Calibri"/>
                <a:cs typeface="Calibri"/>
              </a:rPr>
              <a:t>tm</a:t>
            </a:r>
            <a:endParaRPr sz="1350" dirty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z="1350" dirty="0" err="1">
                <a:latin typeface="宋体"/>
                <a:cs typeface="宋体"/>
              </a:rPr>
              <a:t>计算机网络</a:t>
            </a:r>
            <a:r>
              <a:rPr sz="1350" dirty="0">
                <a:latin typeface="宋体"/>
                <a:cs typeface="宋体"/>
              </a:rPr>
              <a:t> </a:t>
            </a:r>
            <a:endParaRPr lang="en-US" sz="1350" dirty="0" smtClean="0"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sz="1350" spc="-64" dirty="0" smtClean="0">
                <a:latin typeface="Calibri"/>
                <a:cs typeface="Calibri"/>
              </a:rPr>
              <a:t>h</a:t>
            </a:r>
            <a:r>
              <a:rPr sz="1350" spc="-30" dirty="0" smtClean="0">
                <a:latin typeface="Calibri"/>
                <a:cs typeface="Calibri"/>
              </a:rPr>
              <a:t>t</a:t>
            </a:r>
            <a:r>
              <a:rPr sz="1350" spc="-19" dirty="0" smtClean="0">
                <a:latin typeface="Calibri"/>
                <a:cs typeface="Calibri"/>
              </a:rPr>
              <a:t>tp</a:t>
            </a:r>
            <a:r>
              <a:rPr sz="1350" spc="-19" dirty="0">
                <a:latin typeface="Calibri"/>
                <a:cs typeface="Calibri"/>
              </a:rPr>
              <a:t>://</a:t>
            </a:r>
            <a:r>
              <a:rPr sz="1350" spc="-19" dirty="0" smtClean="0">
                <a:latin typeface="Calibri"/>
                <a:cs typeface="Calibri"/>
              </a:rPr>
              <a:t>127.0.0.1:5000/p</a:t>
            </a:r>
            <a:r>
              <a:rPr sz="1350" spc="-38" dirty="0" smtClean="0">
                <a:latin typeface="Calibri"/>
                <a:cs typeface="Calibri"/>
              </a:rPr>
              <a:t>r</a:t>
            </a:r>
            <a:r>
              <a:rPr sz="1350" spc="-98" dirty="0" smtClean="0">
                <a:latin typeface="Calibri"/>
                <a:cs typeface="Calibri"/>
              </a:rPr>
              <a:t>og</a:t>
            </a:r>
            <a:r>
              <a:rPr sz="1350" spc="-83" dirty="0" smtClean="0">
                <a:latin typeface="Calibri"/>
                <a:cs typeface="Calibri"/>
              </a:rPr>
              <a:t>r</a:t>
            </a:r>
            <a:r>
              <a:rPr sz="1350" spc="-26" dirty="0" smtClean="0">
                <a:latin typeface="Calibri"/>
                <a:cs typeface="Calibri"/>
              </a:rPr>
              <a:t>am.</a:t>
            </a:r>
            <a:r>
              <a:rPr sz="1350" spc="-64" dirty="0" smtClean="0">
                <a:latin typeface="Calibri"/>
                <a:cs typeface="Calibri"/>
              </a:rPr>
              <a:t>h</a:t>
            </a:r>
            <a:r>
              <a:rPr sz="1350" spc="-45" dirty="0" smtClean="0">
                <a:latin typeface="Calibri"/>
                <a:cs typeface="Calibri"/>
              </a:rPr>
              <a:t>tm</a:t>
            </a:r>
            <a:endParaRPr lang="en-US" sz="1350" spc="-23" dirty="0" smtClean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z="1350" dirty="0" err="1" smtClean="0">
                <a:latin typeface="宋体"/>
                <a:cs typeface="宋体"/>
              </a:rPr>
              <a:t>程序设计</a:t>
            </a:r>
            <a:r>
              <a:rPr sz="1350" dirty="0" smtClean="0">
                <a:latin typeface="宋体"/>
                <a:cs typeface="宋体"/>
              </a:rPr>
              <a:t> </a:t>
            </a:r>
            <a:endParaRPr lang="en-US" sz="1350" dirty="0" smtClean="0"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sz="1350" spc="-68" dirty="0" smtClean="0">
                <a:latin typeface="Calibri"/>
                <a:cs typeface="Calibri"/>
              </a:rPr>
              <a:t>h</a:t>
            </a:r>
            <a:r>
              <a:rPr sz="1350" spc="-30" dirty="0" smtClean="0">
                <a:latin typeface="Calibri"/>
                <a:cs typeface="Calibri"/>
              </a:rPr>
              <a:t>t</a:t>
            </a:r>
            <a:r>
              <a:rPr sz="1350" spc="-11" dirty="0" smtClean="0">
                <a:latin typeface="Calibri"/>
                <a:cs typeface="Calibri"/>
              </a:rPr>
              <a:t>tp</a:t>
            </a:r>
            <a:r>
              <a:rPr sz="1350" spc="-11" dirty="0">
                <a:latin typeface="Calibri"/>
                <a:cs typeface="Calibri"/>
              </a:rPr>
              <a:t>://</a:t>
            </a:r>
            <a:r>
              <a:rPr sz="1350" spc="-26" dirty="0">
                <a:latin typeface="Calibri"/>
                <a:cs typeface="Calibri"/>
              </a:rPr>
              <a:t>1</a:t>
            </a:r>
            <a:r>
              <a:rPr sz="1350" dirty="0">
                <a:latin typeface="Calibri"/>
                <a:cs typeface="Calibri"/>
              </a:rPr>
              <a:t>27.0.0.1</a:t>
            </a:r>
            <a:r>
              <a:rPr sz="1350" spc="-8" dirty="0">
                <a:latin typeface="Calibri"/>
                <a:cs typeface="Calibri"/>
              </a:rPr>
              <a:t>:</a:t>
            </a:r>
            <a:r>
              <a:rPr sz="1350" spc="-45" dirty="0">
                <a:latin typeface="Calibri"/>
                <a:cs typeface="Calibri"/>
              </a:rPr>
              <a:t>50</a:t>
            </a:r>
            <a:r>
              <a:rPr sz="1350" spc="-53" dirty="0">
                <a:latin typeface="Calibri"/>
                <a:cs typeface="Calibri"/>
              </a:rPr>
              <a:t>0</a:t>
            </a:r>
            <a:r>
              <a:rPr sz="1350" spc="-45" dirty="0">
                <a:latin typeface="Calibri"/>
                <a:cs typeface="Calibri"/>
              </a:rPr>
              <a:t>0/d</a:t>
            </a:r>
            <a:r>
              <a:rPr sz="1350" spc="-56" dirty="0">
                <a:latin typeface="Calibri"/>
                <a:cs typeface="Calibri"/>
              </a:rPr>
              <a:t>a</a:t>
            </a:r>
            <a:r>
              <a:rPr sz="1350" spc="-30" dirty="0">
                <a:latin typeface="Calibri"/>
                <a:cs typeface="Calibri"/>
              </a:rPr>
              <a:t>t</a:t>
            </a:r>
            <a:r>
              <a:rPr sz="1350" spc="-53" dirty="0">
                <a:latin typeface="Calibri"/>
                <a:cs typeface="Calibri"/>
              </a:rPr>
              <a:t>abas</a:t>
            </a:r>
            <a:r>
              <a:rPr sz="1350" spc="-11" dirty="0">
                <a:latin typeface="Calibri"/>
                <a:cs typeface="Calibri"/>
              </a:rPr>
              <a:t>e.</a:t>
            </a:r>
            <a:r>
              <a:rPr sz="1350" spc="-26" dirty="0">
                <a:latin typeface="Calibri"/>
                <a:cs typeface="Calibri"/>
              </a:rPr>
              <a:t>h</a:t>
            </a:r>
            <a:r>
              <a:rPr sz="1350" spc="-45" dirty="0">
                <a:latin typeface="Calibri"/>
                <a:cs typeface="Calibri"/>
              </a:rPr>
              <a:t>tm</a:t>
            </a:r>
            <a:r>
              <a:rPr sz="1350" spc="-23" dirty="0">
                <a:latin typeface="Calibri"/>
                <a:cs typeface="Calibri"/>
              </a:rPr>
              <a:t> </a:t>
            </a:r>
            <a:endParaRPr lang="en-US" sz="1350" spc="-23" dirty="0" smtClean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z="1350" dirty="0" err="1" smtClean="0">
                <a:latin typeface="宋体"/>
                <a:cs typeface="宋体"/>
              </a:rPr>
              <a:t>数据库</a:t>
            </a:r>
            <a:r>
              <a:rPr sz="1350" dirty="0" smtClean="0">
                <a:latin typeface="宋体"/>
                <a:cs typeface="宋体"/>
              </a:rPr>
              <a:t> </a:t>
            </a:r>
            <a:endParaRPr lang="en-US" sz="1350" dirty="0" smtClean="0"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sz="1350" spc="-64" dirty="0" smtClean="0">
                <a:latin typeface="Calibri"/>
                <a:cs typeface="Calibri"/>
              </a:rPr>
              <a:t>h</a:t>
            </a:r>
            <a:r>
              <a:rPr sz="1350" spc="-30" dirty="0" smtClean="0">
                <a:latin typeface="Calibri"/>
                <a:cs typeface="Calibri"/>
              </a:rPr>
              <a:t>t</a:t>
            </a:r>
            <a:r>
              <a:rPr sz="1350" spc="-15" dirty="0" smtClean="0">
                <a:latin typeface="Calibri"/>
                <a:cs typeface="Calibri"/>
              </a:rPr>
              <a:t>tp</a:t>
            </a:r>
            <a:r>
              <a:rPr sz="1350" spc="-15" dirty="0">
                <a:latin typeface="Calibri"/>
                <a:cs typeface="Calibri"/>
              </a:rPr>
              <a:t>://127.0.0.1:5000/j</a:t>
            </a:r>
            <a:r>
              <a:rPr sz="1350" spc="-38" dirty="0">
                <a:latin typeface="Calibri"/>
                <a:cs typeface="Calibri"/>
              </a:rPr>
              <a:t>a</a:t>
            </a:r>
            <a:r>
              <a:rPr sz="1350" spc="-56" dirty="0">
                <a:latin typeface="Calibri"/>
                <a:cs typeface="Calibri"/>
              </a:rPr>
              <a:t>v</a:t>
            </a:r>
            <a:r>
              <a:rPr sz="1350" spc="-15" dirty="0">
                <a:latin typeface="Calibri"/>
                <a:cs typeface="Calibri"/>
              </a:rPr>
              <a:t>a.h</a:t>
            </a:r>
            <a:r>
              <a:rPr sz="1350" spc="-19" dirty="0">
                <a:latin typeface="Calibri"/>
                <a:cs typeface="Calibri"/>
              </a:rPr>
              <a:t>t</a:t>
            </a:r>
            <a:r>
              <a:rPr sz="1350" spc="-86" dirty="0">
                <a:latin typeface="Calibri"/>
                <a:cs typeface="Calibri"/>
              </a:rPr>
              <a:t>m</a:t>
            </a:r>
            <a:r>
              <a:rPr sz="1350" spc="-30" dirty="0">
                <a:latin typeface="Calibri"/>
                <a:cs typeface="Calibri"/>
              </a:rPr>
              <a:t> </a:t>
            </a:r>
            <a:endParaRPr lang="en-US" sz="1350" spc="-30" dirty="0" smtClean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z="1350" spc="-41" dirty="0" err="1" smtClean="0">
                <a:latin typeface="Calibri"/>
                <a:cs typeface="Calibri"/>
              </a:rPr>
              <a:t>J</a:t>
            </a:r>
            <a:r>
              <a:rPr sz="1350" spc="-71" dirty="0" err="1" smtClean="0">
                <a:latin typeface="Calibri"/>
                <a:cs typeface="Calibri"/>
              </a:rPr>
              <a:t>a</a:t>
            </a:r>
            <a:r>
              <a:rPr sz="1350" spc="-56" dirty="0" err="1" smtClean="0">
                <a:latin typeface="Calibri"/>
                <a:cs typeface="Calibri"/>
              </a:rPr>
              <a:t>v</a:t>
            </a:r>
            <a:r>
              <a:rPr sz="1350" spc="-41" dirty="0" err="1" smtClean="0">
                <a:latin typeface="Calibri"/>
                <a:cs typeface="Calibri"/>
              </a:rPr>
              <a:t>a</a:t>
            </a:r>
            <a:r>
              <a:rPr sz="1350" dirty="0" err="1" smtClean="0">
                <a:latin typeface="宋体"/>
                <a:cs typeface="宋体"/>
              </a:rPr>
              <a:t>程序设计</a:t>
            </a:r>
            <a:r>
              <a:rPr sz="1350" dirty="0" smtClean="0">
                <a:latin typeface="宋体"/>
                <a:cs typeface="宋体"/>
              </a:rPr>
              <a:t> </a:t>
            </a:r>
            <a:endParaRPr lang="en-US" sz="1350" dirty="0" smtClean="0"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sz="1350" spc="-64" dirty="0" smtClean="0">
                <a:latin typeface="Calibri"/>
                <a:cs typeface="Calibri"/>
              </a:rPr>
              <a:t>h</a:t>
            </a:r>
            <a:r>
              <a:rPr sz="1350" spc="-30" dirty="0" smtClean="0">
                <a:latin typeface="Calibri"/>
                <a:cs typeface="Calibri"/>
              </a:rPr>
              <a:t>t</a:t>
            </a:r>
            <a:r>
              <a:rPr sz="1350" spc="-19" dirty="0" smtClean="0">
                <a:latin typeface="Calibri"/>
                <a:cs typeface="Calibri"/>
              </a:rPr>
              <a:t>tp</a:t>
            </a:r>
            <a:r>
              <a:rPr sz="1350" spc="-19" dirty="0">
                <a:latin typeface="Calibri"/>
                <a:cs typeface="Calibri"/>
              </a:rPr>
              <a:t>://127.0.0.1:5000/</a:t>
            </a:r>
            <a:r>
              <a:rPr sz="1350" spc="-34" dirty="0">
                <a:latin typeface="Calibri"/>
                <a:cs typeface="Calibri"/>
              </a:rPr>
              <a:t>p</a:t>
            </a:r>
            <a:r>
              <a:rPr sz="1350" spc="-38" dirty="0">
                <a:latin typeface="Calibri"/>
                <a:cs typeface="Calibri"/>
              </a:rPr>
              <a:t>y</a:t>
            </a:r>
            <a:r>
              <a:rPr sz="1350" spc="-34" dirty="0">
                <a:latin typeface="Calibri"/>
                <a:cs typeface="Calibri"/>
              </a:rPr>
              <a:t>thon.ht</a:t>
            </a:r>
            <a:r>
              <a:rPr sz="1350" spc="-86" dirty="0">
                <a:latin typeface="Calibri"/>
                <a:cs typeface="Calibri"/>
              </a:rPr>
              <a:t>m</a:t>
            </a:r>
            <a:r>
              <a:rPr sz="1350" spc="-30" dirty="0">
                <a:latin typeface="Calibri"/>
                <a:cs typeface="Calibri"/>
              </a:rPr>
              <a:t> </a:t>
            </a:r>
            <a:endParaRPr lang="en-US" sz="1350" spc="-30" dirty="0" smtClean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z="1350" spc="-56" dirty="0" err="1" smtClean="0">
                <a:latin typeface="Calibri"/>
                <a:cs typeface="Calibri"/>
              </a:rPr>
              <a:t>P</a:t>
            </a:r>
            <a:r>
              <a:rPr sz="1350" spc="-38" dirty="0" err="1" smtClean="0">
                <a:latin typeface="Calibri"/>
                <a:cs typeface="Calibri"/>
              </a:rPr>
              <a:t>y</a:t>
            </a:r>
            <a:r>
              <a:rPr sz="1350" spc="-49" dirty="0" err="1" smtClean="0">
                <a:latin typeface="Calibri"/>
                <a:cs typeface="Calibri"/>
              </a:rPr>
              <a:t>tho</a:t>
            </a:r>
            <a:r>
              <a:rPr sz="1350" spc="-53" dirty="0" err="1" smtClean="0">
                <a:latin typeface="Calibri"/>
                <a:cs typeface="Calibri"/>
              </a:rPr>
              <a:t>n</a:t>
            </a:r>
            <a:r>
              <a:rPr sz="1350" dirty="0" err="1" smtClean="0">
                <a:latin typeface="宋体"/>
                <a:cs typeface="宋体"/>
              </a:rPr>
              <a:t>程序设计</a:t>
            </a:r>
            <a:r>
              <a:rPr sz="1350" dirty="0" smtClean="0">
                <a:latin typeface="宋体"/>
                <a:cs typeface="宋体"/>
              </a:rPr>
              <a:t> </a:t>
            </a:r>
            <a:endParaRPr lang="en-US" sz="1350" dirty="0" smtClean="0"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sz="1350" spc="-64" dirty="0" smtClean="0">
                <a:solidFill>
                  <a:srgbClr val="1C26F6"/>
                </a:solidFill>
                <a:latin typeface="Calibri"/>
                <a:cs typeface="Calibri"/>
              </a:rPr>
              <a:t>h</a:t>
            </a:r>
            <a:r>
              <a:rPr sz="1350" spc="-30" dirty="0" smtClean="0">
                <a:solidFill>
                  <a:srgbClr val="1C26F6"/>
                </a:solidFill>
                <a:latin typeface="Calibri"/>
                <a:cs typeface="Calibri"/>
              </a:rPr>
              <a:t>t</a:t>
            </a:r>
            <a:r>
              <a:rPr sz="1350" spc="-26" dirty="0" smtClean="0">
                <a:solidFill>
                  <a:srgbClr val="1C26F6"/>
                </a:solidFill>
                <a:latin typeface="Calibri"/>
                <a:cs typeface="Calibri"/>
              </a:rPr>
              <a:t>tp</a:t>
            </a:r>
            <a:r>
              <a:rPr sz="1350" spc="-26" dirty="0">
                <a:solidFill>
                  <a:srgbClr val="1C26F6"/>
                </a:solidFill>
                <a:latin typeface="Calibri"/>
                <a:cs typeface="Calibri"/>
              </a:rPr>
              <a:t>://127.0.0.1:5000/boo</a:t>
            </a:r>
            <a:r>
              <a:rPr sz="1350" spc="-41" dirty="0">
                <a:solidFill>
                  <a:srgbClr val="1C26F6"/>
                </a:solidFill>
                <a:latin typeface="Calibri"/>
                <a:cs typeface="Calibri"/>
              </a:rPr>
              <a:t>k</a:t>
            </a:r>
            <a:r>
              <a:rPr sz="1350" spc="-4" dirty="0">
                <a:solidFill>
                  <a:srgbClr val="1C26F6"/>
                </a:solidFill>
                <a:latin typeface="Calibri"/>
                <a:cs typeface="Calibri"/>
              </a:rPr>
              <a:t>s</a:t>
            </a:r>
            <a:r>
              <a:rPr sz="1350" dirty="0">
                <a:solidFill>
                  <a:srgbClr val="1C26F6"/>
                </a:solidFill>
                <a:latin typeface="Calibri"/>
                <a:cs typeface="Calibri"/>
              </a:rPr>
              <a:t>.</a:t>
            </a:r>
            <a:r>
              <a:rPr sz="1350" spc="-64" dirty="0">
                <a:solidFill>
                  <a:srgbClr val="1C26F6"/>
                </a:solidFill>
                <a:latin typeface="Calibri"/>
                <a:cs typeface="Calibri"/>
              </a:rPr>
              <a:t>h</a:t>
            </a:r>
            <a:r>
              <a:rPr sz="1350" spc="-45" dirty="0">
                <a:solidFill>
                  <a:srgbClr val="1C26F6"/>
                </a:solidFill>
                <a:latin typeface="Calibri"/>
                <a:cs typeface="Calibri"/>
              </a:rPr>
              <a:t>tm</a:t>
            </a:r>
            <a:r>
              <a:rPr sz="1350" spc="-23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endParaRPr lang="en-US" sz="1350" spc="-23" dirty="0" smtClean="0">
              <a:solidFill>
                <a:srgbClr val="1C26F6"/>
              </a:solidFill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z="1350" spc="-4" dirty="0" err="1" smtClean="0">
                <a:solidFill>
                  <a:srgbClr val="1C26F6"/>
                </a:solidFill>
                <a:latin typeface="宋体"/>
                <a:cs typeface="宋体"/>
              </a:rPr>
              <a:t>计算机</a:t>
            </a:r>
            <a:r>
              <a:rPr sz="1350" spc="-4" dirty="0" smtClean="0">
                <a:solidFill>
                  <a:srgbClr val="1C26F6"/>
                </a:solidFill>
                <a:latin typeface="宋体"/>
                <a:cs typeface="宋体"/>
              </a:rPr>
              <a:t> </a:t>
            </a:r>
            <a:endParaRPr lang="en-US" sz="1350" spc="-4" dirty="0" smtClean="0">
              <a:solidFill>
                <a:srgbClr val="1C26F6"/>
              </a:solidFill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sz="1350" spc="-64" dirty="0" smtClean="0">
                <a:latin typeface="Calibri"/>
                <a:cs typeface="Calibri"/>
              </a:rPr>
              <a:t>h</a:t>
            </a:r>
            <a:r>
              <a:rPr sz="1350" spc="-30" dirty="0" smtClean="0">
                <a:latin typeface="Calibri"/>
                <a:cs typeface="Calibri"/>
              </a:rPr>
              <a:t>t</a:t>
            </a:r>
            <a:r>
              <a:rPr sz="1350" spc="-19" dirty="0" smtClean="0">
                <a:latin typeface="Calibri"/>
                <a:cs typeface="Calibri"/>
              </a:rPr>
              <a:t>tp</a:t>
            </a:r>
            <a:r>
              <a:rPr sz="1350" spc="-19" dirty="0">
                <a:latin typeface="Calibri"/>
                <a:cs typeface="Calibri"/>
              </a:rPr>
              <a:t>://127.0.0.1:5000/</a:t>
            </a:r>
            <a:r>
              <a:rPr sz="1350" spc="-60" dirty="0">
                <a:latin typeface="Calibri"/>
                <a:cs typeface="Calibri"/>
              </a:rPr>
              <a:t>m</a:t>
            </a:r>
            <a:r>
              <a:rPr sz="1350" spc="-56" dirty="0">
                <a:latin typeface="Calibri"/>
                <a:cs typeface="Calibri"/>
              </a:rPr>
              <a:t>y</a:t>
            </a:r>
            <a:r>
              <a:rPr sz="1350" spc="-60" dirty="0">
                <a:latin typeface="Calibri"/>
                <a:cs typeface="Calibri"/>
              </a:rPr>
              <a:t>s</a:t>
            </a:r>
            <a:r>
              <a:rPr sz="1350" spc="-79" dirty="0">
                <a:latin typeface="Calibri"/>
                <a:cs typeface="Calibri"/>
              </a:rPr>
              <a:t>q</a:t>
            </a:r>
            <a:r>
              <a:rPr sz="1350" spc="-23" dirty="0">
                <a:latin typeface="Calibri"/>
                <a:cs typeface="Calibri"/>
              </a:rPr>
              <a:t>l</a:t>
            </a:r>
            <a:r>
              <a:rPr sz="1350" spc="-8" dirty="0">
                <a:latin typeface="Calibri"/>
                <a:cs typeface="Calibri"/>
              </a:rPr>
              <a:t>.</a:t>
            </a:r>
            <a:r>
              <a:rPr sz="1350" spc="-15" dirty="0">
                <a:latin typeface="Calibri"/>
                <a:cs typeface="Calibri"/>
              </a:rPr>
              <a:t>h</a:t>
            </a:r>
            <a:r>
              <a:rPr sz="1350" spc="-45" dirty="0">
                <a:latin typeface="Calibri"/>
                <a:cs typeface="Calibri"/>
              </a:rPr>
              <a:t>tm</a:t>
            </a:r>
            <a:r>
              <a:rPr sz="1350" spc="-23" dirty="0">
                <a:latin typeface="Calibri"/>
                <a:cs typeface="Calibri"/>
              </a:rPr>
              <a:t> </a:t>
            </a:r>
            <a:endParaRPr lang="en-US" sz="1350" spc="-23" dirty="0" smtClean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z="1350" spc="-75" dirty="0" err="1" smtClean="0">
                <a:latin typeface="Calibri"/>
                <a:cs typeface="Calibri"/>
              </a:rPr>
              <a:t>MySQL</a:t>
            </a:r>
            <a:r>
              <a:rPr sz="1350" dirty="0" err="1">
                <a:latin typeface="宋体"/>
                <a:cs typeface="宋体"/>
              </a:rPr>
              <a:t>数据库</a:t>
            </a:r>
            <a:endParaRPr sz="135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637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576" y="1065269"/>
            <a:ext cx="7776864" cy="324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  <a:tabLst>
                <a:tab pos="467678" algn="l"/>
              </a:tabLst>
            </a:pP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自</a:t>
            </a:r>
            <a:r>
              <a:rPr spc="-11" dirty="0">
                <a:latin typeface="宋体"/>
                <a:cs typeface="宋体"/>
              </a:rPr>
              <a:t>动</a:t>
            </a:r>
            <a:r>
              <a:rPr dirty="0">
                <a:latin typeface="宋体"/>
                <a:cs typeface="宋体"/>
              </a:rPr>
              <a:t>筛选已经访问过的网站，我们来分析程序的执行过程： </a:t>
            </a:r>
            <a:endParaRPr lang="en-US" dirty="0" smtClean="0"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  <a:tabLst>
                <a:tab pos="467678" algn="l"/>
              </a:tabLst>
            </a:pPr>
            <a:r>
              <a:rPr spc="-26" dirty="0" smtClean="0">
                <a:latin typeface="Calibri"/>
                <a:cs typeface="Calibri"/>
              </a:rPr>
              <a:t>(</a:t>
            </a:r>
            <a:r>
              <a:rPr spc="-26" dirty="0">
                <a:latin typeface="Calibri"/>
                <a:cs typeface="Calibri"/>
              </a:rPr>
              <a:t>1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dirty="0">
                <a:latin typeface="Calibri"/>
                <a:cs typeface="Calibri"/>
              </a:rPr>
              <a:t>	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art_urls</a:t>
            </a:r>
            <a:r>
              <a:rPr spc="-101" dirty="0">
                <a:solidFill>
                  <a:srgbClr val="FF0000"/>
                </a:solidFill>
                <a:latin typeface="Calibri"/>
                <a:cs typeface="Calibri"/>
              </a:rPr>
              <a:t>=['</a:t>
            </a:r>
            <a:r>
              <a:rPr spc="-158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tp://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1:5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']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lang="en-US" spc="-8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  <a:tabLst>
                <a:tab pos="467678" algn="l"/>
              </a:tabLst>
            </a:pPr>
            <a:r>
              <a:rPr dirty="0" err="1" smtClean="0">
                <a:latin typeface="宋体"/>
                <a:cs typeface="宋体"/>
              </a:rPr>
              <a:t>这是入口地址</a:t>
            </a:r>
            <a:r>
              <a:rPr dirty="0" err="1">
                <a:latin typeface="宋体"/>
                <a:cs typeface="宋体"/>
              </a:rPr>
              <a:t>，</a:t>
            </a:r>
            <a:r>
              <a:rPr b="1" dirty="0" err="1">
                <a:solidFill>
                  <a:srgbClr val="1C26F6"/>
                </a:solidFill>
                <a:latin typeface="宋体"/>
                <a:cs typeface="宋体"/>
              </a:rPr>
              <a:t>访问这个地址成功后会回</a:t>
            </a:r>
            <a:r>
              <a:rPr b="1" spc="4" dirty="0" err="1">
                <a:solidFill>
                  <a:srgbClr val="1C26F6"/>
                </a:solidFill>
                <a:latin typeface="宋体"/>
                <a:cs typeface="宋体"/>
              </a:rPr>
              <a:t>调</a:t>
            </a:r>
            <a:r>
              <a:rPr b="1" spc="-68" dirty="0" err="1">
                <a:solidFill>
                  <a:srgbClr val="1C26F6"/>
                </a:solidFill>
                <a:latin typeface="Calibri"/>
                <a:cs typeface="Calibri"/>
              </a:rPr>
              <a:t>pa</a:t>
            </a:r>
            <a:r>
              <a:rPr b="1" spc="-64" dirty="0" err="1">
                <a:solidFill>
                  <a:srgbClr val="1C26F6"/>
                </a:solidFill>
                <a:latin typeface="Calibri"/>
                <a:cs typeface="Calibri"/>
              </a:rPr>
              <a:t>r</a:t>
            </a:r>
            <a:r>
              <a:rPr b="1" spc="-53" dirty="0" err="1">
                <a:solidFill>
                  <a:srgbClr val="1C26F6"/>
                </a:solidFill>
                <a:latin typeface="Calibri"/>
                <a:cs typeface="Calibri"/>
              </a:rPr>
              <a:t>s</a:t>
            </a:r>
            <a:r>
              <a:rPr b="1" spc="-56" dirty="0" err="1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b="1" dirty="0" err="1">
                <a:solidFill>
                  <a:srgbClr val="1C26F6"/>
                </a:solidFill>
                <a:latin typeface="宋体"/>
                <a:cs typeface="宋体"/>
              </a:rPr>
              <a:t>函数</a:t>
            </a:r>
            <a:r>
              <a:rPr b="1" dirty="0">
                <a:solidFill>
                  <a:srgbClr val="1C26F6"/>
                </a:solidFill>
                <a:latin typeface="宋体"/>
                <a:cs typeface="宋体"/>
              </a:rPr>
              <a:t>；</a:t>
            </a:r>
          </a:p>
          <a:p>
            <a:pPr marL="9525" marR="210026">
              <a:lnSpc>
                <a:spcPct val="130000"/>
              </a:lnSpc>
              <a:tabLst>
                <a:tab pos="467678" algn="l"/>
              </a:tabLst>
            </a:pPr>
            <a:r>
              <a:rPr spc="-26" dirty="0">
                <a:latin typeface="Calibri"/>
                <a:cs typeface="Calibri"/>
              </a:rPr>
              <a:t>(2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dirty="0">
                <a:latin typeface="Calibri"/>
                <a:cs typeface="Calibri"/>
              </a:rPr>
              <a:t>	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pa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se(s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pc="-127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56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esponse):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lang="en-US" spc="-3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9525" marR="210026">
              <a:lnSpc>
                <a:spcPct val="130000"/>
              </a:lnSpc>
              <a:tabLst>
                <a:tab pos="467678" algn="l"/>
              </a:tabLst>
            </a:pPr>
            <a:r>
              <a:rPr dirty="0" err="1" smtClean="0">
                <a:latin typeface="宋体"/>
                <a:cs typeface="宋体"/>
              </a:rPr>
              <a:t>这是回调函数</a:t>
            </a:r>
            <a:r>
              <a:rPr dirty="0" err="1">
                <a:latin typeface="宋体"/>
                <a:cs typeface="宋体"/>
              </a:rPr>
              <a:t>，该函数的</a:t>
            </a:r>
            <a:r>
              <a:rPr spc="-26" dirty="0" err="1">
                <a:latin typeface="Calibri"/>
                <a:cs typeface="Calibri"/>
              </a:rPr>
              <a:t>r</a:t>
            </a:r>
            <a:r>
              <a:rPr spc="-75" dirty="0" err="1">
                <a:latin typeface="Calibri"/>
                <a:cs typeface="Calibri"/>
              </a:rPr>
              <a:t>espons</a:t>
            </a:r>
            <a:r>
              <a:rPr spc="-83" dirty="0" err="1">
                <a:latin typeface="Calibri"/>
                <a:cs typeface="Calibri"/>
              </a:rPr>
              <a:t>e</a:t>
            </a:r>
            <a:r>
              <a:rPr dirty="0" err="1">
                <a:latin typeface="宋体"/>
                <a:cs typeface="宋体"/>
              </a:rPr>
              <a:t>对象包含了网站返回的信息</a:t>
            </a:r>
            <a:r>
              <a:rPr dirty="0">
                <a:latin typeface="宋体"/>
                <a:cs typeface="宋体"/>
              </a:rPr>
              <a:t>； </a:t>
            </a:r>
            <a:endParaRPr lang="en-US" dirty="0" smtClean="0">
              <a:latin typeface="宋体"/>
              <a:cs typeface="宋体"/>
            </a:endParaRPr>
          </a:p>
          <a:p>
            <a:pPr marL="9525" marR="210026">
              <a:lnSpc>
                <a:spcPct val="130000"/>
              </a:lnSpc>
              <a:tabLst>
                <a:tab pos="467678" algn="l"/>
              </a:tabLst>
            </a:pPr>
            <a:r>
              <a:rPr spc="-23" dirty="0" smtClean="0">
                <a:latin typeface="Calibri"/>
                <a:cs typeface="Calibri"/>
              </a:rPr>
              <a:t>(3)</a:t>
            </a:r>
            <a:r>
              <a:rPr lang="en-US" spc="-23" dirty="0" smtClean="0">
                <a:latin typeface="Calibri"/>
                <a:cs typeface="Calibri"/>
              </a:rPr>
              <a:t>    </a:t>
            </a:r>
            <a:r>
              <a:rPr spc="-9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98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26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69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221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26" dirty="0" err="1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9" dirty="0" err="1" smtClean="0">
                <a:solidFill>
                  <a:srgbClr val="FF0000"/>
                </a:solidFill>
                <a:latin typeface="Calibri"/>
                <a:cs typeface="Calibri"/>
              </a:rPr>
              <a:t>espo</a:t>
            </a:r>
            <a:r>
              <a:rPr spc="-94" dirty="0" err="1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-53" dirty="0" err="1" smtClean="0">
                <a:solidFill>
                  <a:srgbClr val="FF0000"/>
                </a:solidFill>
                <a:latin typeface="Calibri"/>
                <a:cs typeface="Calibri"/>
              </a:rPr>
              <a:t>se.b</a:t>
            </a:r>
            <a:r>
              <a:rPr spc="-79" dirty="0" err="1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20" dirty="0" err="1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172" dirty="0" err="1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pc="-45" dirty="0" err="1" smtClean="0">
                <a:solidFill>
                  <a:srgbClr val="FF0000"/>
                </a:solidFill>
                <a:latin typeface="Calibri"/>
                <a:cs typeface="Calibri"/>
              </a:rPr>
              <a:t>.de</a:t>
            </a:r>
            <a:r>
              <a:rPr spc="-64" dirty="0" err="1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113" dirty="0" err="1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20" dirty="0" err="1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41" dirty="0" err="1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lang="en-US" dirty="0">
              <a:latin typeface="Calibri"/>
              <a:cs typeface="Calibri"/>
            </a:endParaRPr>
          </a:p>
          <a:p>
            <a:pPr marL="9525" marR="210026">
              <a:lnSpc>
                <a:spcPct val="130000"/>
              </a:lnSpc>
              <a:tabLst>
                <a:tab pos="467678" algn="l"/>
              </a:tabLst>
            </a:pPr>
            <a:r>
              <a:rPr lang="en-US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pc="-45" dirty="0" smtClean="0">
                <a:solidFill>
                  <a:srgbClr val="FF0000"/>
                </a:solidFill>
                <a:latin typeface="Calibri"/>
                <a:cs typeface="Calibri"/>
              </a:rPr>
              <a:t>        </a:t>
            </a:r>
            <a:r>
              <a:rPr spc="-45" dirty="0" smtClean="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spc="-53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5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9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31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pc="-184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53" dirty="0" err="1" smtClean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spc="-71" dirty="0" err="1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9" dirty="0" err="1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01" dirty="0" err="1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pc="-176" dirty="0" err="1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pc="-38" dirty="0" err="1" smtClean="0">
                <a:solidFill>
                  <a:srgbClr val="FF0000"/>
                </a:solidFill>
                <a:latin typeface="Calibri"/>
                <a:cs typeface="Calibri"/>
              </a:rPr>
              <a:t>.Sel</a:t>
            </a:r>
            <a:r>
              <a:rPr spc="-41" dirty="0" err="1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5" dirty="0" err="1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9" dirty="0" err="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1" dirty="0" err="1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41" dirty="0" err="1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pc="-26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5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38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84" dirty="0" smtClean="0">
                <a:solidFill>
                  <a:srgbClr val="FF0000"/>
                </a:solidFill>
                <a:latin typeface="Calibri"/>
                <a:cs typeface="Calibri"/>
              </a:rPr>
              <a:t>=d</a:t>
            </a:r>
            <a:r>
              <a:rPr spc="-161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26" dirty="0" smtClean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lang="en-US" spc="-19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9525" marR="210026">
              <a:lnSpc>
                <a:spcPct val="130000"/>
              </a:lnSpc>
              <a:tabLst>
                <a:tab pos="467678" algn="l"/>
              </a:tabLst>
            </a:pPr>
            <a:r>
              <a:rPr dirty="0" err="1" smtClean="0">
                <a:latin typeface="宋体"/>
                <a:cs typeface="宋体"/>
              </a:rPr>
              <a:t>网站返回的</a:t>
            </a:r>
            <a:r>
              <a:rPr spc="-26" dirty="0" err="1">
                <a:latin typeface="Calibri"/>
                <a:cs typeface="Calibri"/>
              </a:rPr>
              <a:t>r</a:t>
            </a:r>
            <a:r>
              <a:rPr spc="-68" dirty="0" err="1">
                <a:latin typeface="Calibri"/>
                <a:cs typeface="Calibri"/>
              </a:rPr>
              <a:t>esponse.b</a:t>
            </a:r>
            <a:r>
              <a:rPr spc="-98" dirty="0" err="1">
                <a:latin typeface="Calibri"/>
                <a:cs typeface="Calibri"/>
              </a:rPr>
              <a:t>o</a:t>
            </a:r>
            <a:r>
              <a:rPr spc="-101" dirty="0" err="1">
                <a:latin typeface="Calibri"/>
                <a:cs typeface="Calibri"/>
              </a:rPr>
              <a:t>d</a:t>
            </a:r>
            <a:r>
              <a:rPr spc="-75" dirty="0" err="1">
                <a:latin typeface="Calibri"/>
                <a:cs typeface="Calibri"/>
              </a:rPr>
              <a:t>y</a:t>
            </a:r>
            <a:r>
              <a:rPr dirty="0" err="1">
                <a:latin typeface="宋体"/>
                <a:cs typeface="宋体"/>
              </a:rPr>
              <a:t>的二进制数据，要</a:t>
            </a:r>
            <a:r>
              <a:rPr spc="-86" dirty="0" err="1">
                <a:latin typeface="Calibri"/>
                <a:cs typeface="Calibri"/>
              </a:rPr>
              <a:t>de</a:t>
            </a:r>
            <a:r>
              <a:rPr spc="-83" dirty="0" err="1">
                <a:latin typeface="Calibri"/>
                <a:cs typeface="Calibri"/>
              </a:rPr>
              <a:t>c</a:t>
            </a:r>
            <a:r>
              <a:rPr spc="-98" dirty="0" err="1">
                <a:latin typeface="Calibri"/>
                <a:cs typeface="Calibri"/>
              </a:rPr>
              <a:t>od</a:t>
            </a:r>
            <a:r>
              <a:rPr spc="-83" dirty="0" err="1">
                <a:latin typeface="Calibri"/>
                <a:cs typeface="Calibri"/>
              </a:rPr>
              <a:t>e</a:t>
            </a:r>
            <a:r>
              <a:rPr dirty="0" err="1">
                <a:latin typeface="宋体"/>
                <a:cs typeface="宋体"/>
              </a:rPr>
              <a:t>转为文本，然后建立</a:t>
            </a:r>
            <a:r>
              <a:rPr spc="-94" dirty="0" err="1">
                <a:latin typeface="Calibri"/>
                <a:cs typeface="Calibri"/>
              </a:rPr>
              <a:t>S</a:t>
            </a:r>
            <a:r>
              <a:rPr spc="-86" dirty="0" err="1">
                <a:latin typeface="Calibri"/>
                <a:cs typeface="Calibri"/>
              </a:rPr>
              <a:t>e</a:t>
            </a:r>
            <a:r>
              <a:rPr spc="-45" dirty="0" err="1">
                <a:latin typeface="Calibri"/>
                <a:cs typeface="Calibri"/>
              </a:rPr>
              <a:t>le</a:t>
            </a:r>
            <a:r>
              <a:rPr spc="-49" dirty="0" err="1">
                <a:latin typeface="Calibri"/>
                <a:cs typeface="Calibri"/>
              </a:rPr>
              <a:t>c</a:t>
            </a:r>
            <a:r>
              <a:rPr spc="-26" dirty="0" err="1">
                <a:latin typeface="Calibri"/>
                <a:cs typeface="Calibri"/>
              </a:rPr>
              <a:t>t</a:t>
            </a:r>
            <a:r>
              <a:rPr spc="-71" dirty="0" err="1">
                <a:latin typeface="Calibri"/>
                <a:cs typeface="Calibri"/>
              </a:rPr>
              <a:t>o</a:t>
            </a:r>
            <a:r>
              <a:rPr spc="-38" dirty="0" err="1">
                <a:latin typeface="Calibri"/>
                <a:cs typeface="Calibri"/>
              </a:rPr>
              <a:t>r</a:t>
            </a:r>
            <a:r>
              <a:rPr dirty="0" err="1">
                <a:latin typeface="宋体"/>
                <a:cs typeface="宋体"/>
              </a:rPr>
              <a:t>对象</a:t>
            </a:r>
            <a:r>
              <a:rPr dirty="0">
                <a:latin typeface="宋体"/>
                <a:cs typeface="宋体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2223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584" y="699542"/>
            <a:ext cx="8208912" cy="4321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50959">
              <a:lnSpc>
                <a:spcPct val="130100"/>
              </a:lnSpc>
              <a:buClr>
                <a:srgbClr val="000000"/>
              </a:buClr>
              <a:buAutoNum type="arabicParenBoth" startAt="4"/>
              <a:tabLst>
                <a:tab pos="314801" algn="l"/>
              </a:tabLst>
            </a:pP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8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.xp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("//h3/t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xt()</a:t>
            </a:r>
            <a:r>
              <a:rPr spc="30" dirty="0">
                <a:solidFill>
                  <a:srgbClr val="FF0000"/>
                </a:solidFill>
                <a:latin typeface="Calibri"/>
                <a:cs typeface="Calibri"/>
              </a:rPr>
              <a:t>")</a:t>
            </a:r>
            <a:r>
              <a:rPr spc="1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23" dirty="0">
                <a:solidFill>
                  <a:srgbClr val="FF0000"/>
                </a:solidFill>
                <a:latin typeface="Calibri"/>
                <a:cs typeface="Calibri"/>
              </a:rPr>
              <a:t>_fi</a:t>
            </a:r>
            <a:r>
              <a:rPr spc="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t()) </a:t>
            </a:r>
            <a:endParaRPr lang="en-US" spc="-8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9525" marR="50959">
              <a:lnSpc>
                <a:spcPct val="130100"/>
              </a:lnSpc>
              <a:buClr>
                <a:srgbClr val="000000"/>
              </a:buClr>
              <a:tabLst>
                <a:tab pos="314801" algn="l"/>
              </a:tabLst>
            </a:pPr>
            <a:r>
              <a:rPr dirty="0" err="1" smtClean="0">
                <a:latin typeface="宋体"/>
                <a:cs typeface="宋体"/>
              </a:rPr>
              <a:t>获取网页中的</a:t>
            </a:r>
            <a:r>
              <a:rPr spc="-199" dirty="0">
                <a:latin typeface="Calibri"/>
                <a:cs typeface="Calibri"/>
              </a:rPr>
              <a:t>&lt;h3</a:t>
            </a:r>
            <a:r>
              <a:rPr spc="-225" dirty="0">
                <a:latin typeface="Calibri"/>
                <a:cs typeface="Calibri"/>
              </a:rPr>
              <a:t>&gt;</a:t>
            </a:r>
            <a:r>
              <a:rPr dirty="0" err="1">
                <a:latin typeface="宋体"/>
                <a:cs typeface="宋体"/>
              </a:rPr>
              <a:t>标题的文本，这就是要爬取的数据，</a:t>
            </a:r>
            <a:r>
              <a:rPr dirty="0" err="1" smtClean="0">
                <a:latin typeface="宋体"/>
                <a:cs typeface="宋体"/>
              </a:rPr>
              <a:t>为了简单起见这个数据只有一项</a:t>
            </a:r>
            <a:r>
              <a:rPr dirty="0">
                <a:latin typeface="宋体"/>
                <a:cs typeface="宋体"/>
              </a:rPr>
              <a:t>；</a:t>
            </a:r>
          </a:p>
          <a:p>
            <a:pPr marL="9525" marR="1585436">
              <a:lnSpc>
                <a:spcPct val="130000"/>
              </a:lnSpc>
              <a:buClr>
                <a:srgbClr val="000000"/>
              </a:buClr>
              <a:buAutoNum type="arabicParenBoth" startAt="4"/>
              <a:tabLst>
                <a:tab pos="366713" algn="l"/>
              </a:tabLst>
            </a:pP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lin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pc="-203" dirty="0">
                <a:solidFill>
                  <a:srgbClr val="FF0000"/>
                </a:solidFill>
                <a:latin typeface="Calibri"/>
                <a:cs typeface="Calibri"/>
              </a:rPr>
              <a:t>s=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selec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8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.xp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("/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/a/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@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8" dirty="0">
                <a:solidFill>
                  <a:srgbClr val="FF0000"/>
                </a:solidFill>
                <a:latin typeface="Calibri"/>
                <a:cs typeface="Calibri"/>
              </a:rPr>
              <a:t>").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endParaRPr lang="en-US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9525" marR="1585436">
              <a:lnSpc>
                <a:spcPct val="130000"/>
              </a:lnSpc>
              <a:buClr>
                <a:srgbClr val="000000"/>
              </a:buClr>
              <a:tabLst>
                <a:tab pos="366713" algn="l"/>
              </a:tabLst>
            </a:pPr>
            <a:r>
              <a:rPr dirty="0" err="1" smtClean="0">
                <a:latin typeface="宋体"/>
                <a:cs typeface="宋体"/>
              </a:rPr>
              <a:t>获取所有的</a:t>
            </a:r>
            <a:r>
              <a:rPr spc="-229" dirty="0">
                <a:latin typeface="Calibri"/>
                <a:cs typeface="Calibri"/>
              </a:rPr>
              <a:t>&lt;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h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=..</a:t>
            </a:r>
            <a:r>
              <a:rPr spc="-38" dirty="0">
                <a:latin typeface="Calibri"/>
                <a:cs typeface="Calibri"/>
              </a:rPr>
              <a:t>.</a:t>
            </a:r>
            <a:r>
              <a:rPr spc="-338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链接的</a:t>
            </a:r>
            <a:r>
              <a:rPr spc="-488" dirty="0">
                <a:latin typeface="宋体"/>
                <a:cs typeface="宋体"/>
              </a:rPr>
              <a:t> </a:t>
            </a:r>
            <a:r>
              <a:rPr spc="-49" dirty="0">
                <a:latin typeface="Calibri"/>
                <a:cs typeface="Calibri"/>
              </a:rPr>
              <a:t>h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f</a:t>
            </a:r>
            <a:r>
              <a:rPr dirty="0">
                <a:latin typeface="宋体"/>
                <a:cs typeface="宋体"/>
              </a:rPr>
              <a:t>值，组成</a:t>
            </a:r>
            <a:r>
              <a:rPr spc="-45" dirty="0">
                <a:latin typeface="Calibri"/>
                <a:cs typeface="Calibri"/>
              </a:rPr>
              <a:t>lin</a:t>
            </a:r>
            <a:r>
              <a:rPr spc="-86" dirty="0">
                <a:latin typeface="Calibri"/>
                <a:cs typeface="Calibri"/>
              </a:rPr>
              <a:t>k</a:t>
            </a:r>
            <a:r>
              <a:rPr spc="-64" dirty="0">
                <a:latin typeface="Calibri"/>
                <a:cs typeface="Calibri"/>
              </a:rPr>
              <a:t>s</a:t>
            </a:r>
            <a:r>
              <a:rPr dirty="0">
                <a:latin typeface="宋体"/>
                <a:cs typeface="宋体"/>
              </a:rPr>
              <a:t>列表； </a:t>
            </a:r>
            <a:endParaRPr lang="en-US" dirty="0" smtClean="0">
              <a:latin typeface="宋体"/>
              <a:cs typeface="宋体"/>
            </a:endParaRPr>
          </a:p>
          <a:p>
            <a:pPr marL="9525" marR="1585436">
              <a:lnSpc>
                <a:spcPct val="130000"/>
              </a:lnSpc>
              <a:buClr>
                <a:srgbClr val="000000"/>
              </a:buClr>
              <a:tabLst>
                <a:tab pos="366713" algn="l"/>
              </a:tabLst>
            </a:pPr>
            <a:r>
              <a:rPr spc="-23" dirty="0" smtClean="0">
                <a:latin typeface="Calibri"/>
                <a:cs typeface="Calibri"/>
              </a:rPr>
              <a:t>(6)</a:t>
            </a:r>
            <a:r>
              <a:rPr spc="-53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71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41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link</a:t>
            </a:r>
            <a:r>
              <a:rPr spc="-10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45" dirty="0" smtClean="0">
                <a:solidFill>
                  <a:srgbClr val="FF0000"/>
                </a:solidFill>
                <a:latin typeface="Calibri"/>
                <a:cs typeface="Calibri"/>
              </a:rPr>
              <a:t>lin</a:t>
            </a:r>
            <a:r>
              <a:rPr spc="-90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pc="11" dirty="0" smtClean="0">
                <a:solidFill>
                  <a:srgbClr val="FF0000"/>
                </a:solidFill>
                <a:latin typeface="Calibri"/>
                <a:cs typeface="Calibri"/>
              </a:rPr>
              <a:t>s:</a:t>
            </a:r>
            <a:endParaRPr lang="en-US" dirty="0">
              <a:latin typeface="Calibri"/>
              <a:cs typeface="Calibri"/>
            </a:endParaRPr>
          </a:p>
          <a:p>
            <a:pPr marL="9525" marR="1585436">
              <a:lnSpc>
                <a:spcPct val="130000"/>
              </a:lnSpc>
              <a:buClr>
                <a:srgbClr val="000000"/>
              </a:buClr>
              <a:tabLst>
                <a:tab pos="366713" algn="l"/>
              </a:tabLst>
            </a:pPr>
            <a:r>
              <a:rPr lang="en-US" spc="-4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pc="-41" dirty="0" smtClean="0">
                <a:solidFill>
                  <a:srgbClr val="FF0000"/>
                </a:solidFill>
                <a:latin typeface="Calibri"/>
                <a:cs typeface="Calibri"/>
              </a:rPr>
              <a:t>          </a:t>
            </a:r>
            <a:r>
              <a:rPr spc="-41" dirty="0" err="1" smtClean="0">
                <a:solidFill>
                  <a:srgbClr val="FF0000"/>
                </a:solidFill>
                <a:latin typeface="Calibri"/>
                <a:cs typeface="Calibri"/>
              </a:rPr>
              <a:t>ur</a:t>
            </a:r>
            <a:r>
              <a:rPr spc="-19" dirty="0" err="1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pc="-338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26" dirty="0" err="1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9" dirty="0" err="1" smtClean="0">
                <a:solidFill>
                  <a:srgbClr val="FF0000"/>
                </a:solidFill>
                <a:latin typeface="Calibri"/>
                <a:cs typeface="Calibri"/>
              </a:rPr>
              <a:t>esponse.urljoi</a:t>
            </a:r>
            <a:r>
              <a:rPr spc="-79" dirty="0" err="1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-38" dirty="0" smtClean="0">
                <a:solidFill>
                  <a:srgbClr val="FF0000"/>
                </a:solidFill>
                <a:latin typeface="Calibri"/>
                <a:cs typeface="Calibri"/>
              </a:rPr>
              <a:t>(link)</a:t>
            </a:r>
            <a:r>
              <a:rPr lang="en-US" dirty="0">
                <a:latin typeface="Calibri"/>
                <a:cs typeface="Calibri"/>
              </a:rPr>
              <a:t>	</a:t>
            </a:r>
            <a:endParaRPr lang="en-US" dirty="0" smtClean="0">
              <a:latin typeface="Calibri"/>
              <a:cs typeface="Calibri"/>
            </a:endParaRPr>
          </a:p>
          <a:p>
            <a:pPr marL="9525" marR="1585436">
              <a:lnSpc>
                <a:spcPct val="130000"/>
              </a:lnSpc>
              <a:buClr>
                <a:srgbClr val="000000"/>
              </a:buClr>
              <a:tabLst>
                <a:tab pos="366713" algn="l"/>
              </a:tabLst>
            </a:pPr>
            <a:r>
              <a:rPr lang="en-US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pc="-38" dirty="0" smtClean="0">
                <a:solidFill>
                  <a:srgbClr val="FF0000"/>
                </a:solidFill>
                <a:latin typeface="Calibri"/>
                <a:cs typeface="Calibri"/>
              </a:rPr>
              <a:t>          </a:t>
            </a:r>
            <a:r>
              <a:rPr spc="-38" dirty="0" smtClean="0">
                <a:solidFill>
                  <a:srgbClr val="FF0000"/>
                </a:solidFill>
                <a:latin typeface="Calibri"/>
                <a:cs typeface="Calibri"/>
              </a:rPr>
              <a:t>yi</a:t>
            </a:r>
            <a:r>
              <a:rPr spc="-49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71" dirty="0" smtClean="0">
                <a:solidFill>
                  <a:srgbClr val="FF0000"/>
                </a:solidFill>
                <a:latin typeface="Calibri"/>
                <a:cs typeface="Calibri"/>
              </a:rPr>
              <a:t>ld</a:t>
            </a:r>
            <a:r>
              <a:rPr spc="-98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0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pc="-176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eque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ur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url,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allback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pc="-13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.pa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endParaRPr lang="en-US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9525" marR="50959">
              <a:lnSpc>
                <a:spcPct val="130100"/>
              </a:lnSpc>
              <a:buClr>
                <a:srgbClr val="000000"/>
              </a:buClr>
              <a:tabLst>
                <a:tab pos="314801" algn="l"/>
              </a:tabLst>
            </a:pPr>
            <a:r>
              <a:rPr dirty="0" err="1">
                <a:latin typeface="宋体"/>
                <a:cs typeface="宋体"/>
              </a:rPr>
              <a:t>访问links的每个link，通过</a:t>
            </a:r>
            <a:r>
              <a:rPr b="1" dirty="0" err="1">
                <a:solidFill>
                  <a:srgbClr val="1C26F6"/>
                </a:solidFill>
                <a:latin typeface="宋体"/>
                <a:cs typeface="宋体"/>
              </a:rPr>
              <a:t>urljoin</a:t>
            </a:r>
            <a:r>
              <a:rPr b="1" dirty="0" err="1" smtClean="0">
                <a:solidFill>
                  <a:srgbClr val="1C26F6"/>
                </a:solidFill>
                <a:latin typeface="宋体"/>
                <a:cs typeface="宋体"/>
              </a:rPr>
              <a:t>函数</a:t>
            </a:r>
            <a:r>
              <a:rPr lang="en-US" b="1" dirty="0" smtClean="0">
                <a:solidFill>
                  <a:srgbClr val="1C26F6"/>
                </a:solidFill>
                <a:latin typeface="宋体"/>
                <a:cs typeface="宋体"/>
              </a:rPr>
              <a:t>,</a:t>
            </a:r>
            <a:r>
              <a:rPr lang="zh-CN" altLang="en-US" dirty="0" smtClean="0">
                <a:latin typeface="宋体"/>
                <a:cs typeface="宋体"/>
              </a:rPr>
              <a:t>每个</a:t>
            </a:r>
            <a:r>
              <a:rPr lang="en-US" altLang="zh-CN" dirty="0">
                <a:latin typeface="宋体"/>
                <a:cs typeface="宋体"/>
              </a:rPr>
              <a:t>link</a:t>
            </a:r>
            <a:r>
              <a:rPr dirty="0" smtClean="0">
                <a:latin typeface="宋体"/>
                <a:cs typeface="宋体"/>
              </a:rPr>
              <a:t>与</a:t>
            </a:r>
            <a:r>
              <a:rPr dirty="0">
                <a:latin typeface="宋体"/>
                <a:cs typeface="宋体"/>
              </a:rPr>
              <a:t>response.url</a:t>
            </a:r>
            <a:r>
              <a:rPr dirty="0" smtClean="0">
                <a:latin typeface="宋体"/>
                <a:cs typeface="宋体"/>
              </a:rPr>
              <a:t>地址组合成</a:t>
            </a:r>
            <a:r>
              <a:rPr b="1" dirty="0" smtClean="0">
                <a:latin typeface="宋体"/>
                <a:cs typeface="宋体"/>
              </a:rPr>
              <a:t>完整的url</a:t>
            </a:r>
            <a:r>
              <a:rPr b="1" dirty="0">
                <a:latin typeface="宋体"/>
                <a:cs typeface="宋体"/>
              </a:rPr>
              <a:t>地址</a:t>
            </a:r>
            <a:r>
              <a:rPr dirty="0">
                <a:latin typeface="宋体"/>
                <a:cs typeface="宋体"/>
              </a:rPr>
              <a:t>，再次建立Request对象，回调函数仍然为parse，即这个</a:t>
            </a:r>
            <a:r>
              <a:rPr dirty="0" smtClean="0">
                <a:latin typeface="宋体"/>
                <a:cs typeface="宋体"/>
              </a:rPr>
              <a:t>parse函数会被递归调用</a:t>
            </a:r>
            <a:r>
              <a:rPr dirty="0">
                <a:latin typeface="宋体"/>
                <a:cs typeface="宋体"/>
              </a:rPr>
              <a:t>。其中使用了yield语句返回每个Request对象，这是 scrapy程序的要求。</a:t>
            </a:r>
          </a:p>
        </p:txBody>
      </p:sp>
    </p:spTree>
    <p:extLst>
      <p:ext uri="{BB962C8B-B14F-4D97-AF65-F5344CB8AC3E}">
        <p14:creationId xmlns:p14="http://schemas.microsoft.com/office/powerpoint/2010/main" val="2300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699542"/>
            <a:ext cx="8305800" cy="857250"/>
          </a:xfrm>
        </p:spPr>
        <p:txBody>
          <a:bodyPr/>
          <a:lstStyle/>
          <a:p>
            <a:r>
              <a:rPr lang="en-US" altLang="zh-CN" sz="4400" dirty="0" smtClean="0"/>
              <a:t>4 Scrapy </a:t>
            </a:r>
            <a:r>
              <a:rPr lang="zh-CN" altLang="en-US" sz="4400" dirty="0"/>
              <a:t>框架爬虫程序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539552" y="1707654"/>
            <a:ext cx="7772400" cy="263048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4.1 Scrapy </a:t>
            </a:r>
            <a:r>
              <a:rPr lang="zh-CN" altLang="en-US" sz="2400" dirty="0" smtClean="0"/>
              <a:t>爬虫框架介绍</a:t>
            </a:r>
            <a:endParaRPr lang="en-US" altLang="zh-CN" sz="2400" dirty="0" smtClean="0"/>
          </a:p>
          <a:p>
            <a:r>
              <a:rPr lang="en-US" altLang="zh-CN" sz="2400" dirty="0" smtClean="0"/>
              <a:t>4.2 </a:t>
            </a:r>
            <a:r>
              <a:rPr lang="en-US" altLang="zh-CN" sz="2400" dirty="0" err="1" smtClean="0"/>
              <a:t>Scrapy</a:t>
            </a:r>
            <a:r>
              <a:rPr lang="zh-CN" altLang="en-US" sz="2400" dirty="0" smtClean="0"/>
              <a:t>中查找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元素</a:t>
            </a:r>
            <a:endParaRPr lang="zh-CN" altLang="en-US" sz="2400" dirty="0"/>
          </a:p>
          <a:p>
            <a:r>
              <a:rPr lang="en-US" altLang="zh-CN" sz="2400" dirty="0" smtClean="0"/>
              <a:t>4.3 Scrapy</a:t>
            </a:r>
            <a:r>
              <a:rPr lang="zh-CN" altLang="en-US" sz="2400" dirty="0" smtClean="0"/>
              <a:t>爬取和存储数据</a:t>
            </a:r>
            <a:endParaRPr lang="en-US" altLang="zh-CN" sz="2400" dirty="0" smtClean="0"/>
          </a:p>
          <a:p>
            <a:r>
              <a:rPr lang="en-US" altLang="zh-CN" sz="2400" dirty="0" smtClean="0"/>
              <a:t>4.4 </a:t>
            </a:r>
            <a:r>
              <a:rPr lang="en-US" altLang="zh-CN" sz="2400" dirty="0"/>
              <a:t>Scrapy</a:t>
            </a:r>
            <a:r>
              <a:rPr lang="zh-CN" altLang="en-US" sz="2400" dirty="0"/>
              <a:t>爬</a:t>
            </a:r>
            <a:r>
              <a:rPr lang="zh-CN" altLang="en-US" sz="2400" dirty="0" smtClean="0"/>
              <a:t>取网站数据</a:t>
            </a:r>
            <a:endParaRPr lang="en-US" altLang="zh-CN" sz="2400" dirty="0" smtClean="0"/>
          </a:p>
          <a:p>
            <a:r>
              <a:rPr lang="en-US" altLang="zh-CN" sz="2400" b="1" dirty="0">
                <a:solidFill>
                  <a:srgbClr val="1C26F6"/>
                </a:solidFill>
              </a:rPr>
              <a:t>4.5 Scrapy</a:t>
            </a:r>
            <a:r>
              <a:rPr lang="zh-CN" altLang="en-US" sz="2400" b="1" dirty="0">
                <a:solidFill>
                  <a:srgbClr val="1C26F6"/>
                </a:solidFill>
              </a:rPr>
              <a:t>爬取当当网站图书数据</a:t>
            </a:r>
          </a:p>
        </p:txBody>
      </p:sp>
    </p:spTree>
    <p:extLst>
      <p:ext uri="{BB962C8B-B14F-4D97-AF65-F5344CB8AC3E}">
        <p14:creationId xmlns:p14="http://schemas.microsoft.com/office/powerpoint/2010/main" val="5043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55526"/>
            <a:ext cx="8872390" cy="857250"/>
          </a:xfrm>
        </p:spPr>
        <p:txBody>
          <a:bodyPr>
            <a:noAutofit/>
          </a:bodyPr>
          <a:lstStyle/>
          <a:p>
            <a:r>
              <a:rPr lang="en-US" altLang="zh-CN" sz="4400" b="1" dirty="0"/>
              <a:t>4.5 Scrapy</a:t>
            </a:r>
            <a:r>
              <a:rPr lang="zh-CN" altLang="en-US" sz="4400" b="1" dirty="0"/>
              <a:t>爬取当当网站图书数据</a:t>
            </a:r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4.5.1  </a:t>
            </a:r>
            <a:r>
              <a:rPr lang="zh-CN" altLang="en-US" dirty="0" smtClean="0"/>
              <a:t>网站</a:t>
            </a:r>
            <a:r>
              <a:rPr lang="zh-CN" altLang="en-US" dirty="0"/>
              <a:t>图书数据分析</a:t>
            </a:r>
          </a:p>
          <a:p>
            <a:r>
              <a:rPr lang="en-US" altLang="zh-CN" dirty="0" smtClean="0"/>
              <a:t>4.5.2 </a:t>
            </a:r>
            <a:r>
              <a:rPr lang="zh-CN" altLang="en-US" dirty="0" smtClean="0"/>
              <a:t>网站</a:t>
            </a:r>
            <a:r>
              <a:rPr lang="zh-CN" altLang="en-US" dirty="0"/>
              <a:t>图书数据提取</a:t>
            </a:r>
          </a:p>
          <a:p>
            <a:r>
              <a:rPr lang="en-US" altLang="zh-CN" dirty="0" smtClean="0"/>
              <a:t>4.5.3 </a:t>
            </a:r>
            <a:r>
              <a:rPr lang="zh-CN" altLang="en-US" dirty="0" smtClean="0"/>
              <a:t>网站</a:t>
            </a:r>
            <a:r>
              <a:rPr lang="zh-CN" altLang="en-US" dirty="0"/>
              <a:t>图书数据爬取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1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0424" y="879499"/>
            <a:ext cx="2918459" cy="11430"/>
          </a:xfrm>
          <a:custGeom>
            <a:avLst/>
            <a:gdLst/>
            <a:ahLst/>
            <a:cxnLst/>
            <a:rect l="l" t="t" r="r" b="b"/>
            <a:pathLst>
              <a:path w="3891279" h="15240">
                <a:moveTo>
                  <a:pt x="0" y="0"/>
                </a:moveTo>
                <a:lnTo>
                  <a:pt x="3891280" y="15239"/>
                </a:lnTo>
              </a:path>
            </a:pathLst>
          </a:custGeom>
          <a:ln w="28574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293781" y="1079397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451229" y="986988"/>
            <a:ext cx="7343299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当当图书网站是国内比较大型的图书网站，这个项目的目的就是对该网 站的某个主题的一类图书的数据的爬取，把爬取的数据存储</a:t>
            </a:r>
            <a:r>
              <a:rPr spc="8" dirty="0">
                <a:latin typeface="宋体"/>
                <a:cs typeface="宋体"/>
              </a:rPr>
              <a:t>到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146" dirty="0">
                <a:latin typeface="Calibri"/>
                <a:cs typeface="Calibri"/>
              </a:rPr>
              <a:t>Q</a:t>
            </a:r>
            <a:r>
              <a:rPr spc="-90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数 据库中。 例如我们关心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9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类的图书，想知道网站上有什</a:t>
            </a:r>
            <a:r>
              <a:rPr spc="4" dirty="0">
                <a:latin typeface="宋体"/>
                <a:cs typeface="宋体"/>
              </a:rPr>
              <a:t>么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5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的图书，用 </a:t>
            </a:r>
            <a:r>
              <a:rPr spc="-94" dirty="0">
                <a:latin typeface="Calibri"/>
                <a:cs typeface="Calibri"/>
              </a:rPr>
              <a:t>Ch</a:t>
            </a:r>
            <a:r>
              <a:rPr spc="-75" dirty="0">
                <a:latin typeface="Calibri"/>
                <a:cs typeface="Calibri"/>
              </a:rPr>
              <a:t>r</a:t>
            </a:r>
            <a:r>
              <a:rPr spc="-101" dirty="0">
                <a:latin typeface="Calibri"/>
                <a:cs typeface="Calibri"/>
              </a:rPr>
              <a:t>om</a:t>
            </a:r>
            <a:r>
              <a:rPr spc="-68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浏览器进入当当网站，在搜索关键字中输</a:t>
            </a:r>
            <a:r>
              <a:rPr spc="4" dirty="0">
                <a:latin typeface="宋体"/>
                <a:cs typeface="宋体"/>
              </a:rPr>
              <a:t>入</a:t>
            </a:r>
            <a:r>
              <a:rPr spc="-41" dirty="0">
                <a:latin typeface="Calibri"/>
                <a:cs typeface="Calibri"/>
              </a:rPr>
              <a:t>"P</a:t>
            </a:r>
            <a:r>
              <a:rPr spc="-26" dirty="0">
                <a:latin typeface="Calibri"/>
                <a:cs typeface="Calibri"/>
              </a:rPr>
              <a:t>y</a:t>
            </a:r>
            <a:r>
              <a:rPr spc="-53" dirty="0">
                <a:latin typeface="Calibri"/>
                <a:cs typeface="Calibri"/>
              </a:rPr>
              <a:t>thon</a:t>
            </a:r>
            <a:r>
              <a:rPr spc="-45" dirty="0">
                <a:latin typeface="Calibri"/>
                <a:cs typeface="Calibri"/>
              </a:rPr>
              <a:t>"</a:t>
            </a:r>
            <a:r>
              <a:rPr dirty="0">
                <a:latin typeface="宋体"/>
                <a:cs typeface="宋体"/>
              </a:rPr>
              <a:t>搜索得到 </a:t>
            </a:r>
            <a:r>
              <a:rPr spc="-71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56" dirty="0">
                <a:latin typeface="Calibri"/>
                <a:cs typeface="Calibri"/>
              </a:rPr>
              <a:t>th</a:t>
            </a:r>
            <a:r>
              <a:rPr spc="-83" dirty="0">
                <a:latin typeface="Calibri"/>
                <a:cs typeface="Calibri"/>
              </a:rPr>
              <a:t>o</a:t>
            </a:r>
            <a:r>
              <a:rPr spc="-75" dirty="0">
                <a:latin typeface="Calibri"/>
                <a:cs typeface="Calibri"/>
              </a:rPr>
              <a:t>n</a:t>
            </a:r>
            <a:r>
              <a:rPr spc="-4" dirty="0">
                <a:latin typeface="宋体"/>
                <a:cs typeface="宋体"/>
              </a:rPr>
              <a:t>的图书，地址转为： </a:t>
            </a:r>
            <a:r>
              <a:rPr spc="-94" dirty="0">
                <a:latin typeface="Calibri"/>
                <a:cs typeface="Calibri"/>
                <a:hlinkClick r:id="rId2"/>
              </a:rPr>
              <a:t>h</a:t>
            </a:r>
            <a:r>
              <a:rPr spc="-38" dirty="0">
                <a:latin typeface="Calibri"/>
                <a:cs typeface="Calibri"/>
                <a:hlinkClick r:id="rId2"/>
              </a:rPr>
              <a:t>t</a:t>
            </a:r>
            <a:r>
              <a:rPr spc="-11" dirty="0">
                <a:latin typeface="Calibri"/>
                <a:cs typeface="Calibri"/>
                <a:hlinkClick r:id="rId2"/>
              </a:rPr>
              <a:t>tp:/</a:t>
            </a:r>
            <a:r>
              <a:rPr spc="-49" dirty="0">
                <a:latin typeface="Calibri"/>
                <a:cs typeface="Calibri"/>
                <a:hlinkClick r:id="rId2"/>
              </a:rPr>
              <a:t>/sea</a:t>
            </a:r>
            <a:r>
              <a:rPr spc="-56" dirty="0">
                <a:latin typeface="Calibri"/>
                <a:cs typeface="Calibri"/>
                <a:hlinkClick r:id="rId2"/>
              </a:rPr>
              <a:t>r</a:t>
            </a:r>
            <a:r>
              <a:rPr spc="-75" dirty="0">
                <a:latin typeface="Calibri"/>
                <a:cs typeface="Calibri"/>
                <a:hlinkClick r:id="rId2"/>
              </a:rPr>
              <a:t>ch.dan</a:t>
            </a:r>
            <a:r>
              <a:rPr spc="-113" dirty="0">
                <a:latin typeface="Calibri"/>
                <a:cs typeface="Calibri"/>
                <a:hlinkClick r:id="rId2"/>
              </a:rPr>
              <a:t>g</a:t>
            </a:r>
            <a:r>
              <a:rPr spc="-83" dirty="0">
                <a:latin typeface="Calibri"/>
                <a:cs typeface="Calibri"/>
                <a:hlinkClick r:id="rId2"/>
              </a:rPr>
              <a:t>dang.</a:t>
            </a:r>
            <a:r>
              <a:rPr spc="-94" dirty="0">
                <a:latin typeface="Calibri"/>
                <a:cs typeface="Calibri"/>
                <a:hlinkClick r:id="rId2"/>
              </a:rPr>
              <a:t>c</a:t>
            </a:r>
            <a:r>
              <a:rPr spc="-60" dirty="0">
                <a:latin typeface="Calibri"/>
                <a:cs typeface="Calibri"/>
                <a:hlinkClick r:id="rId2"/>
              </a:rPr>
              <a:t>om/?</a:t>
            </a:r>
            <a:r>
              <a:rPr spc="-101" dirty="0">
                <a:latin typeface="Calibri"/>
                <a:cs typeface="Calibri"/>
                <a:hlinkClick r:id="rId2"/>
              </a:rPr>
              <a:t>k</a:t>
            </a:r>
            <a:r>
              <a:rPr spc="-131" dirty="0">
                <a:latin typeface="Calibri"/>
                <a:cs typeface="Calibri"/>
                <a:hlinkClick r:id="rId2"/>
              </a:rPr>
              <a:t>ey=</a:t>
            </a:r>
            <a:r>
              <a:rPr spc="-127" dirty="0">
                <a:latin typeface="Calibri"/>
                <a:cs typeface="Calibri"/>
                <a:hlinkClick r:id="rId2"/>
              </a:rPr>
              <a:t>P</a:t>
            </a:r>
            <a:r>
              <a:rPr spc="-49" dirty="0">
                <a:latin typeface="Calibri"/>
                <a:cs typeface="Calibri"/>
                <a:hlinkClick r:id="rId2"/>
              </a:rPr>
              <a:t>y</a:t>
            </a:r>
            <a:r>
              <a:rPr spc="-19" dirty="0">
                <a:latin typeface="Calibri"/>
                <a:cs typeface="Calibri"/>
                <a:hlinkClick r:id="rId2"/>
              </a:rPr>
              <a:t>t</a:t>
            </a:r>
            <a:r>
              <a:rPr spc="-113" dirty="0">
                <a:latin typeface="Calibri"/>
                <a:cs typeface="Calibri"/>
                <a:hlinkClick r:id="rId2"/>
              </a:rPr>
              <a:t>hon</a:t>
            </a:r>
            <a:r>
              <a:rPr spc="-158" dirty="0">
                <a:latin typeface="Calibri"/>
                <a:cs typeface="Calibri"/>
                <a:hlinkClick r:id="rId2"/>
              </a:rPr>
              <a:t>&amp;</a:t>
            </a:r>
            <a:r>
              <a:rPr spc="-68" dirty="0">
                <a:latin typeface="Calibri"/>
                <a:cs typeface="Calibri"/>
                <a:hlinkClick r:id="rId2"/>
              </a:rPr>
              <a:t>a</a:t>
            </a:r>
            <a:r>
              <a:rPr spc="-56" dirty="0">
                <a:latin typeface="Calibri"/>
                <a:cs typeface="Calibri"/>
                <a:hlinkClick r:id="rId2"/>
              </a:rPr>
              <a:t>c</a:t>
            </a:r>
            <a:r>
              <a:rPr spc="-94" dirty="0">
                <a:latin typeface="Calibri"/>
                <a:cs typeface="Calibri"/>
                <a:hlinkClick r:id="rId2"/>
              </a:rPr>
              <a:t>t=input</a:t>
            </a:r>
            <a:r>
              <a:rPr spc="-53" dirty="0">
                <a:latin typeface="Calibri"/>
                <a:cs typeface="Calibri"/>
              </a:rPr>
              <a:t> </a:t>
            </a:r>
            <a:endParaRPr lang="en-US" spc="-53" dirty="0" smtClean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dirty="0" err="1" smtClean="0">
                <a:latin typeface="宋体"/>
                <a:cs typeface="宋体"/>
              </a:rPr>
              <a:t>这类的图书很多</a:t>
            </a:r>
            <a:r>
              <a:rPr dirty="0" err="1">
                <a:latin typeface="宋体"/>
                <a:cs typeface="宋体"/>
              </a:rPr>
              <a:t>，点击“下一页”后地址转为</a:t>
            </a:r>
            <a:r>
              <a:rPr dirty="0">
                <a:latin typeface="宋体"/>
                <a:cs typeface="宋体"/>
              </a:rPr>
              <a:t>： </a:t>
            </a:r>
            <a:r>
              <a:rPr spc="-94" dirty="0">
                <a:latin typeface="Calibri"/>
                <a:cs typeface="Calibri"/>
                <a:hlinkClick r:id="rId3"/>
              </a:rPr>
              <a:t>h</a:t>
            </a:r>
            <a:r>
              <a:rPr spc="-38" dirty="0">
                <a:latin typeface="Calibri"/>
                <a:cs typeface="Calibri"/>
                <a:hlinkClick r:id="rId3"/>
              </a:rPr>
              <a:t>t</a:t>
            </a:r>
            <a:r>
              <a:rPr spc="-11" dirty="0">
                <a:latin typeface="Calibri"/>
                <a:cs typeface="Calibri"/>
                <a:hlinkClick r:id="rId3"/>
              </a:rPr>
              <a:t>tp:/</a:t>
            </a:r>
            <a:r>
              <a:rPr spc="-49" dirty="0">
                <a:latin typeface="Calibri"/>
                <a:cs typeface="Calibri"/>
                <a:hlinkClick r:id="rId3"/>
              </a:rPr>
              <a:t>/sea</a:t>
            </a:r>
            <a:r>
              <a:rPr spc="-56" dirty="0">
                <a:latin typeface="Calibri"/>
                <a:cs typeface="Calibri"/>
                <a:hlinkClick r:id="rId3"/>
              </a:rPr>
              <a:t>r</a:t>
            </a:r>
            <a:r>
              <a:rPr spc="-75" dirty="0">
                <a:latin typeface="Calibri"/>
                <a:cs typeface="Calibri"/>
                <a:hlinkClick r:id="rId3"/>
              </a:rPr>
              <a:t>ch.dan</a:t>
            </a:r>
            <a:r>
              <a:rPr spc="-113" dirty="0">
                <a:latin typeface="Calibri"/>
                <a:cs typeface="Calibri"/>
                <a:hlinkClick r:id="rId3"/>
              </a:rPr>
              <a:t>g</a:t>
            </a:r>
            <a:r>
              <a:rPr spc="-83" dirty="0">
                <a:latin typeface="Calibri"/>
                <a:cs typeface="Calibri"/>
                <a:hlinkClick r:id="rId3"/>
              </a:rPr>
              <a:t>dang.</a:t>
            </a:r>
            <a:r>
              <a:rPr spc="-94" dirty="0">
                <a:latin typeface="Calibri"/>
                <a:cs typeface="Calibri"/>
                <a:hlinkClick r:id="rId3"/>
              </a:rPr>
              <a:t>c</a:t>
            </a:r>
            <a:r>
              <a:rPr spc="-60" dirty="0">
                <a:latin typeface="Calibri"/>
                <a:cs typeface="Calibri"/>
                <a:hlinkClick r:id="rId3"/>
              </a:rPr>
              <a:t>om/?</a:t>
            </a:r>
            <a:r>
              <a:rPr spc="-101" dirty="0">
                <a:latin typeface="Calibri"/>
                <a:cs typeface="Calibri"/>
                <a:hlinkClick r:id="rId3"/>
              </a:rPr>
              <a:t>k</a:t>
            </a:r>
            <a:r>
              <a:rPr spc="-131" dirty="0">
                <a:latin typeface="Calibri"/>
                <a:cs typeface="Calibri"/>
                <a:hlinkClick r:id="rId3"/>
              </a:rPr>
              <a:t>ey=</a:t>
            </a:r>
            <a:r>
              <a:rPr spc="-127" dirty="0">
                <a:latin typeface="Calibri"/>
                <a:cs typeface="Calibri"/>
                <a:hlinkClick r:id="rId3"/>
              </a:rPr>
              <a:t>P</a:t>
            </a:r>
            <a:r>
              <a:rPr spc="-49" dirty="0">
                <a:latin typeface="Calibri"/>
                <a:cs typeface="Calibri"/>
                <a:hlinkClick r:id="rId3"/>
              </a:rPr>
              <a:t>y</a:t>
            </a:r>
            <a:r>
              <a:rPr spc="-19" dirty="0">
                <a:latin typeface="Calibri"/>
                <a:cs typeface="Calibri"/>
                <a:hlinkClick r:id="rId3"/>
              </a:rPr>
              <a:t>t</a:t>
            </a:r>
            <a:r>
              <a:rPr spc="-113" dirty="0">
                <a:latin typeface="Calibri"/>
                <a:cs typeface="Calibri"/>
                <a:hlinkClick r:id="rId3"/>
              </a:rPr>
              <a:t>hon</a:t>
            </a:r>
            <a:r>
              <a:rPr spc="-158" dirty="0">
                <a:latin typeface="Calibri"/>
                <a:cs typeface="Calibri"/>
                <a:hlinkClick r:id="rId3"/>
              </a:rPr>
              <a:t>&amp;</a:t>
            </a:r>
            <a:r>
              <a:rPr spc="-68" dirty="0">
                <a:latin typeface="Calibri"/>
                <a:cs typeface="Calibri"/>
                <a:hlinkClick r:id="rId3"/>
              </a:rPr>
              <a:t>a</a:t>
            </a:r>
            <a:r>
              <a:rPr spc="-56" dirty="0">
                <a:latin typeface="Calibri"/>
                <a:cs typeface="Calibri"/>
                <a:hlinkClick r:id="rId3"/>
              </a:rPr>
              <a:t>c</a:t>
            </a:r>
            <a:r>
              <a:rPr spc="-113" dirty="0">
                <a:latin typeface="Calibri"/>
                <a:cs typeface="Calibri"/>
                <a:hlinkClick r:id="rId3"/>
              </a:rPr>
              <a:t>t=input&amp;pa</a:t>
            </a:r>
            <a:r>
              <a:rPr spc="-150" dirty="0">
                <a:latin typeface="Calibri"/>
                <a:cs typeface="Calibri"/>
                <a:hlinkClick r:id="rId3"/>
              </a:rPr>
              <a:t>g</a:t>
            </a:r>
            <a:r>
              <a:rPr spc="56" dirty="0">
                <a:latin typeface="Calibri"/>
                <a:cs typeface="Calibri"/>
                <a:hlinkClick r:id="rId3"/>
              </a:rPr>
              <a:t>e</a:t>
            </a:r>
            <a:r>
              <a:rPr spc="49" dirty="0">
                <a:latin typeface="Calibri"/>
                <a:cs typeface="Calibri"/>
                <a:hlinkClick r:id="rId3"/>
              </a:rPr>
              <a:t>_</a:t>
            </a:r>
            <a:r>
              <a:rPr spc="-64" dirty="0">
                <a:latin typeface="Calibri"/>
                <a:cs typeface="Calibri"/>
                <a:hlinkClick r:id="rId3"/>
              </a:rPr>
              <a:t>ind</a:t>
            </a:r>
            <a:r>
              <a:rPr spc="-98" dirty="0">
                <a:latin typeface="Calibri"/>
                <a:cs typeface="Calibri"/>
                <a:hlinkClick r:id="rId3"/>
              </a:rPr>
              <a:t>e</a:t>
            </a:r>
            <a:r>
              <a:rPr spc="-158" dirty="0">
                <a:latin typeface="Calibri"/>
                <a:cs typeface="Calibri"/>
                <a:hlinkClick r:id="rId3"/>
              </a:rPr>
              <a:t>x</a:t>
            </a:r>
            <a:r>
              <a:rPr spc="-225" dirty="0">
                <a:latin typeface="Calibri"/>
                <a:cs typeface="Calibri"/>
                <a:hlinkClick r:id="rId3"/>
              </a:rPr>
              <a:t>=</a:t>
            </a:r>
            <a:r>
              <a:rPr spc="-60" dirty="0">
                <a:latin typeface="Calibri"/>
                <a:cs typeface="Calibri"/>
                <a:hlinkClick r:id="rId3"/>
              </a:rPr>
              <a:t>2</a:t>
            </a:r>
            <a:r>
              <a:rPr spc="-30" dirty="0">
                <a:latin typeface="Calibri"/>
                <a:cs typeface="Calibri"/>
              </a:rPr>
              <a:t> </a:t>
            </a:r>
            <a:endParaRPr lang="en-US" spc="-30" dirty="0" smtClean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dirty="0" err="1" smtClean="0">
                <a:latin typeface="宋体"/>
                <a:cs typeface="宋体"/>
              </a:rPr>
              <a:t>从地址上我们知道知道搜索的关键字</a:t>
            </a:r>
            <a:r>
              <a:rPr spc="4" dirty="0" err="1" smtClean="0">
                <a:latin typeface="宋体"/>
                <a:cs typeface="宋体"/>
              </a:rPr>
              <a:t>是</a:t>
            </a:r>
            <a:r>
              <a:rPr spc="-135" dirty="0" err="1">
                <a:latin typeface="Calibri"/>
                <a:cs typeface="Calibri"/>
              </a:rPr>
              <a:t>k</a:t>
            </a:r>
            <a:r>
              <a:rPr spc="-53" dirty="0" err="1">
                <a:latin typeface="Calibri"/>
                <a:cs typeface="Calibri"/>
              </a:rPr>
              <a:t>ey</a:t>
            </a:r>
            <a:r>
              <a:rPr spc="-11" dirty="0" err="1">
                <a:latin typeface="宋体"/>
                <a:cs typeface="宋体"/>
              </a:rPr>
              <a:t>参</a:t>
            </a:r>
            <a:r>
              <a:rPr dirty="0" err="1">
                <a:latin typeface="宋体"/>
                <a:cs typeface="宋体"/>
              </a:rPr>
              <a:t>数，页码参数是</a:t>
            </a:r>
            <a:r>
              <a:rPr spc="-127" dirty="0" err="1">
                <a:latin typeface="Calibri"/>
                <a:cs typeface="Calibri"/>
              </a:rPr>
              <a:t>pa</a:t>
            </a:r>
            <a:r>
              <a:rPr spc="-153" dirty="0" err="1">
                <a:latin typeface="Calibri"/>
                <a:cs typeface="Calibri"/>
              </a:rPr>
              <a:t>g</a:t>
            </a:r>
            <a:r>
              <a:rPr spc="56" dirty="0" err="1">
                <a:latin typeface="Calibri"/>
                <a:cs typeface="Calibri"/>
              </a:rPr>
              <a:t>e</a:t>
            </a:r>
            <a:r>
              <a:rPr spc="49" dirty="0" err="1">
                <a:latin typeface="Calibri"/>
                <a:cs typeface="Calibri"/>
              </a:rPr>
              <a:t>_</a:t>
            </a:r>
            <a:r>
              <a:rPr spc="-64" dirty="0" err="1">
                <a:latin typeface="Calibri"/>
                <a:cs typeface="Calibri"/>
              </a:rPr>
              <a:t>ind</a:t>
            </a:r>
            <a:r>
              <a:rPr spc="-98" dirty="0" err="1">
                <a:latin typeface="Calibri"/>
                <a:cs typeface="Calibri"/>
              </a:rPr>
              <a:t>e</a:t>
            </a:r>
            <a:r>
              <a:rPr spc="-45" dirty="0" err="1">
                <a:latin typeface="Calibri"/>
                <a:cs typeface="Calibri"/>
              </a:rPr>
              <a:t>x</a:t>
            </a:r>
            <a:r>
              <a:rPr dirty="0">
                <a:latin typeface="宋体"/>
                <a:cs typeface="宋体"/>
              </a:rPr>
              <a:t>， </a:t>
            </a:r>
            <a:r>
              <a:rPr spc="-4" dirty="0">
                <a:latin typeface="宋体"/>
                <a:cs typeface="宋体"/>
              </a:rPr>
              <a:t>而</a:t>
            </a:r>
            <a:r>
              <a:rPr spc="-105" dirty="0">
                <a:latin typeface="Calibri"/>
                <a:cs typeface="Calibri"/>
              </a:rPr>
              <a:t>act</a:t>
            </a:r>
            <a:r>
              <a:rPr spc="-158" dirty="0">
                <a:latin typeface="Calibri"/>
                <a:cs typeface="Calibri"/>
              </a:rPr>
              <a:t>=</a:t>
            </a:r>
            <a:r>
              <a:rPr spc="-64" dirty="0">
                <a:latin typeface="Calibri"/>
                <a:cs typeface="Calibri"/>
              </a:rPr>
              <a:t>inpu</a:t>
            </a:r>
            <a:r>
              <a:rPr spc="-53" dirty="0">
                <a:latin typeface="Calibri"/>
                <a:cs typeface="Calibri"/>
              </a:rPr>
              <a:t>t</a:t>
            </a:r>
            <a:r>
              <a:rPr spc="-4" dirty="0">
                <a:latin typeface="宋体"/>
                <a:cs typeface="宋体"/>
              </a:rPr>
              <a:t>参数只是表明是通过输入进行的查询。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>
            <a:spLocks noGrp="1"/>
          </p:cNvSpPr>
          <p:nvPr>
            <p:ph type="title" idx="4294967295"/>
          </p:nvPr>
        </p:nvSpPr>
        <p:spPr>
          <a:xfrm>
            <a:off x="3464953" y="567764"/>
            <a:ext cx="3051860" cy="32316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lang="en-US" sz="2100" b="1" spc="-4" dirty="0" smtClean="0">
                <a:solidFill>
                  <a:srgbClr val="364554"/>
                </a:solidFill>
                <a:latin typeface="微软雅黑"/>
                <a:cs typeface="微软雅黑"/>
              </a:rPr>
              <a:t>4.5.1</a:t>
            </a:r>
            <a:r>
              <a:rPr sz="2100" b="1" spc="-4" dirty="0" smtClean="0">
                <a:solidFill>
                  <a:srgbClr val="364554"/>
                </a:solidFill>
                <a:latin typeface="微软雅黑"/>
                <a:cs typeface="微软雅黑"/>
              </a:rPr>
              <a:t>网站图书数据分析</a:t>
            </a:r>
            <a:endParaRPr sz="21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8405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699542"/>
            <a:ext cx="8305800" cy="857250"/>
          </a:xfrm>
        </p:spPr>
        <p:txBody>
          <a:bodyPr/>
          <a:lstStyle/>
          <a:p>
            <a:r>
              <a:rPr lang="en-US" altLang="zh-CN" sz="4400" dirty="0" smtClean="0"/>
              <a:t>4 Scrapy </a:t>
            </a:r>
            <a:r>
              <a:rPr lang="zh-CN" altLang="en-US" sz="4400" dirty="0"/>
              <a:t>框架爬虫程序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539552" y="1707654"/>
            <a:ext cx="7772400" cy="263048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4.1 Scrapy </a:t>
            </a:r>
            <a:r>
              <a:rPr lang="zh-CN" altLang="en-US" sz="2400" dirty="0" smtClean="0"/>
              <a:t>爬虫框架介绍</a:t>
            </a:r>
            <a:endParaRPr lang="en-US" altLang="zh-CN" sz="2400" dirty="0" smtClean="0"/>
          </a:p>
          <a:p>
            <a:r>
              <a:rPr lang="en-US" altLang="zh-CN" sz="2400" dirty="0" smtClean="0"/>
              <a:t>4.2 </a:t>
            </a:r>
            <a:r>
              <a:rPr lang="en-US" altLang="zh-CN" sz="2400" dirty="0" err="1" smtClean="0"/>
              <a:t>Scrapy</a:t>
            </a:r>
            <a:r>
              <a:rPr lang="zh-CN" altLang="en-US" sz="2400" dirty="0" smtClean="0"/>
              <a:t>中查找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元素</a:t>
            </a:r>
            <a:endParaRPr lang="zh-CN" altLang="en-US" sz="2400" dirty="0"/>
          </a:p>
          <a:p>
            <a:r>
              <a:rPr lang="en-US" altLang="zh-CN" sz="2400" b="1" dirty="0" smtClean="0">
                <a:solidFill>
                  <a:srgbClr val="1C26F6"/>
                </a:solidFill>
              </a:rPr>
              <a:t>4.3 Scrapy</a:t>
            </a:r>
            <a:r>
              <a:rPr lang="zh-CN" altLang="en-US" sz="2400" b="1" dirty="0" smtClean="0">
                <a:solidFill>
                  <a:srgbClr val="1C26F6"/>
                </a:solidFill>
              </a:rPr>
              <a:t>爬取和存储数据</a:t>
            </a:r>
            <a:endParaRPr lang="en-US" altLang="zh-CN" sz="2400" b="1" dirty="0" smtClean="0">
              <a:solidFill>
                <a:srgbClr val="1C26F6"/>
              </a:solidFill>
            </a:endParaRPr>
          </a:p>
          <a:p>
            <a:r>
              <a:rPr lang="en-US" altLang="zh-CN" sz="2400" dirty="0" smtClean="0"/>
              <a:t>4.4 </a:t>
            </a:r>
            <a:r>
              <a:rPr lang="en-US" altLang="zh-CN" sz="2400" dirty="0"/>
              <a:t>Scrapy</a:t>
            </a:r>
            <a:r>
              <a:rPr lang="zh-CN" altLang="en-US" sz="2400" dirty="0"/>
              <a:t>爬</a:t>
            </a:r>
            <a:r>
              <a:rPr lang="zh-CN" altLang="en-US" sz="2400" dirty="0" smtClean="0"/>
              <a:t>取网站数据</a:t>
            </a:r>
            <a:endParaRPr lang="en-US" altLang="zh-CN" sz="2400" dirty="0" smtClean="0"/>
          </a:p>
          <a:p>
            <a:r>
              <a:rPr lang="en-US" altLang="zh-CN" sz="2400" dirty="0"/>
              <a:t>4.5 Scrapy</a:t>
            </a:r>
            <a:r>
              <a:rPr lang="zh-CN" altLang="en-US" sz="2400" dirty="0"/>
              <a:t>爬</a:t>
            </a:r>
            <a:r>
              <a:rPr lang="zh-CN" altLang="en-US" sz="2400" dirty="0" smtClean="0"/>
              <a:t>取当当网站图书数据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20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80512" cy="51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417" y="971861"/>
            <a:ext cx="8195063" cy="3976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在代码中选择第一个</a:t>
            </a:r>
            <a:r>
              <a:rPr spc="-158" dirty="0">
                <a:latin typeface="Calibri"/>
                <a:cs typeface="Calibri"/>
              </a:rPr>
              <a:t>&lt;li</a:t>
            </a:r>
            <a:r>
              <a:rPr spc="-255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，点击鼠标右键弹出菜单，执行</a:t>
            </a:r>
            <a:r>
              <a:rPr spc="-8" dirty="0">
                <a:latin typeface="Calibri"/>
                <a:cs typeface="Calibri"/>
              </a:rPr>
              <a:t>"</a:t>
            </a:r>
            <a:r>
              <a:rPr spc="-38" dirty="0">
                <a:latin typeface="Calibri"/>
                <a:cs typeface="Calibri"/>
              </a:rPr>
              <a:t>E</a:t>
            </a:r>
            <a:r>
              <a:rPr spc="-56" dirty="0">
                <a:latin typeface="Calibri"/>
                <a:cs typeface="Calibri"/>
              </a:rPr>
              <a:t>di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as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79" dirty="0">
                <a:latin typeface="Calibri"/>
                <a:cs typeface="Calibri"/>
              </a:rPr>
              <a:t>HTML"</a:t>
            </a:r>
            <a:r>
              <a:rPr spc="-41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进入文本编辑，复制出一本</a:t>
            </a:r>
            <a:r>
              <a:rPr spc="4" dirty="0">
                <a:latin typeface="宋体"/>
                <a:cs typeface="宋体"/>
              </a:rPr>
              <a:t>书</a:t>
            </a:r>
            <a:r>
              <a:rPr spc="-158" dirty="0">
                <a:latin typeface="Calibri"/>
                <a:cs typeface="Calibri"/>
              </a:rPr>
              <a:t>&lt;li</a:t>
            </a:r>
            <a:r>
              <a:rPr spc="-25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项目的代码，这段代码放到记事本中， 保存为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k</a:t>
            </a:r>
            <a:r>
              <a:rPr spc="-45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tx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dirty="0">
                <a:latin typeface="宋体"/>
                <a:cs typeface="宋体"/>
              </a:rPr>
              <a:t>文本文件时提示包含</a:t>
            </a:r>
            <a:r>
              <a:rPr spc="-64" dirty="0">
                <a:latin typeface="Calibri"/>
                <a:cs typeface="Calibri"/>
              </a:rPr>
              <a:t>Uni</a:t>
            </a:r>
            <a:r>
              <a:rPr spc="-83" dirty="0">
                <a:latin typeface="Calibri"/>
                <a:cs typeface="Calibri"/>
              </a:rPr>
              <a:t>c</a:t>
            </a:r>
            <a:r>
              <a:rPr spc="-98" dirty="0">
                <a:latin typeface="Calibri"/>
                <a:cs typeface="Calibri"/>
              </a:rPr>
              <a:t>od</a:t>
            </a:r>
            <a:r>
              <a:rPr spc="-83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编码字符，于是按要求以 </a:t>
            </a:r>
            <a:r>
              <a:rPr spc="-64" dirty="0">
                <a:latin typeface="Calibri"/>
                <a:cs typeface="Calibri"/>
              </a:rPr>
              <a:t>Uni</a:t>
            </a:r>
            <a:r>
              <a:rPr spc="-83" dirty="0">
                <a:latin typeface="Calibri"/>
                <a:cs typeface="Calibri"/>
              </a:rPr>
              <a:t>c</a:t>
            </a:r>
            <a:r>
              <a:rPr spc="-98" dirty="0">
                <a:latin typeface="Calibri"/>
                <a:cs typeface="Calibri"/>
              </a:rPr>
              <a:t>od</a:t>
            </a:r>
            <a:r>
              <a:rPr spc="-83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编码保存为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k</a:t>
            </a:r>
            <a:r>
              <a:rPr spc="-45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tx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dirty="0">
                <a:latin typeface="宋体"/>
                <a:cs typeface="宋体"/>
              </a:rPr>
              <a:t>文件。然后编写一小段程序用</a:t>
            </a:r>
            <a:r>
              <a:rPr spc="-53" dirty="0">
                <a:latin typeface="Calibri"/>
                <a:cs typeface="Calibri"/>
              </a:rPr>
              <a:t>B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64" dirty="0">
                <a:latin typeface="Calibri"/>
                <a:cs typeface="Calibri"/>
              </a:rPr>
              <a:t>autifulSoup</a:t>
            </a:r>
            <a:r>
              <a:rPr spc="-38" dirty="0">
                <a:latin typeface="Calibri"/>
                <a:cs typeface="Calibri"/>
              </a:rPr>
              <a:t> </a:t>
            </a:r>
            <a:r>
              <a:rPr spc="-4" dirty="0">
                <a:latin typeface="宋体"/>
                <a:cs typeface="宋体"/>
              </a:rPr>
              <a:t>装载</a:t>
            </a:r>
            <a:r>
              <a:rPr dirty="0">
                <a:latin typeface="宋体"/>
                <a:cs typeface="宋体"/>
              </a:rPr>
              <a:t>：</a:t>
            </a:r>
          </a:p>
          <a:p>
            <a:pPr>
              <a:spcBef>
                <a:spcPts val="5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3418523">
              <a:lnSpc>
                <a:spcPct val="130000"/>
              </a:lnSpc>
            </a:pP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127" dirty="0">
                <a:latin typeface="Calibri"/>
                <a:cs typeface="Calibri"/>
              </a:rPr>
              <a:t>b</a:t>
            </a:r>
            <a:r>
              <a:rPr spc="-56" dirty="0">
                <a:latin typeface="Calibri"/>
                <a:cs typeface="Calibri"/>
              </a:rPr>
              <a:t>s</a:t>
            </a:r>
            <a:r>
              <a:rPr spc="-68" dirty="0">
                <a:latin typeface="Calibri"/>
                <a:cs typeface="Calibri"/>
              </a:rPr>
              <a:t>4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import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B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64" dirty="0">
                <a:latin typeface="Calibri"/>
                <a:cs typeface="Calibri"/>
              </a:rPr>
              <a:t>autifulSoup</a:t>
            </a:r>
            <a:r>
              <a:rPr spc="-38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f</a:t>
            </a:r>
            <a:r>
              <a:rPr spc="-79" dirty="0">
                <a:latin typeface="Calibri"/>
                <a:cs typeface="Calibri"/>
              </a:rPr>
              <a:t>obj</a:t>
            </a:r>
            <a:r>
              <a:rPr spc="-127" dirty="0">
                <a:latin typeface="Calibri"/>
                <a:cs typeface="Calibri"/>
              </a:rPr>
              <a:t>=open</a:t>
            </a:r>
            <a:r>
              <a:rPr spc="-60" dirty="0">
                <a:latin typeface="Calibri"/>
                <a:cs typeface="Calibri"/>
              </a:rPr>
              <a:t>(</a:t>
            </a:r>
            <a:r>
              <a:rPr spc="11" dirty="0">
                <a:latin typeface="Calibri"/>
                <a:cs typeface="Calibri"/>
              </a:rPr>
              <a:t>"c:</a:t>
            </a:r>
            <a:r>
              <a:rPr spc="8" dirty="0">
                <a:latin typeface="Calibri"/>
                <a:cs typeface="Calibri"/>
              </a:rPr>
              <a:t>\\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71" dirty="0">
                <a:latin typeface="Calibri"/>
                <a:cs typeface="Calibri"/>
              </a:rPr>
              <a:t>ampl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8" dirty="0">
                <a:latin typeface="Calibri"/>
                <a:cs typeface="Calibri"/>
              </a:rPr>
              <a:t>\\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k</a:t>
            </a:r>
            <a:r>
              <a:rPr spc="-45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tx</a:t>
            </a:r>
            <a:r>
              <a:rPr spc="19" dirty="0">
                <a:latin typeface="Calibri"/>
                <a:cs typeface="Calibri"/>
              </a:rPr>
              <a:t>t","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75" dirty="0">
                <a:latin typeface="Calibri"/>
                <a:cs typeface="Calibri"/>
              </a:rPr>
              <a:t>b</a:t>
            </a:r>
            <a:r>
              <a:rPr spc="4" dirty="0">
                <a:latin typeface="Calibri"/>
                <a:cs typeface="Calibri"/>
              </a:rPr>
              <a:t>")</a:t>
            </a:r>
            <a:r>
              <a:rPr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221" dirty="0">
                <a:latin typeface="Calibri"/>
                <a:cs typeface="Calibri"/>
              </a:rPr>
              <a:t>=</a:t>
            </a:r>
            <a:r>
              <a:rPr spc="-53" dirty="0">
                <a:latin typeface="Calibri"/>
                <a:cs typeface="Calibri"/>
              </a:rPr>
              <a:t>f</a:t>
            </a:r>
            <a:r>
              <a:rPr spc="-38" dirty="0">
                <a:latin typeface="Calibri"/>
                <a:cs typeface="Calibri"/>
              </a:rPr>
              <a:t>obj.</a:t>
            </a:r>
            <a:r>
              <a:rPr spc="-60" dirty="0">
                <a:latin typeface="Calibri"/>
                <a:cs typeface="Calibri"/>
              </a:rPr>
              <a:t>r</a:t>
            </a:r>
            <a:r>
              <a:rPr spc="-53" dirty="0">
                <a:latin typeface="Calibri"/>
                <a:cs typeface="Calibri"/>
              </a:rPr>
              <a:t>ea</a:t>
            </a:r>
            <a:r>
              <a:rPr spc="-116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</a:t>
            </a:r>
          </a:p>
          <a:p>
            <a:pPr marL="9525" marR="4148614">
              <a:lnSpc>
                <a:spcPct val="130000"/>
              </a:lnSpc>
            </a:pPr>
            <a:r>
              <a:rPr spc="-53" dirty="0">
                <a:latin typeface="Calibri"/>
                <a:cs typeface="Calibri"/>
              </a:rPr>
              <a:t>f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16" dirty="0">
                <a:latin typeface="Calibri"/>
                <a:cs typeface="Calibri"/>
              </a:rPr>
              <a:t>b</a:t>
            </a:r>
            <a:r>
              <a:rPr spc="-38" dirty="0">
                <a:latin typeface="Calibri"/>
                <a:cs typeface="Calibri"/>
              </a:rPr>
              <a:t>j.clo</a:t>
            </a:r>
            <a:r>
              <a:rPr spc="-49" dirty="0">
                <a:latin typeface="Calibri"/>
                <a:cs typeface="Calibri"/>
              </a:rPr>
              <a:t>s</a:t>
            </a:r>
            <a:r>
              <a:rPr spc="-4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()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221" dirty="0">
                <a:latin typeface="Calibri"/>
                <a:cs typeface="Calibri"/>
              </a:rPr>
              <a:t>=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a.de</a:t>
            </a:r>
            <a:r>
              <a:rPr spc="-60" dirty="0">
                <a:latin typeface="Calibri"/>
                <a:cs typeface="Calibri"/>
              </a:rPr>
              <a:t>c</a:t>
            </a:r>
            <a:r>
              <a:rPr spc="-98" dirty="0">
                <a:latin typeface="Calibri"/>
                <a:cs typeface="Calibri"/>
              </a:rPr>
              <a:t>od</a:t>
            </a:r>
            <a:r>
              <a:rPr spc="-83" dirty="0">
                <a:latin typeface="Calibri"/>
                <a:cs typeface="Calibri"/>
              </a:rPr>
              <a:t>e</a:t>
            </a:r>
            <a:r>
              <a:rPr spc="-23" dirty="0">
                <a:latin typeface="Calibri"/>
                <a:cs typeface="Calibri"/>
              </a:rPr>
              <a:t>("ut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172" dirty="0">
                <a:latin typeface="Calibri"/>
                <a:cs typeface="Calibri"/>
              </a:rPr>
              <a:t>-</a:t>
            </a:r>
            <a:r>
              <a:rPr spc="-60" dirty="0">
                <a:latin typeface="Calibri"/>
                <a:cs typeface="Calibri"/>
              </a:rPr>
              <a:t>1</a:t>
            </a:r>
            <a:r>
              <a:rPr spc="-68" dirty="0">
                <a:latin typeface="Calibri"/>
                <a:cs typeface="Calibri"/>
              </a:rPr>
              <a:t>6</a:t>
            </a:r>
            <a:r>
              <a:rPr spc="8" dirty="0">
                <a:latin typeface="Calibri"/>
                <a:cs typeface="Calibri"/>
              </a:rPr>
              <a:t>")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spc="-143" dirty="0">
                <a:latin typeface="Calibri"/>
                <a:cs typeface="Calibri"/>
              </a:rPr>
              <a:t>soup=</a:t>
            </a:r>
            <a:r>
              <a:rPr spc="-53" dirty="0">
                <a:latin typeface="Calibri"/>
                <a:cs typeface="Calibri"/>
              </a:rPr>
              <a:t>B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64" dirty="0">
                <a:latin typeface="Calibri"/>
                <a:cs typeface="Calibri"/>
              </a:rPr>
              <a:t>autifulSou</a:t>
            </a:r>
            <a:r>
              <a:rPr spc="-86" dirty="0">
                <a:latin typeface="Calibri"/>
                <a:cs typeface="Calibri"/>
              </a:rPr>
              <a:t>p</a:t>
            </a:r>
            <a:r>
              <a:rPr spc="-60" dirty="0">
                <a:latin typeface="Calibri"/>
                <a:cs typeface="Calibri"/>
              </a:rPr>
              <a:t>(d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4" dirty="0">
                <a:latin typeface="Calibri"/>
                <a:cs typeface="Calibri"/>
              </a:rPr>
              <a:t>a,"</a:t>
            </a:r>
            <a:r>
              <a:rPr spc="-64" dirty="0">
                <a:latin typeface="Calibri"/>
                <a:cs typeface="Calibri"/>
              </a:rPr>
              <a:t>lxm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spc="4" dirty="0">
                <a:latin typeface="Calibri"/>
                <a:cs typeface="Calibri"/>
              </a:rPr>
              <a:t>")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</a:t>
            </a:r>
            <a:r>
              <a:rPr spc="-71" dirty="0">
                <a:latin typeface="Calibri"/>
                <a:cs typeface="Calibri"/>
              </a:rPr>
              <a:t>soup</a:t>
            </a:r>
            <a:r>
              <a:rPr spc="-38" dirty="0">
                <a:latin typeface="Calibri"/>
                <a:cs typeface="Calibri"/>
              </a:rPr>
              <a:t>.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56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ti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())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3202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624728" y="798574"/>
            <a:ext cx="6526212" cy="27622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1800" spc="-4" dirty="0">
                <a:solidFill>
                  <a:srgbClr val="000000"/>
                </a:solidFill>
                <a:latin typeface="宋体"/>
                <a:cs typeface="宋体"/>
              </a:rPr>
              <a:t>我们通过</a:t>
            </a:r>
            <a:r>
              <a:rPr sz="1800" spc="-75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1800" spc="-71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00" spc="-53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spc="-38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ti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1800" spc="-53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1800" spc="-4" dirty="0">
                <a:solidFill>
                  <a:srgbClr val="000000"/>
                </a:solidFill>
                <a:latin typeface="宋体"/>
                <a:cs typeface="宋体"/>
              </a:rPr>
              <a:t>整理后就可以清晰看到</a:t>
            </a:r>
            <a:r>
              <a:rPr sz="1800" spc="-153" dirty="0">
                <a:solidFill>
                  <a:srgbClr val="000000"/>
                </a:solidFill>
                <a:latin typeface="Calibri"/>
                <a:cs typeface="Calibri"/>
              </a:rPr>
              <a:t>&lt;li</a:t>
            </a:r>
            <a:r>
              <a:rPr sz="1800" spc="-263" dirty="0">
                <a:solidFill>
                  <a:srgbClr val="000000"/>
                </a:solidFill>
                <a:latin typeface="Calibri"/>
                <a:cs typeface="Calibri"/>
              </a:rPr>
              <a:t>&gt;</a:t>
            </a:r>
            <a:r>
              <a:rPr sz="1800" spc="-4" dirty="0">
                <a:solidFill>
                  <a:srgbClr val="000000"/>
                </a:solidFill>
                <a:latin typeface="宋体"/>
                <a:cs typeface="宋体"/>
              </a:rPr>
              <a:t>层次结构，结果如下：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矩形 19"/>
          <p:cNvSpPr/>
          <p:nvPr/>
        </p:nvSpPr>
        <p:spPr>
          <a:xfrm>
            <a:off x="1677831" y="1207245"/>
            <a:ext cx="72545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 &lt;body&gt;</a:t>
            </a:r>
          </a:p>
          <a:p>
            <a:r>
              <a:rPr lang="zh-CN" altLang="en-US" dirty="0"/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&lt;li </a:t>
            </a:r>
            <a:r>
              <a:rPr lang="zh-CN" altLang="en-US" dirty="0"/>
              <a:t>class="line1" ddt-pit="1" id="p24003310" sku="24003310"&gt;</a:t>
            </a:r>
          </a:p>
          <a:p>
            <a:r>
              <a:rPr lang="zh-CN" altLang="en-US" dirty="0"/>
              <a:t>   </a:t>
            </a:r>
            <a:r>
              <a:rPr lang="zh-CN" altLang="en-US" b="1" dirty="0">
                <a:solidFill>
                  <a:srgbClr val="C00000"/>
                </a:solidFill>
              </a:rPr>
              <a:t>&lt;a</a:t>
            </a:r>
            <a:r>
              <a:rPr lang="zh-CN" altLang="en-US" dirty="0"/>
              <a:t> class="pic" dd_name="单品图片" ddclick="act=normalResult_picture&amp;amp;pos=24003310_0_1_q" href="http://product.dangdang.com/24003310.html" name="itemlist-picture" target="_blank" </a:t>
            </a:r>
            <a:r>
              <a:rPr lang="zh-CN" altLang="en-US" b="1" dirty="0">
                <a:solidFill>
                  <a:srgbClr val="C00000"/>
                </a:solidFill>
              </a:rPr>
              <a:t>title=" </a:t>
            </a:r>
            <a:r>
              <a:rPr lang="zh-CN" altLang="en-US" dirty="0"/>
              <a:t>Python编程 从入门到实践 第2版"&gt;</a:t>
            </a:r>
          </a:p>
          <a:p>
            <a:r>
              <a:rPr lang="zh-CN" altLang="en-US" dirty="0"/>
              <a:t>    &lt;img alt=" Python编程 从入门到实践 第2版" src="http://img3m0.ddimg.cn/67/4/24003310-1_b_10.jpg"/&gt;</a:t>
            </a:r>
          </a:p>
          <a:p>
            <a:r>
              <a:rPr lang="zh-CN" altLang="en-US" dirty="0"/>
              <a:t>    &lt;p class="cool_label"&gt;</a:t>
            </a:r>
          </a:p>
          <a:p>
            <a:r>
              <a:rPr lang="zh-CN" altLang="en-US" dirty="0"/>
              <a:t>    &lt;/p&gt;</a:t>
            </a:r>
          </a:p>
          <a:p>
            <a:r>
              <a:rPr lang="zh-CN" altLang="en-US" dirty="0"/>
              <a:t>   &lt;/a</a:t>
            </a:r>
            <a:r>
              <a:rPr lang="zh-CN" altLang="en-US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9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843558"/>
            <a:ext cx="76328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……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b="1" dirty="0" smtClean="0">
                <a:solidFill>
                  <a:srgbClr val="C00000"/>
                </a:solidFill>
              </a:rPr>
              <a:t>&lt;</a:t>
            </a:r>
            <a:r>
              <a:rPr lang="en-US" altLang="zh-CN" b="1" dirty="0">
                <a:solidFill>
                  <a:srgbClr val="C00000"/>
                </a:solidFill>
              </a:rPr>
              <a:t>p class="detail"&gt;</a:t>
            </a:r>
          </a:p>
          <a:p>
            <a:r>
              <a:rPr lang="en-US" altLang="zh-CN" dirty="0"/>
              <a:t>    1.</a:t>
            </a:r>
            <a:r>
              <a:rPr lang="zh-CN" altLang="en-US" dirty="0"/>
              <a:t>前一版中文版重印</a:t>
            </a:r>
            <a:r>
              <a:rPr lang="en-US" altLang="zh-CN" dirty="0"/>
              <a:t>30</a:t>
            </a:r>
            <a:r>
              <a:rPr lang="zh-CN" altLang="en-US" dirty="0"/>
              <a:t>余次，销量</a:t>
            </a:r>
            <a:r>
              <a:rPr lang="en-US" altLang="zh-CN" dirty="0"/>
              <a:t>750 000</a:t>
            </a:r>
            <a:r>
              <a:rPr lang="zh-CN" altLang="en-US" dirty="0"/>
              <a:t>册； </a:t>
            </a:r>
            <a:r>
              <a:rPr lang="en-US" altLang="zh-CN" dirty="0"/>
              <a:t>2.</a:t>
            </a:r>
            <a:r>
              <a:rPr lang="zh-CN" altLang="en-US" dirty="0"/>
              <a:t>针对</a:t>
            </a:r>
            <a:r>
              <a:rPr lang="en-US" altLang="zh-CN" dirty="0"/>
              <a:t>Python 3.x</a:t>
            </a:r>
            <a:r>
              <a:rPr lang="zh-CN" altLang="en-US" dirty="0"/>
              <a:t>新特性升级，重写项目代码； </a:t>
            </a:r>
            <a:r>
              <a:rPr lang="en-US" altLang="zh-CN" dirty="0"/>
              <a:t>3.</a:t>
            </a:r>
            <a:r>
              <a:rPr lang="zh-CN" altLang="en-US" dirty="0"/>
              <a:t>真正零基础，自学也轻松； </a:t>
            </a:r>
            <a:r>
              <a:rPr lang="en-US" altLang="zh-CN" dirty="0"/>
              <a:t>4.</a:t>
            </a:r>
            <a:r>
              <a:rPr lang="zh-CN" altLang="en-US" dirty="0"/>
              <a:t>赠送配套学习视频和配套编程环境，边看边学更便捷； </a:t>
            </a:r>
            <a:r>
              <a:rPr lang="en-US" altLang="zh-CN" dirty="0"/>
              <a:t>5.</a:t>
            </a:r>
            <a:r>
              <a:rPr lang="zh-CN" altLang="en-US" dirty="0"/>
              <a:t>赠送</a:t>
            </a:r>
            <a:r>
              <a:rPr lang="en-US" altLang="zh-CN" dirty="0"/>
              <a:t>Python</a:t>
            </a:r>
            <a:r>
              <a:rPr lang="zh-CN" altLang="en-US" dirty="0"/>
              <a:t>学习速查地图，掌握编程语言关键步骤，学习不迷路； </a:t>
            </a:r>
            <a:r>
              <a:rPr lang="en-US" altLang="zh-CN" dirty="0"/>
              <a:t>6.</a:t>
            </a:r>
            <a:r>
              <a:rPr lang="zh-CN" altLang="en-US" dirty="0"/>
              <a:t>提供读者学习交流群，不懂就问，近距离接触行业大佬； </a:t>
            </a:r>
            <a:r>
              <a:rPr lang="en-US" altLang="zh-CN" dirty="0"/>
              <a:t>7.</a:t>
            </a:r>
            <a:r>
              <a:rPr lang="zh-CN" altLang="en-US" dirty="0"/>
              <a:t>赠送学习源代码文件、练习答案，助读者零压力掌握</a:t>
            </a:r>
            <a:r>
              <a:rPr lang="en-US" altLang="zh-CN" dirty="0"/>
              <a:t>Python</a:t>
            </a:r>
            <a:r>
              <a:rPr lang="zh-CN" altLang="en-US" dirty="0"/>
              <a:t>语言！ 本书内容分为 基础知识 和 项目 两部分。读完本书，读者不仅能快速掌握编程基础知识，还能编写出解决实际问题的代码并开发复杂的项目。第</a:t>
            </a:r>
            <a:r>
              <a:rPr lang="en-US" altLang="zh-CN" dirty="0"/>
              <a:t>2</a:t>
            </a:r>
            <a:r>
              <a:rPr lang="zh-CN" altLang="en-US" dirty="0"/>
              <a:t>版沿袭第</a:t>
            </a:r>
            <a:r>
              <a:rPr lang="en-US" altLang="zh-CN" dirty="0"/>
              <a:t>1</a:t>
            </a:r>
            <a:r>
              <a:rPr lang="zh-CN" altLang="en-US" dirty="0"/>
              <a:t>版讲解清晰透彻、循序渐进的特点，并全面升级。 一部分 基础知识 新增</a:t>
            </a:r>
            <a:r>
              <a:rPr lang="en-US" altLang="zh-CN" dirty="0"/>
              <a:t>Sublime Text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字符串、大数表示法和常量表示法等主题，并且更准确地描述了</a:t>
            </a:r>
            <a:r>
              <a:rPr lang="en-US" altLang="zh-CN" dirty="0"/>
              <a:t>Python</a:t>
            </a:r>
            <a:r>
              <a:rPr lang="zh-CN" altLang="en-US" dirty="0"/>
              <a:t>语言的细节。第二部分 项目 采用更简明的结构、更清晰的语法以及更流行的库和工具，如</a:t>
            </a:r>
            <a:r>
              <a:rPr lang="en-US" altLang="zh-CN" dirty="0" err="1"/>
              <a:t>Plotly</a:t>
            </a:r>
            <a:r>
              <a:rPr lang="zh-CN" altLang="en-US" dirty="0"/>
              <a:t>和新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&lt;/p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3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833680"/>
            <a:ext cx="73448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&lt;p</a:t>
            </a:r>
            <a:r>
              <a:rPr lang="en-US" altLang="zh-CN" dirty="0"/>
              <a:t> class="price"&gt;</a:t>
            </a:r>
          </a:p>
          <a:p>
            <a:r>
              <a:rPr lang="en-US" altLang="zh-CN" dirty="0">
                <a:solidFill>
                  <a:srgbClr val="1C26F6"/>
                </a:solidFill>
              </a:rPr>
              <a:t>    &lt;span </a:t>
            </a:r>
            <a:r>
              <a:rPr lang="en-US" altLang="zh-CN" b="1" dirty="0">
                <a:solidFill>
                  <a:srgbClr val="C00000"/>
                </a:solidFill>
              </a:rPr>
              <a:t>class="</a:t>
            </a:r>
            <a:r>
              <a:rPr lang="en-US" altLang="zh-CN" b="1" dirty="0" err="1">
                <a:solidFill>
                  <a:srgbClr val="C00000"/>
                </a:solidFill>
              </a:rPr>
              <a:t>search_now_price</a:t>
            </a:r>
            <a:r>
              <a:rPr lang="en-US" altLang="zh-CN" b="1" dirty="0">
                <a:solidFill>
                  <a:srgbClr val="C00000"/>
                </a:solidFill>
              </a:rPr>
              <a:t>"</a:t>
            </a:r>
            <a:r>
              <a:rPr lang="en-US" altLang="zh-CN" dirty="0">
                <a:solidFill>
                  <a:srgbClr val="1C26F6"/>
                </a:solidFill>
              </a:rPr>
              <a:t>&gt;</a:t>
            </a:r>
          </a:p>
          <a:p>
            <a:r>
              <a:rPr lang="en-US" altLang="zh-CN" dirty="0">
                <a:solidFill>
                  <a:srgbClr val="1C26F6"/>
                </a:solidFill>
              </a:rPr>
              <a:t>     ¥59.70</a:t>
            </a:r>
          </a:p>
          <a:p>
            <a:r>
              <a:rPr lang="en-US" altLang="zh-CN" dirty="0">
                <a:solidFill>
                  <a:srgbClr val="1C26F6"/>
                </a:solidFill>
              </a:rPr>
              <a:t>    &lt;/span&gt;</a:t>
            </a:r>
          </a:p>
          <a:p>
            <a:r>
              <a:rPr lang="en-US" altLang="zh-CN" dirty="0"/>
              <a:t>    &lt;a class="</a:t>
            </a:r>
            <a:r>
              <a:rPr lang="en-US" altLang="zh-CN" dirty="0" err="1"/>
              <a:t>search_discount</a:t>
            </a:r>
            <a:r>
              <a:rPr lang="en-US" altLang="zh-CN" dirty="0"/>
              <a:t>" style="</a:t>
            </a:r>
            <a:r>
              <a:rPr lang="en-US" altLang="zh-CN" dirty="0" err="1"/>
              <a:t>text-decoration:none</a:t>
            </a:r>
            <a:r>
              <a:rPr lang="en-US" altLang="zh-CN" dirty="0"/>
              <a:t>;"&gt;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定价：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&lt;/a&gt;</a:t>
            </a:r>
          </a:p>
          <a:p>
            <a:r>
              <a:rPr lang="en-US" altLang="zh-CN" dirty="0"/>
              <a:t>    &lt;span class="</a:t>
            </a:r>
            <a:r>
              <a:rPr lang="en-US" altLang="zh-CN" dirty="0" err="1"/>
              <a:t>search_pre_price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¥89.00</a:t>
            </a:r>
          </a:p>
          <a:p>
            <a:r>
              <a:rPr lang="en-US" altLang="zh-CN" dirty="0"/>
              <a:t>    &lt;/span&gt;</a:t>
            </a:r>
          </a:p>
          <a:p>
            <a:r>
              <a:rPr lang="en-US" altLang="zh-CN" dirty="0"/>
              <a:t>    &lt;span class="</a:t>
            </a:r>
            <a:r>
              <a:rPr lang="en-US" altLang="zh-CN" dirty="0" err="1"/>
              <a:t>search_discount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(6.71</a:t>
            </a:r>
            <a:r>
              <a:rPr lang="zh-CN" altLang="en-US" dirty="0"/>
              <a:t>折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&lt;/span&gt;</a:t>
            </a:r>
          </a:p>
          <a:p>
            <a:r>
              <a:rPr lang="en-US" altLang="zh-CN" dirty="0"/>
              <a:t>   &lt;/p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6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699542"/>
            <a:ext cx="74888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&lt;p class="</a:t>
            </a:r>
            <a:r>
              <a:rPr lang="en-US" altLang="zh-CN" b="1" dirty="0" err="1">
                <a:solidFill>
                  <a:srgbClr val="C00000"/>
                </a:solidFill>
              </a:rPr>
              <a:t>search_book_author</a:t>
            </a:r>
            <a:r>
              <a:rPr lang="en-US" altLang="zh-CN" b="1" dirty="0">
                <a:solidFill>
                  <a:srgbClr val="C00000"/>
                </a:solidFill>
              </a:rPr>
              <a:t>"&gt;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&lt;span&gt;</a:t>
            </a:r>
          </a:p>
          <a:p>
            <a:r>
              <a:rPr lang="en-US" altLang="zh-CN" dirty="0"/>
              <a:t>     [</a:t>
            </a:r>
            <a:r>
              <a:rPr lang="zh-CN" altLang="en-US" dirty="0"/>
              <a:t>美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     </a:t>
            </a:r>
            <a:r>
              <a:rPr lang="en-US" altLang="zh-CN" b="1" dirty="0">
                <a:solidFill>
                  <a:srgbClr val="C00000"/>
                </a:solidFill>
              </a:rPr>
              <a:t>&lt;a</a:t>
            </a:r>
            <a:r>
              <a:rPr lang="en-US" altLang="zh-CN" dirty="0"/>
              <a:t> </a:t>
            </a:r>
            <a:r>
              <a:rPr lang="en-US" altLang="zh-CN" dirty="0" err="1"/>
              <a:t>dd_name</a:t>
            </a:r>
            <a:r>
              <a:rPr lang="en-US" altLang="zh-CN" dirty="0"/>
              <a:t>="</a:t>
            </a:r>
            <a:r>
              <a:rPr lang="zh-CN" altLang="en-US" dirty="0"/>
              <a:t>单品作者</a:t>
            </a:r>
            <a:r>
              <a:rPr lang="en-US" altLang="zh-CN" dirty="0"/>
              <a:t>" </a:t>
            </a:r>
            <a:r>
              <a:rPr lang="en-US" altLang="zh-CN" dirty="0" err="1"/>
              <a:t>href</a:t>
            </a:r>
            <a:r>
              <a:rPr lang="en-US" altLang="zh-CN" dirty="0"/>
              <a:t>="http://search.dangdang.com/?key2=</a:t>
            </a:r>
            <a:r>
              <a:rPr lang="zh-CN" altLang="en-US" dirty="0"/>
              <a:t>埃里克</a:t>
            </a:r>
            <a:r>
              <a:rPr lang="en-US" altLang="zh-CN" dirty="0"/>
              <a:t>·</a:t>
            </a:r>
            <a:r>
              <a:rPr lang="zh-CN" altLang="en-US" dirty="0"/>
              <a:t>马瑟斯</a:t>
            </a:r>
            <a:r>
              <a:rPr lang="en-US" altLang="zh-CN" dirty="0"/>
              <a:t>&amp;</a:t>
            </a:r>
            <a:r>
              <a:rPr lang="en-US" altLang="zh-CN" dirty="0" err="1"/>
              <a:t>amp;medium</a:t>
            </a:r>
            <a:r>
              <a:rPr lang="en-US" altLang="zh-CN" dirty="0"/>
              <a:t>=01&amp;amp;category_path=01.00.00.00.00.00" name="</a:t>
            </a:r>
            <a:r>
              <a:rPr lang="en-US" altLang="zh-CN" dirty="0" err="1" smtClean="0"/>
              <a:t>itemlist</a:t>
            </a:r>
            <a:r>
              <a:rPr lang="en-US" altLang="zh-CN" dirty="0" smtClean="0"/>
              <a:t>-author" </a:t>
            </a:r>
            <a:r>
              <a:rPr lang="en-US" altLang="zh-CN" b="1" dirty="0" smtClean="0">
                <a:solidFill>
                  <a:srgbClr val="1C26F6"/>
                </a:solidFill>
              </a:rPr>
              <a:t>title</a:t>
            </a:r>
            <a:r>
              <a:rPr lang="en-US" altLang="zh-CN" dirty="0" smtClean="0"/>
              <a:t>="[</a:t>
            </a:r>
            <a:r>
              <a:rPr lang="zh-CN" altLang="en-US" dirty="0" smtClean="0"/>
              <a:t>美</a:t>
            </a:r>
            <a:r>
              <a:rPr lang="en-US" altLang="zh-CN" dirty="0"/>
              <a:t>]</a:t>
            </a:r>
            <a:r>
              <a:rPr lang="zh-CN" altLang="en-US" dirty="0"/>
              <a:t>埃里克</a:t>
            </a:r>
            <a:r>
              <a:rPr lang="en-US" altLang="zh-CN" dirty="0"/>
              <a:t>·</a:t>
            </a:r>
            <a:r>
              <a:rPr lang="zh-CN" altLang="en-US" dirty="0"/>
              <a:t>马瑟斯（</a:t>
            </a:r>
            <a:r>
              <a:rPr lang="en-US" altLang="zh-CN" dirty="0"/>
              <a:t>Eric </a:t>
            </a:r>
            <a:r>
              <a:rPr lang="en-US" altLang="zh-CN" dirty="0" err="1"/>
              <a:t>Matthes</a:t>
            </a:r>
            <a:r>
              <a:rPr lang="zh-CN" altLang="en-US" dirty="0"/>
              <a:t>）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埃里克</a:t>
            </a:r>
            <a:r>
              <a:rPr lang="en-US" altLang="zh-CN" dirty="0"/>
              <a:t>·</a:t>
            </a:r>
            <a:r>
              <a:rPr lang="zh-CN" altLang="en-US" dirty="0" smtClean="0"/>
              <a:t>马瑟斯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&lt;/a&gt;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    </a:t>
            </a:r>
            <a:r>
              <a:rPr lang="en-US" altLang="zh-CN" dirty="0"/>
              <a:t>&lt;/span&gt;</a:t>
            </a:r>
          </a:p>
          <a:p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00000"/>
                </a:solidFill>
              </a:rPr>
              <a:t>&lt;span&gt;</a:t>
            </a:r>
          </a:p>
          <a:p>
            <a:r>
              <a:rPr lang="en-US" altLang="zh-CN" dirty="0"/>
              <a:t>     </a:t>
            </a:r>
            <a:r>
              <a:rPr lang="en-US" altLang="zh-CN" dirty="0" smtClean="0">
                <a:solidFill>
                  <a:srgbClr val="1C26F6"/>
                </a:solidFill>
              </a:rPr>
              <a:t>/2020-09-01</a:t>
            </a:r>
            <a:endParaRPr lang="en-US" altLang="zh-CN" dirty="0">
              <a:solidFill>
                <a:srgbClr val="1C26F6"/>
              </a:solidFill>
            </a:endParaRPr>
          </a:p>
          <a:p>
            <a:r>
              <a:rPr lang="en-US" altLang="zh-CN" dirty="0"/>
              <a:t>    &lt;/span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586591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&lt;span&gt;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     </a:t>
            </a:r>
            <a:r>
              <a:rPr lang="en-US" altLang="zh-CN" dirty="0"/>
              <a:t>&lt;a </a:t>
            </a:r>
            <a:r>
              <a:rPr lang="en-US" altLang="zh-CN" dirty="0" err="1"/>
              <a:t>dd_name</a:t>
            </a:r>
            <a:r>
              <a:rPr lang="en-US" altLang="zh-CN" dirty="0"/>
              <a:t>="</a:t>
            </a:r>
            <a:r>
              <a:rPr lang="zh-CN" altLang="en-US" dirty="0"/>
              <a:t>单品出版社</a:t>
            </a:r>
            <a:r>
              <a:rPr lang="en-US" altLang="zh-CN" dirty="0"/>
              <a:t>" </a:t>
            </a:r>
            <a:r>
              <a:rPr lang="en-US" altLang="zh-CN" dirty="0" err="1"/>
              <a:t>href</a:t>
            </a:r>
            <a:r>
              <a:rPr lang="en-US" altLang="zh-CN" dirty="0"/>
              <a:t>="http://search.dangdang.com/?key=&amp;amp;key3=%C8%CB%C3%F1%D3%CA%B5%E7%B3%F6%B0%E6%C9%E7&amp;amp;medium=01&amp;amp;category_path=01.00.00.00.00.00" name="</a:t>
            </a:r>
            <a:r>
              <a:rPr lang="en-US" altLang="zh-CN" dirty="0" err="1"/>
              <a:t>P_cbs</a:t>
            </a:r>
            <a:r>
              <a:rPr lang="en-US" altLang="zh-CN" dirty="0"/>
              <a:t>" </a:t>
            </a:r>
            <a:r>
              <a:rPr lang="en-US" altLang="zh-CN" b="1" dirty="0">
                <a:solidFill>
                  <a:srgbClr val="1C26F6"/>
                </a:solidFill>
              </a:rPr>
              <a:t>title</a:t>
            </a:r>
            <a:r>
              <a:rPr lang="en-US" altLang="zh-CN" dirty="0"/>
              <a:t>="</a:t>
            </a:r>
            <a:r>
              <a:rPr lang="zh-CN" altLang="en-US" dirty="0"/>
              <a:t>人民邮电出版社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人民邮电出版社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&lt;/a&gt;</a:t>
            </a:r>
          </a:p>
          <a:p>
            <a:r>
              <a:rPr lang="en-US" altLang="zh-CN" dirty="0"/>
              <a:t>    &lt;/span&gt;</a:t>
            </a:r>
          </a:p>
          <a:p>
            <a:r>
              <a:rPr lang="en-US" altLang="zh-CN" dirty="0"/>
              <a:t>   &lt;/p&gt;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    &lt;/p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3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2251" y="957317"/>
            <a:ext cx="3768090" cy="476"/>
          </a:xfrm>
          <a:custGeom>
            <a:avLst/>
            <a:gdLst/>
            <a:ahLst/>
            <a:cxnLst/>
            <a:rect l="l" t="t" r="r" b="b"/>
            <a:pathLst>
              <a:path w="5024120" h="634">
                <a:moveTo>
                  <a:pt x="0" y="0"/>
                </a:moveTo>
                <a:lnTo>
                  <a:pt x="5024120" y="635"/>
                </a:lnTo>
              </a:path>
            </a:pathLst>
          </a:custGeom>
          <a:ln w="28575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592771" y="1260069"/>
            <a:ext cx="6760369" cy="2895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我们假定只关心图书的名称</a:t>
            </a:r>
            <a:r>
              <a:rPr spc="-19" dirty="0">
                <a:latin typeface="Calibri"/>
                <a:cs typeface="Calibri"/>
              </a:rPr>
              <a:t>titl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、作者</a:t>
            </a:r>
            <a:r>
              <a:rPr spc="-53" dirty="0">
                <a:latin typeface="Calibri"/>
                <a:cs typeface="Calibri"/>
              </a:rPr>
              <a:t>author</a:t>
            </a:r>
            <a:r>
              <a:rPr dirty="0">
                <a:latin typeface="宋体"/>
                <a:cs typeface="宋体"/>
              </a:rPr>
              <a:t>、出版时间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、出版 社</a:t>
            </a:r>
            <a:r>
              <a:rPr spc="-64" dirty="0">
                <a:latin typeface="Calibri"/>
                <a:cs typeface="Calibri"/>
              </a:rPr>
              <a:t>publishe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、价格</a:t>
            </a:r>
            <a:r>
              <a:rPr spc="-56" dirty="0">
                <a:latin typeface="Calibri"/>
                <a:cs typeface="Calibri"/>
              </a:rPr>
              <a:t>pric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以及书的内容简介</a:t>
            </a:r>
            <a:r>
              <a:rPr spc="-90" dirty="0">
                <a:latin typeface="Calibri"/>
                <a:cs typeface="Calibri"/>
              </a:rPr>
              <a:t>d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ai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，那么用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k</a:t>
            </a:r>
            <a:r>
              <a:rPr spc="-45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tx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dirty="0">
                <a:latin typeface="宋体"/>
                <a:cs typeface="宋体"/>
              </a:rPr>
              <a:t>存储 </a:t>
            </a:r>
            <a:r>
              <a:rPr spc="-4" dirty="0">
                <a:latin typeface="宋体"/>
                <a:cs typeface="宋体"/>
              </a:rPr>
              <a:t>的代码来测试获取的方法。</a:t>
            </a:r>
            <a:r>
              <a:rPr dirty="0">
                <a:latin typeface="宋体"/>
                <a:cs typeface="宋体"/>
              </a:rPr>
              <a:t>从</a:t>
            </a:r>
            <a:r>
              <a:rPr spc="-113" dirty="0">
                <a:latin typeface="Calibri"/>
                <a:cs typeface="Calibri"/>
              </a:rPr>
              <a:t>b</a:t>
            </a:r>
            <a:r>
              <a:rPr spc="-116" dirty="0">
                <a:latin typeface="Calibri"/>
                <a:cs typeface="Calibri"/>
              </a:rPr>
              <a:t>o</a:t>
            </a:r>
            <a:r>
              <a:rPr spc="-53" dirty="0">
                <a:latin typeface="Calibri"/>
                <a:cs typeface="Calibri"/>
              </a:rPr>
              <a:t>ok</a:t>
            </a:r>
            <a:r>
              <a:rPr spc="-68" dirty="0">
                <a:latin typeface="Calibri"/>
                <a:cs typeface="Calibri"/>
              </a:rPr>
              <a:t>.</a:t>
            </a:r>
            <a:r>
              <a:rPr spc="-23" dirty="0">
                <a:latin typeface="Calibri"/>
                <a:cs typeface="Calibri"/>
              </a:rPr>
              <a:t>t</a:t>
            </a:r>
            <a:r>
              <a:rPr spc="-26" dirty="0">
                <a:latin typeface="Calibri"/>
                <a:cs typeface="Calibri"/>
              </a:rPr>
              <a:t>x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4" dirty="0">
                <a:latin typeface="宋体"/>
                <a:cs typeface="宋体"/>
              </a:rPr>
              <a:t>中的代码的分析，我们可以编 </a:t>
            </a:r>
            <a:r>
              <a:rPr dirty="0">
                <a:latin typeface="宋体"/>
                <a:cs typeface="宋体"/>
              </a:rPr>
              <a:t>写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68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t.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程序获取这些数据</a:t>
            </a:r>
            <a:r>
              <a:rPr spc="64" dirty="0"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7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3674745">
              <a:lnSpc>
                <a:spcPct val="130000"/>
              </a:lnSpc>
            </a:pP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127" dirty="0">
                <a:latin typeface="Calibri"/>
                <a:cs typeface="Calibri"/>
              </a:rPr>
              <a:t>b</a:t>
            </a:r>
            <a:r>
              <a:rPr spc="-56" dirty="0">
                <a:latin typeface="Calibri"/>
                <a:cs typeface="Calibri"/>
              </a:rPr>
              <a:t>s</a:t>
            </a:r>
            <a:r>
              <a:rPr spc="-68" dirty="0">
                <a:latin typeface="Calibri"/>
                <a:cs typeface="Calibri"/>
              </a:rPr>
              <a:t>4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import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B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64" dirty="0">
                <a:latin typeface="Calibri"/>
                <a:cs typeface="Calibri"/>
              </a:rPr>
              <a:t>autifulSoup</a:t>
            </a:r>
            <a:r>
              <a:rPr spc="-38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127" dirty="0">
                <a:latin typeface="Calibri"/>
                <a:cs typeface="Calibri"/>
              </a:rPr>
              <a:t>b</a:t>
            </a:r>
            <a:r>
              <a:rPr spc="-56" dirty="0">
                <a:latin typeface="Calibri"/>
                <a:cs typeface="Calibri"/>
              </a:rPr>
              <a:t>s</a:t>
            </a:r>
            <a:r>
              <a:rPr spc="-68" dirty="0">
                <a:latin typeface="Calibri"/>
                <a:cs typeface="Calibri"/>
              </a:rPr>
              <a:t>4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import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64" dirty="0">
                <a:latin typeface="Calibri"/>
                <a:cs typeface="Calibri"/>
              </a:rPr>
              <a:t>Uni</a:t>
            </a:r>
            <a:r>
              <a:rPr spc="-83" dirty="0">
                <a:latin typeface="Calibri"/>
                <a:cs typeface="Calibri"/>
              </a:rPr>
              <a:t>c</a:t>
            </a:r>
            <a:r>
              <a:rPr spc="-86" dirty="0">
                <a:latin typeface="Calibri"/>
                <a:cs typeface="Calibri"/>
              </a:rPr>
              <a:t>odeDammit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import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60" dirty="0">
                <a:latin typeface="Calibri"/>
                <a:cs typeface="Calibri"/>
              </a:rPr>
              <a:t>y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 idx="4294967295"/>
          </p:nvPr>
        </p:nvSpPr>
        <p:spPr>
          <a:xfrm>
            <a:off x="3059832" y="634152"/>
            <a:ext cx="3312368" cy="32316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lang="en-US" sz="2100" b="1" spc="-4" dirty="0" smtClean="0">
                <a:solidFill>
                  <a:srgbClr val="364554"/>
                </a:solidFill>
                <a:latin typeface="微软雅黑"/>
                <a:cs typeface="微软雅黑"/>
              </a:rPr>
              <a:t>4.5.2</a:t>
            </a:r>
            <a:r>
              <a:rPr sz="2100" b="1" spc="-4" dirty="0" smtClean="0">
                <a:solidFill>
                  <a:srgbClr val="364554"/>
                </a:solidFill>
                <a:latin typeface="微软雅黑"/>
                <a:cs typeface="微软雅黑"/>
              </a:rPr>
              <a:t>网站图书数据提取</a:t>
            </a:r>
            <a:endParaRPr sz="21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91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5180" y="318039"/>
            <a:ext cx="1839754" cy="4743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45" dirty="0">
                <a:latin typeface="Calibri"/>
                <a:cs typeface="Calibri"/>
              </a:rPr>
              <a:t>class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95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68" dirty="0">
                <a:latin typeface="Calibri"/>
                <a:cs typeface="Calibri"/>
              </a:rPr>
              <a:t>s</a:t>
            </a:r>
            <a:r>
              <a:rPr sz="1500" spc="-11" dirty="0">
                <a:latin typeface="Calibri"/>
                <a:cs typeface="Calibri"/>
              </a:rPr>
              <a:t>tI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m</a:t>
            </a:r>
            <a:r>
              <a:rPr sz="1500" spc="75" dirty="0">
                <a:latin typeface="Calibri"/>
                <a:cs typeface="Calibri"/>
              </a:rPr>
              <a:t>:</a:t>
            </a:r>
            <a:endParaRPr sz="1500" dirty="0">
              <a:latin typeface="Calibri"/>
              <a:cs typeface="Calibri"/>
            </a:endParaRPr>
          </a:p>
          <a:p>
            <a:pPr marL="310038" marR="244793" indent="-171450">
              <a:lnSpc>
                <a:spcPct val="130000"/>
              </a:lnSpc>
              <a:tabLst>
                <a:tab pos="622935" algn="l"/>
                <a:tab pos="1064419" algn="l"/>
              </a:tabLst>
            </a:pPr>
            <a:r>
              <a:rPr sz="1500" spc="-75" dirty="0">
                <a:latin typeface="Calibri"/>
                <a:cs typeface="Calibri"/>
              </a:rPr>
              <a:t>d</a:t>
            </a:r>
            <a:r>
              <a:rPr sz="1500" spc="-71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u="heavy" spc="-71" dirty="0">
                <a:latin typeface="Calibri"/>
                <a:cs typeface="Calibri"/>
              </a:rPr>
              <a:t> </a:t>
            </a:r>
            <a:r>
              <a:rPr sz="1500" u="heavy" dirty="0">
                <a:latin typeface="Calibri"/>
                <a:cs typeface="Calibri"/>
              </a:rPr>
              <a:t>	</a:t>
            </a:r>
            <a:r>
              <a:rPr sz="1500" spc="-26" dirty="0">
                <a:latin typeface="Calibri"/>
                <a:cs typeface="Calibri"/>
              </a:rPr>
              <a:t>ini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u="heavy" spc="-71" dirty="0">
                <a:latin typeface="Calibri"/>
                <a:cs typeface="Calibri"/>
              </a:rPr>
              <a:t> </a:t>
            </a:r>
            <a:r>
              <a:rPr sz="1500" u="heavy" dirty="0">
                <a:latin typeface="Calibri"/>
                <a:cs typeface="Calibri"/>
              </a:rPr>
              <a:t>	</a:t>
            </a:r>
            <a:r>
              <a:rPr sz="1500" spc="-30" dirty="0">
                <a:latin typeface="Calibri"/>
                <a:cs typeface="Calibri"/>
              </a:rPr>
              <a:t>(se</a:t>
            </a:r>
            <a:r>
              <a:rPr sz="1500" spc="-26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34" dirty="0">
                <a:latin typeface="Calibri"/>
                <a:cs typeface="Calibri"/>
              </a:rPr>
              <a:t>):</a:t>
            </a:r>
            <a:r>
              <a:rPr sz="1500" spc="38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15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spc="-86" dirty="0">
                <a:latin typeface="Calibri"/>
                <a:cs typeface="Calibri"/>
              </a:rPr>
              <a:t>=""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-26" dirty="0">
                <a:latin typeface="Calibri"/>
                <a:cs typeface="Calibri"/>
              </a:rPr>
              <a:t>.auth</a:t>
            </a:r>
            <a:r>
              <a:rPr sz="1500" spc="-49" dirty="0">
                <a:latin typeface="Calibri"/>
                <a:cs typeface="Calibri"/>
              </a:rPr>
              <a:t>or</a:t>
            </a:r>
            <a:r>
              <a:rPr sz="1500" spc="-86" dirty="0">
                <a:latin typeface="Calibri"/>
                <a:cs typeface="Calibri"/>
              </a:rPr>
              <a:t>=""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-30" dirty="0">
                <a:latin typeface="Calibri"/>
                <a:cs typeface="Calibri"/>
              </a:rPr>
              <a:t>.d</a:t>
            </a:r>
            <a:r>
              <a:rPr sz="1500" spc="-49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spc="-86" dirty="0">
                <a:latin typeface="Calibri"/>
                <a:cs typeface="Calibri"/>
              </a:rPr>
              <a:t>=""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-34" dirty="0">
                <a:latin typeface="Calibri"/>
                <a:cs typeface="Calibri"/>
              </a:rPr>
              <a:t>.p</a:t>
            </a:r>
            <a:r>
              <a:rPr sz="1500" spc="-41" dirty="0">
                <a:latin typeface="Calibri"/>
                <a:cs typeface="Calibri"/>
              </a:rPr>
              <a:t>u</a:t>
            </a:r>
            <a:r>
              <a:rPr sz="1500" spc="-49" dirty="0">
                <a:latin typeface="Calibri"/>
                <a:cs typeface="Calibri"/>
              </a:rPr>
              <a:t>bli</a:t>
            </a:r>
            <a:r>
              <a:rPr sz="1500" spc="-60" dirty="0">
                <a:latin typeface="Calibri"/>
                <a:cs typeface="Calibri"/>
              </a:rPr>
              <a:t>s</a:t>
            </a:r>
            <a:r>
              <a:rPr sz="1500" spc="-41" dirty="0">
                <a:latin typeface="Calibri"/>
                <a:cs typeface="Calibri"/>
              </a:rPr>
              <a:t>he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86" dirty="0">
                <a:latin typeface="Calibri"/>
                <a:cs typeface="Calibri"/>
              </a:rPr>
              <a:t>=""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-30" dirty="0">
                <a:latin typeface="Calibri"/>
                <a:cs typeface="Calibri"/>
              </a:rPr>
              <a:t>.pric</a:t>
            </a:r>
            <a:r>
              <a:rPr sz="1500" spc="-34" dirty="0">
                <a:latin typeface="Calibri"/>
                <a:cs typeface="Calibri"/>
              </a:rPr>
              <a:t>e</a:t>
            </a:r>
            <a:r>
              <a:rPr sz="1500" spc="-86" dirty="0">
                <a:latin typeface="Calibri"/>
                <a:cs typeface="Calibri"/>
              </a:rPr>
              <a:t>=""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-30" dirty="0">
                <a:latin typeface="Calibri"/>
                <a:cs typeface="Calibri"/>
              </a:rPr>
              <a:t>.d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4" dirty="0">
                <a:latin typeface="Calibri"/>
                <a:cs typeface="Calibri"/>
              </a:rPr>
              <a:t>ai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86" dirty="0">
                <a:latin typeface="Calibri"/>
                <a:cs typeface="Calibri"/>
              </a:rPr>
              <a:t>=""</a:t>
            </a:r>
            <a:endParaRPr sz="1500" dirty="0"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2025" dirty="0">
              <a:latin typeface="Times New Roman"/>
              <a:cs typeface="Times New Roman"/>
            </a:endParaRPr>
          </a:p>
          <a:p>
            <a:pPr marL="310038" marR="3810" indent="-171450">
              <a:lnSpc>
                <a:spcPct val="130000"/>
              </a:lnSpc>
            </a:pPr>
            <a:r>
              <a:rPr sz="1500" spc="-75" dirty="0">
                <a:latin typeface="Calibri"/>
                <a:cs typeface="Calibri"/>
              </a:rPr>
              <a:t>d</a:t>
            </a:r>
            <a:r>
              <a:rPr sz="1500" spc="-71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68" dirty="0">
                <a:latin typeface="Calibri"/>
                <a:cs typeface="Calibri"/>
              </a:rPr>
              <a:t>sh</a:t>
            </a:r>
            <a:r>
              <a:rPr sz="1500" spc="-86" dirty="0">
                <a:latin typeface="Calibri"/>
                <a:cs typeface="Calibri"/>
              </a:rPr>
              <a:t>o</a:t>
            </a:r>
            <a:r>
              <a:rPr sz="1500" spc="-26" dirty="0">
                <a:latin typeface="Calibri"/>
                <a:cs typeface="Calibri"/>
              </a:rPr>
              <a:t>w(se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34" dirty="0">
                <a:latin typeface="Calibri"/>
                <a:cs typeface="Calibri"/>
              </a:rPr>
              <a:t>):</a:t>
            </a:r>
            <a:r>
              <a:rPr sz="1500" spc="38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15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-26" dirty="0">
                <a:latin typeface="Calibri"/>
                <a:cs typeface="Calibri"/>
              </a:rPr>
              <a:t>.auth</a:t>
            </a:r>
            <a:r>
              <a:rPr sz="1500" spc="-49" dirty="0">
                <a:latin typeface="Calibri"/>
                <a:cs typeface="Calibri"/>
              </a:rPr>
              <a:t>or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49" dirty="0">
                <a:latin typeface="Calibri"/>
                <a:cs typeface="Calibri"/>
              </a:rPr>
              <a:t>pr</a:t>
            </a:r>
            <a:r>
              <a:rPr sz="1500" spc="-30" dirty="0">
                <a:latin typeface="Calibri"/>
                <a:cs typeface="Calibri"/>
              </a:rPr>
              <a:t>i</a:t>
            </a:r>
            <a:r>
              <a:rPr sz="1500" spc="-79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41" dirty="0">
                <a:latin typeface="Calibri"/>
                <a:cs typeface="Calibri"/>
              </a:rPr>
              <a:t>s</a:t>
            </a:r>
            <a:r>
              <a:rPr sz="1500" spc="-56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116" dirty="0">
                <a:latin typeface="Calibri"/>
                <a:cs typeface="Calibri"/>
              </a:rPr>
              <a:t>f</a:t>
            </a:r>
            <a:r>
              <a:rPr sz="1500" spc="-30" dirty="0">
                <a:latin typeface="Calibri"/>
                <a:cs typeface="Calibri"/>
              </a:rPr>
              <a:t>.d</a:t>
            </a:r>
            <a:r>
              <a:rPr sz="1500" spc="-53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-30" dirty="0">
                <a:latin typeface="Calibri"/>
                <a:cs typeface="Calibri"/>
              </a:rPr>
              <a:t>.pric</a:t>
            </a:r>
            <a:r>
              <a:rPr sz="1500" spc="-3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-34" dirty="0">
                <a:latin typeface="Calibri"/>
                <a:cs typeface="Calibri"/>
              </a:rPr>
              <a:t>.p</a:t>
            </a:r>
            <a:r>
              <a:rPr sz="1500" spc="-41" dirty="0">
                <a:latin typeface="Calibri"/>
                <a:cs typeface="Calibri"/>
              </a:rPr>
              <a:t>u</a:t>
            </a:r>
            <a:r>
              <a:rPr sz="1500" spc="-49" dirty="0">
                <a:latin typeface="Calibri"/>
                <a:cs typeface="Calibri"/>
              </a:rPr>
              <a:t>bli</a:t>
            </a:r>
            <a:r>
              <a:rPr sz="1500" spc="-60" dirty="0">
                <a:latin typeface="Calibri"/>
                <a:cs typeface="Calibri"/>
              </a:rPr>
              <a:t>s</a:t>
            </a:r>
            <a:r>
              <a:rPr sz="1500" spc="-41" dirty="0">
                <a:latin typeface="Calibri"/>
                <a:cs typeface="Calibri"/>
              </a:rPr>
              <a:t>he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49" dirty="0">
                <a:latin typeface="Calibri"/>
                <a:cs typeface="Calibri"/>
              </a:rPr>
              <a:t>pr</a:t>
            </a:r>
            <a:r>
              <a:rPr sz="1500" spc="-30" dirty="0">
                <a:latin typeface="Calibri"/>
                <a:cs typeface="Calibri"/>
              </a:rPr>
              <a:t>i</a:t>
            </a:r>
            <a:r>
              <a:rPr sz="1500" spc="-79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41" dirty="0">
                <a:latin typeface="Calibri"/>
                <a:cs typeface="Calibri"/>
              </a:rPr>
              <a:t>s</a:t>
            </a:r>
            <a:r>
              <a:rPr sz="1500" spc="-56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116" dirty="0">
                <a:latin typeface="Calibri"/>
                <a:cs typeface="Calibri"/>
              </a:rPr>
              <a:t>f</a:t>
            </a:r>
            <a:r>
              <a:rPr sz="1500" spc="-26" dirty="0">
                <a:latin typeface="Calibri"/>
                <a:cs typeface="Calibri"/>
              </a:rPr>
              <a:t>.d</a:t>
            </a: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41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il</a:t>
            </a:r>
            <a:r>
              <a:rPr sz="1500"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47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568" y="915566"/>
            <a:ext cx="10657184" cy="324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15" dirty="0">
                <a:latin typeface="Calibri"/>
                <a:cs typeface="Calibri"/>
              </a:rPr>
              <a:t>y:</a:t>
            </a:r>
            <a:endParaRPr sz="1500" dirty="0">
              <a:latin typeface="Calibri"/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41" dirty="0">
                <a:latin typeface="Calibri"/>
                <a:cs typeface="Calibri"/>
              </a:rPr>
              <a:t>f</a:t>
            </a:r>
            <a:r>
              <a:rPr sz="1500" spc="-83" dirty="0">
                <a:latin typeface="Calibri"/>
                <a:cs typeface="Calibri"/>
              </a:rPr>
              <a:t>ob</a:t>
            </a:r>
            <a:r>
              <a:rPr sz="1500" spc="-34" dirty="0">
                <a:latin typeface="Calibri"/>
                <a:cs typeface="Calibri"/>
              </a:rPr>
              <a:t>j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83" dirty="0">
                <a:latin typeface="Calibri"/>
                <a:cs typeface="Calibri"/>
              </a:rPr>
              <a:t> </a:t>
            </a:r>
            <a:r>
              <a:rPr sz="1500" spc="-64" dirty="0">
                <a:latin typeface="Calibri"/>
                <a:cs typeface="Calibri"/>
              </a:rPr>
              <a:t>open</a:t>
            </a:r>
            <a:r>
              <a:rPr sz="1500" spc="-30" dirty="0">
                <a:latin typeface="Calibri"/>
                <a:cs typeface="Calibri"/>
              </a:rPr>
              <a:t>(</a:t>
            </a:r>
            <a:r>
              <a:rPr sz="1500" spc="11" dirty="0">
                <a:latin typeface="Calibri"/>
                <a:cs typeface="Calibri"/>
              </a:rPr>
              <a:t>"c:</a:t>
            </a:r>
            <a:r>
              <a:rPr sz="1500" spc="15" dirty="0">
                <a:latin typeface="Calibri"/>
                <a:cs typeface="Calibri"/>
              </a:rPr>
              <a:t>\\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71" dirty="0">
                <a:latin typeface="Calibri"/>
                <a:cs typeface="Calibri"/>
              </a:rPr>
              <a:t>x</a:t>
            </a:r>
            <a:r>
              <a:rPr sz="1500" spc="-75" dirty="0">
                <a:latin typeface="Calibri"/>
                <a:cs typeface="Calibri"/>
              </a:rPr>
              <a:t>amp</a:t>
            </a:r>
            <a:r>
              <a:rPr sz="1500" spc="-38" dirty="0">
                <a:latin typeface="Calibri"/>
                <a:cs typeface="Calibri"/>
              </a:rPr>
              <a:t>l</a:t>
            </a: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spc="15" dirty="0">
                <a:latin typeface="Calibri"/>
                <a:cs typeface="Calibri"/>
              </a:rPr>
              <a:t>\\</a:t>
            </a:r>
            <a:r>
              <a:rPr sz="1500" spc="-68" dirty="0">
                <a:latin typeface="Calibri"/>
                <a:cs typeface="Calibri"/>
              </a:rPr>
              <a:t>book</a:t>
            </a:r>
            <a:r>
              <a:rPr sz="1500" spc="-64" dirty="0">
                <a:latin typeface="Calibri"/>
                <a:cs typeface="Calibri"/>
              </a:rPr>
              <a:t>.</a:t>
            </a:r>
            <a:r>
              <a:rPr sz="1500" dirty="0">
                <a:latin typeface="Calibri"/>
                <a:cs typeface="Calibri"/>
              </a:rPr>
              <a:t>txt",</a:t>
            </a:r>
            <a:r>
              <a:rPr sz="1500" spc="-98" dirty="0">
                <a:latin typeface="Calibri"/>
                <a:cs typeface="Calibri"/>
              </a:rPr>
              <a:t> </a:t>
            </a:r>
            <a:r>
              <a:rPr sz="1500" spc="11" dirty="0">
                <a:latin typeface="Calibri"/>
                <a:cs typeface="Calibri"/>
              </a:rPr>
              <a:t>"</a:t>
            </a:r>
            <a:r>
              <a:rPr sz="1500" spc="-38" dirty="0">
                <a:latin typeface="Calibri"/>
                <a:cs typeface="Calibri"/>
              </a:rPr>
              <a:t>r</a:t>
            </a:r>
            <a:r>
              <a:rPr sz="1500" spc="-60" dirty="0">
                <a:latin typeface="Calibri"/>
                <a:cs typeface="Calibri"/>
              </a:rPr>
              <a:t>b</a:t>
            </a:r>
            <a:r>
              <a:rPr sz="1500" spc="8" dirty="0">
                <a:latin typeface="Calibri"/>
                <a:cs typeface="Calibri"/>
              </a:rPr>
              <a:t>")</a:t>
            </a:r>
            <a:endParaRPr sz="1500" dirty="0">
              <a:latin typeface="Calibri"/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79" dirty="0">
                <a:latin typeface="Calibri"/>
                <a:cs typeface="Calibri"/>
              </a:rPr>
              <a:t>d</a:t>
            </a:r>
            <a:r>
              <a:rPr sz="1500" spc="-83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45" dirty="0">
                <a:latin typeface="Calibri"/>
                <a:cs typeface="Calibri"/>
              </a:rPr>
              <a:t>a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f</a:t>
            </a:r>
            <a:r>
              <a:rPr sz="1500" spc="-30" dirty="0">
                <a:latin typeface="Calibri"/>
                <a:cs typeface="Calibri"/>
              </a:rPr>
              <a:t>obj.</a:t>
            </a:r>
            <a:r>
              <a:rPr sz="1500" spc="-45" dirty="0">
                <a:latin typeface="Calibri"/>
                <a:cs typeface="Calibri"/>
              </a:rPr>
              <a:t>r</a:t>
            </a:r>
            <a:r>
              <a:rPr sz="1500" spc="-56" dirty="0">
                <a:latin typeface="Calibri"/>
                <a:cs typeface="Calibri"/>
              </a:rPr>
              <a:t>ea</a:t>
            </a:r>
            <a:r>
              <a:rPr sz="1500" spc="-68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()</a:t>
            </a:r>
          </a:p>
          <a:p>
            <a:pPr marL="180975">
              <a:spcBef>
                <a:spcPts val="540"/>
              </a:spcBef>
            </a:pPr>
            <a:r>
              <a:rPr sz="1500" spc="-41" dirty="0">
                <a:latin typeface="Calibri"/>
                <a:cs typeface="Calibri"/>
              </a:rPr>
              <a:t>fobj.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53" dirty="0">
                <a:latin typeface="Calibri"/>
                <a:cs typeface="Calibri"/>
              </a:rPr>
              <a:t>lo</a:t>
            </a:r>
            <a:r>
              <a:rPr sz="1500" spc="-60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()</a:t>
            </a:r>
          </a:p>
          <a:p>
            <a:pPr marL="180975" marR="2197894">
              <a:lnSpc>
                <a:spcPct val="130000"/>
              </a:lnSpc>
            </a:pPr>
            <a:r>
              <a:rPr sz="1500" spc="-86" dirty="0">
                <a:latin typeface="Calibri"/>
                <a:cs typeface="Calibri"/>
              </a:rPr>
              <a:t>damm</a:t>
            </a:r>
            <a:r>
              <a:rPr sz="1500" spc="-15" dirty="0">
                <a:latin typeface="Calibri"/>
                <a:cs typeface="Calibri"/>
              </a:rPr>
              <a:t>it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53" dirty="0">
                <a:latin typeface="Calibri"/>
                <a:cs typeface="Calibri"/>
              </a:rPr>
              <a:t>Uni</a:t>
            </a:r>
            <a:r>
              <a:rPr sz="1500" spc="-60" dirty="0">
                <a:latin typeface="Calibri"/>
                <a:cs typeface="Calibri"/>
              </a:rPr>
              <a:t>c</a:t>
            </a:r>
            <a:r>
              <a:rPr sz="1500" spc="-79" dirty="0">
                <a:latin typeface="Calibri"/>
                <a:cs typeface="Calibri"/>
              </a:rPr>
              <a:t>odeDammi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spc="-38" dirty="0">
                <a:latin typeface="Calibri"/>
                <a:cs typeface="Calibri"/>
              </a:rPr>
              <a:t>(</a:t>
            </a:r>
            <a:r>
              <a:rPr sz="1500" spc="-60" dirty="0">
                <a:latin typeface="Calibri"/>
                <a:cs typeface="Calibri"/>
              </a:rPr>
              <a:t>d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a,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1" dirty="0">
                <a:latin typeface="Calibri"/>
                <a:cs typeface="Calibri"/>
              </a:rPr>
              <a:t>["ut</a:t>
            </a:r>
            <a:r>
              <a:rPr sz="1500" spc="-8" dirty="0">
                <a:latin typeface="Calibri"/>
                <a:cs typeface="Calibri"/>
              </a:rPr>
              <a:t>f</a:t>
            </a:r>
            <a:r>
              <a:rPr sz="1500" spc="-146" dirty="0">
                <a:latin typeface="Calibri"/>
                <a:cs typeface="Calibri"/>
              </a:rPr>
              <a:t>-</a:t>
            </a:r>
            <a:r>
              <a:rPr sz="1500" spc="4" dirty="0">
                <a:latin typeface="Calibri"/>
                <a:cs typeface="Calibri"/>
              </a:rPr>
              <a:t>8",</a:t>
            </a:r>
            <a:r>
              <a:rPr sz="1500" spc="-83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"utf</a:t>
            </a:r>
            <a:r>
              <a:rPr sz="1500" spc="-146" dirty="0">
                <a:latin typeface="Calibri"/>
                <a:cs typeface="Calibri"/>
              </a:rPr>
              <a:t>-</a:t>
            </a:r>
            <a:r>
              <a:rPr sz="1500" spc="-49" dirty="0">
                <a:latin typeface="Calibri"/>
                <a:cs typeface="Calibri"/>
              </a:rPr>
              <a:t>1</a:t>
            </a:r>
            <a:r>
              <a:rPr sz="1500" spc="-45" dirty="0">
                <a:latin typeface="Calibri"/>
                <a:cs typeface="Calibri"/>
              </a:rPr>
              <a:t>6</a:t>
            </a:r>
            <a:r>
              <a:rPr sz="1500" spc="-26" dirty="0">
                <a:latin typeface="Calibri"/>
                <a:cs typeface="Calibri"/>
              </a:rPr>
              <a:t>","gbk"])</a:t>
            </a:r>
            <a:r>
              <a:rPr sz="1500" spc="-19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45" dirty="0">
                <a:latin typeface="Calibri"/>
                <a:cs typeface="Calibri"/>
              </a:rPr>
              <a:t>a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86" dirty="0">
                <a:latin typeface="Calibri"/>
                <a:cs typeface="Calibri"/>
              </a:rPr>
              <a:t>damm</a:t>
            </a:r>
            <a:r>
              <a:rPr sz="1500" spc="-23" dirty="0">
                <a:latin typeface="Calibri"/>
                <a:cs typeface="Calibri"/>
              </a:rPr>
              <a:t>it.uni</a:t>
            </a:r>
            <a:r>
              <a:rPr sz="1500" spc="-45" dirty="0">
                <a:latin typeface="Calibri"/>
                <a:cs typeface="Calibri"/>
              </a:rPr>
              <a:t>c</a:t>
            </a:r>
            <a:r>
              <a:rPr sz="1500" spc="-38" dirty="0">
                <a:latin typeface="Calibri"/>
                <a:cs typeface="Calibri"/>
              </a:rPr>
              <a:t>ode_mar</a:t>
            </a:r>
            <a:r>
              <a:rPr sz="1500" spc="-83" dirty="0">
                <a:latin typeface="Calibri"/>
                <a:cs typeface="Calibri"/>
              </a:rPr>
              <a:t>kup</a:t>
            </a:r>
            <a:endParaRPr sz="1500" dirty="0">
              <a:latin typeface="Calibri"/>
              <a:cs typeface="Calibri"/>
            </a:endParaRPr>
          </a:p>
          <a:p>
            <a:pPr marL="180975" marR="3824764">
              <a:lnSpc>
                <a:spcPct val="130000"/>
              </a:lnSpc>
            </a:pP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sc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146" dirty="0">
                <a:latin typeface="Calibri"/>
                <a:cs typeface="Calibri"/>
              </a:rPr>
              <a:t>y</a:t>
            </a:r>
            <a:r>
              <a:rPr sz="1500" spc="-38" dirty="0">
                <a:latin typeface="Calibri"/>
                <a:cs typeface="Calibri"/>
              </a:rPr>
              <a:t>.Selec</a:t>
            </a:r>
            <a:r>
              <a:rPr sz="1500" spc="-41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or</a:t>
            </a:r>
            <a:r>
              <a:rPr sz="1500" spc="-8" dirty="0">
                <a:latin typeface="Calibri"/>
                <a:cs typeface="Calibri"/>
              </a:rPr>
              <a:t>(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98" dirty="0">
                <a:latin typeface="Calibri"/>
                <a:cs typeface="Calibri"/>
              </a:rPr>
              <a:t>xt=d</a:t>
            </a:r>
            <a:r>
              <a:rPr sz="1500" spc="-116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23" dirty="0">
                <a:latin typeface="Calibri"/>
                <a:cs typeface="Calibri"/>
              </a:rPr>
              <a:t>a)</a:t>
            </a:r>
            <a:r>
              <a:rPr sz="1500" spc="-15" dirty="0">
                <a:latin typeface="Calibri"/>
                <a:cs typeface="Calibri"/>
              </a:rPr>
              <a:t> </a:t>
            </a:r>
            <a:endParaRPr lang="en-US" sz="1500" spc="-15" dirty="0" smtClean="0">
              <a:latin typeface="Calibri"/>
              <a:cs typeface="Calibri"/>
            </a:endParaRPr>
          </a:p>
          <a:p>
            <a:pPr marL="180975" marR="3824764">
              <a:lnSpc>
                <a:spcPct val="130000"/>
              </a:lnSpc>
            </a:pPr>
            <a:r>
              <a:rPr sz="1500" spc="-19" dirty="0" smtClean="0">
                <a:latin typeface="Calibri"/>
                <a:cs typeface="Calibri"/>
              </a:rPr>
              <a:t>li</a:t>
            </a:r>
            <a:r>
              <a:rPr sz="1500" spc="-68" dirty="0" smtClean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b="1" dirty="0">
                <a:solidFill>
                  <a:srgbClr val="1C26F6"/>
                </a:solidFill>
                <a:latin typeface="Calibri"/>
                <a:cs typeface="Calibri"/>
              </a:rPr>
              <a:t>("</a:t>
            </a:r>
            <a:r>
              <a:rPr sz="1500" b="1" spc="11" dirty="0">
                <a:solidFill>
                  <a:srgbClr val="1C26F6"/>
                </a:solidFill>
                <a:latin typeface="Calibri"/>
                <a:cs typeface="Calibri"/>
              </a:rPr>
              <a:t>/</a:t>
            </a:r>
            <a:r>
              <a:rPr sz="1500" b="1" spc="-8" dirty="0">
                <a:solidFill>
                  <a:srgbClr val="1C26F6"/>
                </a:solidFill>
                <a:latin typeface="Calibri"/>
                <a:cs typeface="Calibri"/>
              </a:rPr>
              <a:t>/</a:t>
            </a:r>
            <a:r>
              <a:rPr sz="1500" b="1" spc="-19" dirty="0">
                <a:solidFill>
                  <a:srgbClr val="1C26F6"/>
                </a:solidFill>
                <a:latin typeface="Calibri"/>
                <a:cs typeface="Calibri"/>
              </a:rPr>
              <a:t>l</a:t>
            </a:r>
            <a:r>
              <a:rPr sz="1500" b="1" spc="-26" dirty="0">
                <a:solidFill>
                  <a:srgbClr val="1C26F6"/>
                </a:solidFill>
                <a:latin typeface="Calibri"/>
                <a:cs typeface="Calibri"/>
              </a:rPr>
              <a:t>i</a:t>
            </a:r>
            <a:r>
              <a:rPr sz="1500" b="1" spc="8" dirty="0">
                <a:solidFill>
                  <a:srgbClr val="1C26F6"/>
                </a:solidFill>
                <a:latin typeface="Calibri"/>
                <a:cs typeface="Calibri"/>
              </a:rPr>
              <a:t>")</a:t>
            </a:r>
            <a:endParaRPr sz="1500" b="1" dirty="0">
              <a:solidFill>
                <a:srgbClr val="1C26F6"/>
              </a:solidFill>
              <a:latin typeface="Calibri"/>
              <a:cs typeface="Calibri"/>
            </a:endParaRPr>
          </a:p>
          <a:p>
            <a:pPr marL="180975" marR="2391728">
              <a:lnSpc>
                <a:spcPts val="2340"/>
              </a:lnSpc>
              <a:spcBef>
                <a:spcPts val="169"/>
              </a:spcBef>
            </a:pP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64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8" dirty="0">
                <a:latin typeface="Calibri"/>
                <a:cs typeface="Calibri"/>
              </a:rPr>
              <a:t>h</a:t>
            </a:r>
            <a:r>
              <a:rPr sz="1500" b="1" spc="11" dirty="0">
                <a:solidFill>
                  <a:srgbClr val="1C26F6"/>
                </a:solidFill>
                <a:latin typeface="Calibri"/>
                <a:cs typeface="Calibri"/>
              </a:rPr>
              <a:t>(".</a:t>
            </a:r>
            <a:r>
              <a:rPr sz="1500" b="1" spc="-4" dirty="0">
                <a:solidFill>
                  <a:srgbClr val="1C26F6"/>
                </a:solidFill>
                <a:latin typeface="Calibri"/>
                <a:cs typeface="Calibri"/>
              </a:rPr>
              <a:t>/</a:t>
            </a:r>
            <a:r>
              <a:rPr sz="1500" b="1" spc="-53" dirty="0">
                <a:solidFill>
                  <a:srgbClr val="1C26F6"/>
                </a:solidFill>
                <a:latin typeface="Calibri"/>
                <a:cs typeface="Calibri"/>
              </a:rPr>
              <a:t>a[pos</a:t>
            </a:r>
            <a:r>
              <a:rPr sz="1500" b="1" spc="-34" dirty="0">
                <a:solidFill>
                  <a:srgbClr val="1C26F6"/>
                </a:solidFill>
                <a:latin typeface="Calibri"/>
                <a:cs typeface="Calibri"/>
              </a:rPr>
              <a:t>i</a:t>
            </a:r>
            <a:r>
              <a:rPr sz="1500" b="1" spc="-30" dirty="0">
                <a:solidFill>
                  <a:srgbClr val="1C26F6"/>
                </a:solidFill>
                <a:latin typeface="Calibri"/>
                <a:cs typeface="Calibri"/>
              </a:rPr>
              <a:t>tion(</a:t>
            </a:r>
            <a:r>
              <a:rPr sz="1500" b="1" spc="-19" dirty="0">
                <a:solidFill>
                  <a:srgbClr val="1C26F6"/>
                </a:solidFill>
                <a:latin typeface="Calibri"/>
                <a:cs typeface="Calibri"/>
              </a:rPr>
              <a:t>)</a:t>
            </a:r>
            <a:r>
              <a:rPr sz="1500" b="1" spc="-56" dirty="0">
                <a:solidFill>
                  <a:srgbClr val="1C26F6"/>
                </a:solidFill>
                <a:latin typeface="Calibri"/>
                <a:cs typeface="Calibri"/>
              </a:rPr>
              <a:t>=1]/@tit</a:t>
            </a:r>
            <a:r>
              <a:rPr sz="1500" b="1" spc="-34" dirty="0">
                <a:solidFill>
                  <a:srgbClr val="1C26F6"/>
                </a:solidFill>
                <a:latin typeface="Calibri"/>
                <a:cs typeface="Calibri"/>
              </a:rPr>
              <a:t>l</a:t>
            </a:r>
            <a:r>
              <a:rPr sz="1500" b="1" spc="8" dirty="0">
                <a:solidFill>
                  <a:srgbClr val="1C26F6"/>
                </a:solidFill>
                <a:latin typeface="Calibri"/>
                <a:cs typeface="Calibri"/>
              </a:rPr>
              <a:t>e").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act_fi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() </a:t>
            </a:r>
            <a:endParaRPr lang="en-US" sz="1500" dirty="0">
              <a:latin typeface="Calibri"/>
              <a:cs typeface="Calibri"/>
            </a:endParaRPr>
          </a:p>
          <a:p>
            <a:pPr marL="180975" marR="2391728">
              <a:lnSpc>
                <a:spcPts val="2340"/>
              </a:lnSpc>
              <a:spcBef>
                <a:spcPts val="169"/>
              </a:spcBef>
            </a:pPr>
            <a:r>
              <a:rPr sz="1500" spc="-45" dirty="0" smtClean="0">
                <a:latin typeface="Calibri"/>
                <a:cs typeface="Calibri"/>
              </a:rPr>
              <a:t>pric</a:t>
            </a:r>
            <a:r>
              <a:rPr sz="1500" spc="-53" dirty="0" smtClean="0">
                <a:latin typeface="Calibri"/>
                <a:cs typeface="Calibri"/>
              </a:rPr>
              <a:t>e</a:t>
            </a:r>
            <a:r>
              <a:rPr sz="1500" spc="-68" dirty="0" smtClean="0">
                <a:latin typeface="Calibri"/>
                <a:cs typeface="Calibri"/>
              </a:rPr>
              <a:t> </a:t>
            </a:r>
            <a:r>
              <a:rPr sz="1500" spc="-278" dirty="0" smtClean="0">
                <a:latin typeface="Calibri"/>
                <a:cs typeface="Calibri"/>
              </a:rPr>
              <a:t>=</a:t>
            </a:r>
            <a:r>
              <a:rPr sz="1500" spc="-19" dirty="0" err="1" smtClean="0">
                <a:latin typeface="Calibri"/>
                <a:cs typeface="Calibri"/>
              </a:rPr>
              <a:t>l</a:t>
            </a:r>
            <a:r>
              <a:rPr sz="1500" spc="-26" dirty="0" err="1" smtClean="0">
                <a:latin typeface="Calibri"/>
                <a:cs typeface="Calibri"/>
              </a:rPr>
              <a:t>i</a:t>
            </a:r>
            <a:r>
              <a:rPr sz="1500" spc="-34" dirty="0" err="1" smtClean="0">
                <a:latin typeface="Calibri"/>
                <a:cs typeface="Calibri"/>
              </a:rPr>
              <a:t>.xp</a:t>
            </a:r>
            <a:r>
              <a:rPr sz="1500" spc="-56" dirty="0" err="1" smtClean="0">
                <a:latin typeface="Calibri"/>
                <a:cs typeface="Calibri"/>
              </a:rPr>
              <a:t>a</a:t>
            </a:r>
            <a:r>
              <a:rPr sz="1500" spc="-34" dirty="0" err="1" smtClean="0">
                <a:latin typeface="Calibri"/>
                <a:cs typeface="Calibri"/>
              </a:rPr>
              <a:t>th</a:t>
            </a:r>
            <a:r>
              <a:rPr sz="1500" b="1" spc="11" dirty="0">
                <a:solidFill>
                  <a:srgbClr val="1C26F6"/>
                </a:solidFill>
                <a:latin typeface="Calibri"/>
                <a:cs typeface="Calibri"/>
              </a:rPr>
              <a:t>(".</a:t>
            </a:r>
            <a:r>
              <a:rPr sz="1500" b="1" spc="23" dirty="0">
                <a:solidFill>
                  <a:srgbClr val="1C26F6"/>
                </a:solidFill>
                <a:latin typeface="Calibri"/>
                <a:cs typeface="Calibri"/>
              </a:rPr>
              <a:t>/</a:t>
            </a:r>
            <a:r>
              <a:rPr sz="1500" b="1" spc="-53" dirty="0">
                <a:solidFill>
                  <a:srgbClr val="1C26F6"/>
                </a:solidFill>
                <a:latin typeface="Calibri"/>
                <a:cs typeface="Calibri"/>
              </a:rPr>
              <a:t>p[@clas</a:t>
            </a:r>
            <a:r>
              <a:rPr sz="1500" b="1" spc="-86" dirty="0">
                <a:solidFill>
                  <a:srgbClr val="1C26F6"/>
                </a:solidFill>
                <a:latin typeface="Calibri"/>
                <a:cs typeface="Calibri"/>
              </a:rPr>
              <a:t>s='pr</a:t>
            </a:r>
            <a:r>
              <a:rPr sz="1500" b="1" spc="-53" dirty="0">
                <a:solidFill>
                  <a:srgbClr val="1C26F6"/>
                </a:solidFill>
                <a:latin typeface="Calibri"/>
                <a:cs typeface="Calibri"/>
              </a:rPr>
              <a:t>i</a:t>
            </a:r>
            <a:r>
              <a:rPr sz="1500" b="1" spc="-23" dirty="0">
                <a:solidFill>
                  <a:srgbClr val="1C26F6"/>
                </a:solidFill>
                <a:latin typeface="Calibri"/>
                <a:cs typeface="Calibri"/>
              </a:rPr>
              <a:t>ce']</a:t>
            </a:r>
            <a:r>
              <a:rPr sz="1500" b="1" spc="-45" dirty="0">
                <a:solidFill>
                  <a:srgbClr val="1C26F6"/>
                </a:solidFill>
                <a:latin typeface="Calibri"/>
                <a:cs typeface="Calibri"/>
              </a:rPr>
              <a:t>/</a:t>
            </a:r>
            <a:r>
              <a:rPr sz="1500" b="1" spc="-56" dirty="0">
                <a:solidFill>
                  <a:srgbClr val="1C26F6"/>
                </a:solidFill>
                <a:latin typeface="Calibri"/>
                <a:cs typeface="Calibri"/>
              </a:rPr>
              <a:t>span[@clas</a:t>
            </a:r>
            <a:r>
              <a:rPr sz="1500" b="1" spc="-146" dirty="0">
                <a:solidFill>
                  <a:srgbClr val="1C26F6"/>
                </a:solidFill>
                <a:latin typeface="Calibri"/>
                <a:cs typeface="Calibri"/>
              </a:rPr>
              <a:t>s=</a:t>
            </a:r>
            <a:r>
              <a:rPr sz="1500" b="1" spc="-60" dirty="0">
                <a:solidFill>
                  <a:srgbClr val="1C26F6"/>
                </a:solidFill>
                <a:latin typeface="Calibri"/>
                <a:cs typeface="Calibri"/>
              </a:rPr>
              <a:t>'</a:t>
            </a:r>
            <a:r>
              <a:rPr sz="1500" b="1" spc="-41" dirty="0">
                <a:solidFill>
                  <a:srgbClr val="1C26F6"/>
                </a:solidFill>
                <a:latin typeface="Calibri"/>
                <a:cs typeface="Calibri"/>
              </a:rPr>
              <a:t>sea</a:t>
            </a:r>
            <a:r>
              <a:rPr sz="1500" b="1" spc="-49" dirty="0">
                <a:solidFill>
                  <a:srgbClr val="1C26F6"/>
                </a:solidFill>
                <a:latin typeface="Calibri"/>
                <a:cs typeface="Calibri"/>
              </a:rPr>
              <a:t>r</a:t>
            </a:r>
            <a:r>
              <a:rPr sz="1500" b="1" spc="-53" dirty="0">
                <a:solidFill>
                  <a:srgbClr val="1C26F6"/>
                </a:solidFill>
                <a:latin typeface="Calibri"/>
                <a:cs typeface="Calibri"/>
              </a:rPr>
              <a:t>c</a:t>
            </a:r>
            <a:r>
              <a:rPr sz="1500" b="1" spc="-64" dirty="0">
                <a:solidFill>
                  <a:srgbClr val="1C26F6"/>
                </a:solidFill>
                <a:latin typeface="Calibri"/>
                <a:cs typeface="Calibri"/>
              </a:rPr>
              <a:t>h</a:t>
            </a:r>
            <a:r>
              <a:rPr sz="1500" b="1" spc="-8" dirty="0">
                <a:solidFill>
                  <a:srgbClr val="1C26F6"/>
                </a:solidFill>
                <a:latin typeface="Calibri"/>
                <a:cs typeface="Calibri"/>
              </a:rPr>
              <a:t>_n</a:t>
            </a:r>
            <a:r>
              <a:rPr sz="1500" b="1" spc="-19" dirty="0">
                <a:solidFill>
                  <a:srgbClr val="1C26F6"/>
                </a:solidFill>
                <a:latin typeface="Calibri"/>
                <a:cs typeface="Calibri"/>
              </a:rPr>
              <a:t>o</a:t>
            </a:r>
            <a:r>
              <a:rPr sz="1500" b="1" spc="71" dirty="0">
                <a:solidFill>
                  <a:srgbClr val="1C26F6"/>
                </a:solidFill>
                <a:latin typeface="Calibri"/>
                <a:cs typeface="Calibri"/>
              </a:rPr>
              <a:t>w</a:t>
            </a:r>
            <a:r>
              <a:rPr sz="1500" b="1" spc="34" dirty="0">
                <a:solidFill>
                  <a:srgbClr val="1C26F6"/>
                </a:solidFill>
                <a:latin typeface="Calibri"/>
                <a:cs typeface="Calibri"/>
              </a:rPr>
              <a:t>_</a:t>
            </a:r>
            <a:r>
              <a:rPr sz="1500" b="1" spc="-45" dirty="0">
                <a:solidFill>
                  <a:srgbClr val="1C26F6"/>
                </a:solidFill>
                <a:latin typeface="Calibri"/>
                <a:cs typeface="Calibri"/>
              </a:rPr>
              <a:t>pric</a:t>
            </a:r>
            <a:r>
              <a:rPr sz="1500" b="1" spc="-49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4" dirty="0">
                <a:solidFill>
                  <a:srgbClr val="1C26F6"/>
                </a:solidFill>
                <a:latin typeface="Calibri"/>
                <a:cs typeface="Calibri"/>
              </a:rPr>
              <a:t>']/</a:t>
            </a:r>
            <a:r>
              <a:rPr sz="1500" b="1" spc="-23" dirty="0">
                <a:solidFill>
                  <a:srgbClr val="1C26F6"/>
                </a:solidFill>
                <a:latin typeface="Calibri"/>
                <a:cs typeface="Calibri"/>
              </a:rPr>
              <a:t>t</a:t>
            </a:r>
            <a:r>
              <a:rPr sz="1500" b="1" spc="-68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15" dirty="0">
                <a:solidFill>
                  <a:srgbClr val="1C26F6"/>
                </a:solidFill>
                <a:latin typeface="Calibri"/>
                <a:cs typeface="Calibri"/>
              </a:rPr>
              <a:t>xt(</a:t>
            </a:r>
            <a:r>
              <a:rPr sz="1500" b="1" spc="-11" dirty="0">
                <a:solidFill>
                  <a:srgbClr val="1C26F6"/>
                </a:solidFill>
                <a:latin typeface="Calibri"/>
                <a:cs typeface="Calibri"/>
              </a:rPr>
              <a:t>)</a:t>
            </a:r>
            <a:r>
              <a:rPr sz="1500" b="1" spc="23" dirty="0">
                <a:solidFill>
                  <a:srgbClr val="1C26F6"/>
                </a:solidFill>
                <a:latin typeface="Calibri"/>
                <a:cs typeface="Calibri"/>
              </a:rPr>
              <a:t>").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act_f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() </a:t>
            </a:r>
            <a:endParaRPr lang="en-US" sz="1500" dirty="0" smtClean="0">
              <a:latin typeface="Calibri"/>
              <a:cs typeface="Calibri"/>
            </a:endParaRPr>
          </a:p>
          <a:p>
            <a:pPr marL="180975" marR="252889" indent="-171450">
              <a:lnSpc>
                <a:spcPts val="2340"/>
              </a:lnSpc>
            </a:pPr>
            <a:r>
              <a:rPr lang="en-US" sz="1500" spc="-45" dirty="0" smtClean="0">
                <a:latin typeface="Calibri"/>
                <a:cs typeface="Calibri"/>
              </a:rPr>
              <a:t>    </a:t>
            </a:r>
            <a:r>
              <a:rPr sz="1500" spc="-45" dirty="0" smtClean="0">
                <a:latin typeface="Calibri"/>
                <a:cs typeface="Calibri"/>
              </a:rPr>
              <a:t>auth</a:t>
            </a:r>
            <a:r>
              <a:rPr sz="1500" spc="-60" dirty="0" smtClean="0">
                <a:latin typeface="Calibri"/>
                <a:cs typeface="Calibri"/>
              </a:rPr>
              <a:t>o</a:t>
            </a:r>
            <a:r>
              <a:rPr sz="1500" spc="-34" dirty="0" smtClean="0">
                <a:latin typeface="Calibri"/>
                <a:cs typeface="Calibri"/>
              </a:rPr>
              <a:t>r</a:t>
            </a:r>
            <a:r>
              <a:rPr sz="1500" spc="-83" dirty="0" smtClean="0">
                <a:latin typeface="Calibri"/>
                <a:cs typeface="Calibri"/>
              </a:rPr>
              <a:t> </a:t>
            </a:r>
            <a:r>
              <a:rPr sz="1500" spc="-278" dirty="0" smtClean="0">
                <a:latin typeface="Calibri"/>
                <a:cs typeface="Calibri"/>
              </a:rPr>
              <a:t>=</a:t>
            </a:r>
            <a:r>
              <a:rPr sz="1500" spc="-19" dirty="0" err="1" smtClean="0">
                <a:latin typeface="Calibri"/>
                <a:cs typeface="Calibri"/>
              </a:rPr>
              <a:t>l</a:t>
            </a:r>
            <a:r>
              <a:rPr sz="1500" spc="-26" dirty="0" err="1" smtClean="0">
                <a:latin typeface="Calibri"/>
                <a:cs typeface="Calibri"/>
              </a:rPr>
              <a:t>i</a:t>
            </a:r>
            <a:r>
              <a:rPr sz="1500" spc="-34" dirty="0" err="1" smtClean="0">
                <a:latin typeface="Calibri"/>
                <a:cs typeface="Calibri"/>
              </a:rPr>
              <a:t>.xp</a:t>
            </a:r>
            <a:r>
              <a:rPr sz="1500" spc="-56" dirty="0" err="1" smtClean="0">
                <a:latin typeface="Calibri"/>
                <a:cs typeface="Calibri"/>
              </a:rPr>
              <a:t>a</a:t>
            </a:r>
            <a:r>
              <a:rPr sz="1500" spc="-34" dirty="0" err="1" smtClean="0">
                <a:latin typeface="Calibri"/>
                <a:cs typeface="Calibri"/>
              </a:rPr>
              <a:t>th</a:t>
            </a:r>
            <a:r>
              <a:rPr sz="1500" b="1" spc="11" dirty="0">
                <a:solidFill>
                  <a:srgbClr val="1C26F6"/>
                </a:solidFill>
                <a:latin typeface="Calibri"/>
                <a:cs typeface="Calibri"/>
              </a:rPr>
              <a:t>(".</a:t>
            </a:r>
            <a:r>
              <a:rPr sz="1500" b="1" spc="23" dirty="0">
                <a:solidFill>
                  <a:srgbClr val="1C26F6"/>
                </a:solidFill>
                <a:latin typeface="Calibri"/>
                <a:cs typeface="Calibri"/>
              </a:rPr>
              <a:t>/</a:t>
            </a:r>
            <a:r>
              <a:rPr sz="1500" b="1" spc="-53" dirty="0">
                <a:solidFill>
                  <a:srgbClr val="1C26F6"/>
                </a:solidFill>
                <a:latin typeface="Calibri"/>
                <a:cs typeface="Calibri"/>
              </a:rPr>
              <a:t>p[@clas</a:t>
            </a:r>
            <a:r>
              <a:rPr sz="1500" b="1" spc="-146" dirty="0">
                <a:solidFill>
                  <a:srgbClr val="1C26F6"/>
                </a:solidFill>
                <a:latin typeface="Calibri"/>
                <a:cs typeface="Calibri"/>
              </a:rPr>
              <a:t>s=</a:t>
            </a:r>
            <a:r>
              <a:rPr sz="1500" b="1" spc="-60" dirty="0">
                <a:solidFill>
                  <a:srgbClr val="1C26F6"/>
                </a:solidFill>
                <a:latin typeface="Calibri"/>
                <a:cs typeface="Calibri"/>
              </a:rPr>
              <a:t>'</a:t>
            </a:r>
            <a:r>
              <a:rPr sz="1500" b="1" spc="-41" dirty="0">
                <a:solidFill>
                  <a:srgbClr val="1C26F6"/>
                </a:solidFill>
                <a:latin typeface="Calibri"/>
                <a:cs typeface="Calibri"/>
              </a:rPr>
              <a:t>sea</a:t>
            </a:r>
            <a:r>
              <a:rPr sz="1500" b="1" spc="-49" dirty="0">
                <a:solidFill>
                  <a:srgbClr val="1C26F6"/>
                </a:solidFill>
                <a:latin typeface="Calibri"/>
                <a:cs typeface="Calibri"/>
              </a:rPr>
              <a:t>r</a:t>
            </a:r>
            <a:r>
              <a:rPr sz="1500" b="1" spc="-53" dirty="0">
                <a:solidFill>
                  <a:srgbClr val="1C26F6"/>
                </a:solidFill>
                <a:latin typeface="Calibri"/>
                <a:cs typeface="Calibri"/>
              </a:rPr>
              <a:t>c</a:t>
            </a:r>
            <a:r>
              <a:rPr sz="1500" b="1" spc="-64" dirty="0">
                <a:solidFill>
                  <a:srgbClr val="1C26F6"/>
                </a:solidFill>
                <a:latin typeface="Calibri"/>
                <a:cs typeface="Calibri"/>
              </a:rPr>
              <a:t>h</a:t>
            </a:r>
            <a:r>
              <a:rPr sz="1500" b="1" spc="-26" dirty="0">
                <a:solidFill>
                  <a:srgbClr val="1C26F6"/>
                </a:solidFill>
                <a:latin typeface="Calibri"/>
                <a:cs typeface="Calibri"/>
              </a:rPr>
              <a:t>_book_auth</a:t>
            </a:r>
            <a:r>
              <a:rPr sz="1500" b="1" spc="-60" dirty="0">
                <a:solidFill>
                  <a:srgbClr val="1C26F6"/>
                </a:solidFill>
                <a:latin typeface="Calibri"/>
                <a:cs typeface="Calibri"/>
              </a:rPr>
              <a:t>o</a:t>
            </a:r>
            <a:r>
              <a:rPr sz="1500" b="1" spc="-34" dirty="0">
                <a:solidFill>
                  <a:srgbClr val="1C26F6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1C26F6"/>
                </a:solidFill>
                <a:latin typeface="Calibri"/>
                <a:cs typeface="Calibri"/>
              </a:rPr>
              <a:t>']</a:t>
            </a:r>
            <a:r>
              <a:rPr sz="1500" b="1" spc="-34" dirty="0">
                <a:solidFill>
                  <a:srgbClr val="1C26F6"/>
                </a:solidFill>
                <a:latin typeface="Calibri"/>
                <a:cs typeface="Calibri"/>
              </a:rPr>
              <a:t>/</a:t>
            </a:r>
            <a:r>
              <a:rPr sz="1500" b="1" spc="-53" dirty="0">
                <a:solidFill>
                  <a:srgbClr val="1C26F6"/>
                </a:solidFill>
                <a:latin typeface="Calibri"/>
                <a:cs typeface="Calibri"/>
              </a:rPr>
              <a:t>span[posit</a:t>
            </a:r>
            <a:r>
              <a:rPr sz="1500" b="1" spc="-34" dirty="0">
                <a:solidFill>
                  <a:srgbClr val="1C26F6"/>
                </a:solidFill>
                <a:latin typeface="Calibri"/>
                <a:cs typeface="Calibri"/>
              </a:rPr>
              <a:t>i</a:t>
            </a:r>
            <a:r>
              <a:rPr sz="1500" b="1" spc="-64" dirty="0">
                <a:solidFill>
                  <a:srgbClr val="1C26F6"/>
                </a:solidFill>
                <a:latin typeface="Calibri"/>
                <a:cs typeface="Calibri"/>
              </a:rPr>
              <a:t>on</a:t>
            </a:r>
            <a:r>
              <a:rPr sz="1500" b="1" spc="-26" dirty="0">
                <a:solidFill>
                  <a:srgbClr val="1C26F6"/>
                </a:solidFill>
                <a:latin typeface="Calibri"/>
                <a:cs typeface="Calibri"/>
              </a:rPr>
              <a:t>(</a:t>
            </a:r>
            <a:r>
              <a:rPr sz="1500" b="1" spc="-109" dirty="0">
                <a:solidFill>
                  <a:srgbClr val="1C26F6"/>
                </a:solidFill>
                <a:latin typeface="Calibri"/>
                <a:cs typeface="Calibri"/>
              </a:rPr>
              <a:t>)=</a:t>
            </a:r>
            <a:r>
              <a:rPr sz="1500" b="1" spc="-116" dirty="0">
                <a:solidFill>
                  <a:srgbClr val="1C26F6"/>
                </a:solidFill>
                <a:latin typeface="Calibri"/>
                <a:cs typeface="Calibri"/>
              </a:rPr>
              <a:t>1</a:t>
            </a:r>
            <a:r>
              <a:rPr sz="1500" b="1" dirty="0">
                <a:solidFill>
                  <a:srgbClr val="1C26F6"/>
                </a:solidFill>
                <a:latin typeface="Calibri"/>
                <a:cs typeface="Calibri"/>
              </a:rPr>
              <a:t>]</a:t>
            </a:r>
            <a:r>
              <a:rPr sz="1500" b="1" spc="-26" dirty="0">
                <a:solidFill>
                  <a:srgbClr val="1C26F6"/>
                </a:solidFill>
                <a:latin typeface="Calibri"/>
                <a:cs typeface="Calibri"/>
              </a:rPr>
              <a:t>/a/</a:t>
            </a:r>
            <a:r>
              <a:rPr sz="1500" b="1" spc="-49" dirty="0">
                <a:solidFill>
                  <a:srgbClr val="1C26F6"/>
                </a:solidFill>
                <a:latin typeface="Calibri"/>
                <a:cs typeface="Calibri"/>
              </a:rPr>
              <a:t>@t</a:t>
            </a:r>
            <a:r>
              <a:rPr sz="1500" b="1" spc="-26" dirty="0">
                <a:solidFill>
                  <a:srgbClr val="1C26F6"/>
                </a:solidFill>
                <a:latin typeface="Calibri"/>
                <a:cs typeface="Calibri"/>
              </a:rPr>
              <a:t>i</a:t>
            </a:r>
            <a:r>
              <a:rPr sz="1500" b="1" spc="-19" dirty="0">
                <a:solidFill>
                  <a:srgbClr val="1C26F6"/>
                </a:solidFill>
                <a:latin typeface="Calibri"/>
                <a:cs typeface="Calibri"/>
              </a:rPr>
              <a:t>tl</a:t>
            </a:r>
            <a:r>
              <a:rPr sz="1500" b="1" spc="-34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26" dirty="0">
                <a:solidFill>
                  <a:srgbClr val="1C26F6"/>
                </a:solidFill>
                <a:latin typeface="Calibri"/>
                <a:cs typeface="Calibri"/>
              </a:rPr>
              <a:t>")</a:t>
            </a:r>
            <a:r>
              <a:rPr sz="1500" b="1" spc="19" dirty="0">
                <a:solidFill>
                  <a:srgbClr val="1C26F6"/>
                </a:solidFill>
                <a:latin typeface="Calibri"/>
                <a:cs typeface="Calibri"/>
              </a:rPr>
              <a:t>.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act_fi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() </a:t>
            </a:r>
            <a:endParaRPr lang="en-US" sz="1500" dirty="0" smtClean="0">
              <a:latin typeface="Calibri"/>
              <a:cs typeface="Calibri"/>
            </a:endParaRPr>
          </a:p>
          <a:p>
            <a:pPr marL="180975" marR="3810" indent="-171450">
              <a:lnSpc>
                <a:spcPts val="2340"/>
              </a:lnSpc>
            </a:pPr>
            <a:r>
              <a:rPr lang="en-US" sz="1500" spc="-79" dirty="0" smtClean="0">
                <a:latin typeface="Calibri"/>
                <a:cs typeface="Calibri"/>
              </a:rPr>
              <a:t>     </a:t>
            </a:r>
            <a:r>
              <a:rPr sz="1500" spc="-79" dirty="0" smtClean="0">
                <a:latin typeface="Calibri"/>
                <a:cs typeface="Calibri"/>
              </a:rPr>
              <a:t>da</a:t>
            </a:r>
            <a:r>
              <a:rPr sz="1500" spc="-26" dirty="0" smtClean="0">
                <a:latin typeface="Calibri"/>
                <a:cs typeface="Calibri"/>
              </a:rPr>
              <a:t>t</a:t>
            </a:r>
            <a:r>
              <a:rPr sz="1500" spc="-38" dirty="0" smtClean="0">
                <a:latin typeface="Calibri"/>
                <a:cs typeface="Calibri"/>
              </a:rPr>
              <a:t>e</a:t>
            </a:r>
            <a:r>
              <a:rPr sz="1500" spc="-71" dirty="0" smtClean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8" dirty="0">
                <a:latin typeface="Calibri"/>
                <a:cs typeface="Calibri"/>
              </a:rPr>
              <a:t>h</a:t>
            </a:r>
            <a:r>
              <a:rPr sz="1500" b="1" spc="11" dirty="0">
                <a:solidFill>
                  <a:srgbClr val="1C26F6"/>
                </a:solidFill>
                <a:latin typeface="Calibri"/>
                <a:cs typeface="Calibri"/>
              </a:rPr>
              <a:t>(".</a:t>
            </a:r>
            <a:r>
              <a:rPr sz="1500" b="1" spc="23" dirty="0">
                <a:solidFill>
                  <a:srgbClr val="1C26F6"/>
                </a:solidFill>
                <a:latin typeface="Calibri"/>
                <a:cs typeface="Calibri"/>
              </a:rPr>
              <a:t>/</a:t>
            </a:r>
            <a:r>
              <a:rPr sz="1500" b="1" spc="-53" dirty="0">
                <a:solidFill>
                  <a:srgbClr val="1C26F6"/>
                </a:solidFill>
                <a:latin typeface="Calibri"/>
                <a:cs typeface="Calibri"/>
              </a:rPr>
              <a:t>p[@clas</a:t>
            </a:r>
            <a:r>
              <a:rPr sz="1500" b="1" spc="-120" dirty="0">
                <a:solidFill>
                  <a:srgbClr val="1C26F6"/>
                </a:solidFill>
                <a:latin typeface="Calibri"/>
                <a:cs typeface="Calibri"/>
              </a:rPr>
              <a:t>s='</a:t>
            </a:r>
            <a:r>
              <a:rPr sz="1500" b="1" spc="-41" dirty="0">
                <a:solidFill>
                  <a:srgbClr val="1C26F6"/>
                </a:solidFill>
                <a:latin typeface="Calibri"/>
                <a:cs typeface="Calibri"/>
              </a:rPr>
              <a:t>sea</a:t>
            </a:r>
            <a:r>
              <a:rPr sz="1500" b="1" spc="-49" dirty="0">
                <a:solidFill>
                  <a:srgbClr val="1C26F6"/>
                </a:solidFill>
                <a:latin typeface="Calibri"/>
                <a:cs typeface="Calibri"/>
              </a:rPr>
              <a:t>r</a:t>
            </a:r>
            <a:r>
              <a:rPr sz="1500" b="1" spc="-53" dirty="0">
                <a:solidFill>
                  <a:srgbClr val="1C26F6"/>
                </a:solidFill>
                <a:latin typeface="Calibri"/>
                <a:cs typeface="Calibri"/>
              </a:rPr>
              <a:t>c</a:t>
            </a:r>
            <a:r>
              <a:rPr sz="1500" b="1" spc="-64" dirty="0">
                <a:solidFill>
                  <a:srgbClr val="1C26F6"/>
                </a:solidFill>
                <a:latin typeface="Calibri"/>
                <a:cs typeface="Calibri"/>
              </a:rPr>
              <a:t>h</a:t>
            </a:r>
            <a:r>
              <a:rPr sz="1500" b="1" spc="-26" dirty="0">
                <a:solidFill>
                  <a:srgbClr val="1C26F6"/>
                </a:solidFill>
                <a:latin typeface="Calibri"/>
                <a:cs typeface="Calibri"/>
              </a:rPr>
              <a:t>_book_auth</a:t>
            </a:r>
            <a:r>
              <a:rPr sz="1500" b="1" spc="-60" dirty="0">
                <a:solidFill>
                  <a:srgbClr val="1C26F6"/>
                </a:solidFill>
                <a:latin typeface="Calibri"/>
                <a:cs typeface="Calibri"/>
              </a:rPr>
              <a:t>o</a:t>
            </a:r>
            <a:r>
              <a:rPr sz="1500" b="1" spc="-34" dirty="0">
                <a:solidFill>
                  <a:srgbClr val="1C26F6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1C26F6"/>
                </a:solidFill>
                <a:latin typeface="Calibri"/>
                <a:cs typeface="Calibri"/>
              </a:rPr>
              <a:t>']</a:t>
            </a:r>
            <a:r>
              <a:rPr sz="1500" b="1" spc="-34" dirty="0">
                <a:solidFill>
                  <a:srgbClr val="1C26F6"/>
                </a:solidFill>
                <a:latin typeface="Calibri"/>
                <a:cs typeface="Calibri"/>
              </a:rPr>
              <a:t>/</a:t>
            </a:r>
            <a:r>
              <a:rPr sz="1500" b="1" spc="-53" dirty="0">
                <a:solidFill>
                  <a:srgbClr val="1C26F6"/>
                </a:solidFill>
                <a:latin typeface="Calibri"/>
                <a:cs typeface="Calibri"/>
              </a:rPr>
              <a:t>span[posit</a:t>
            </a:r>
            <a:r>
              <a:rPr sz="1500" b="1" spc="-34" dirty="0">
                <a:solidFill>
                  <a:srgbClr val="1C26F6"/>
                </a:solidFill>
                <a:latin typeface="Calibri"/>
                <a:cs typeface="Calibri"/>
              </a:rPr>
              <a:t>i</a:t>
            </a:r>
            <a:r>
              <a:rPr sz="1500" b="1" spc="-64" dirty="0">
                <a:solidFill>
                  <a:srgbClr val="1C26F6"/>
                </a:solidFill>
                <a:latin typeface="Calibri"/>
                <a:cs typeface="Calibri"/>
              </a:rPr>
              <a:t>on</a:t>
            </a:r>
            <a:r>
              <a:rPr sz="1500" b="1" spc="-26" dirty="0">
                <a:solidFill>
                  <a:srgbClr val="1C26F6"/>
                </a:solidFill>
                <a:latin typeface="Calibri"/>
                <a:cs typeface="Calibri"/>
              </a:rPr>
              <a:t>(</a:t>
            </a:r>
            <a:r>
              <a:rPr sz="1500" b="1" spc="-83" dirty="0">
                <a:solidFill>
                  <a:srgbClr val="1C26F6"/>
                </a:solidFill>
                <a:latin typeface="Calibri"/>
                <a:cs typeface="Calibri"/>
              </a:rPr>
              <a:t>)=la</a:t>
            </a:r>
            <a:r>
              <a:rPr sz="1500" b="1" spc="-101" dirty="0">
                <a:solidFill>
                  <a:srgbClr val="1C26F6"/>
                </a:solidFill>
                <a:latin typeface="Calibri"/>
                <a:cs typeface="Calibri"/>
              </a:rPr>
              <a:t>s</a:t>
            </a:r>
            <a:r>
              <a:rPr sz="1500" b="1" dirty="0">
                <a:solidFill>
                  <a:srgbClr val="1C26F6"/>
                </a:solidFill>
                <a:latin typeface="Calibri"/>
                <a:cs typeface="Calibri"/>
              </a:rPr>
              <a:t>t</a:t>
            </a:r>
            <a:r>
              <a:rPr sz="1500" b="1" dirty="0" smtClean="0">
                <a:solidFill>
                  <a:srgbClr val="1C26F6"/>
                </a:solidFill>
                <a:latin typeface="Calibri"/>
                <a:cs typeface="Calibri"/>
              </a:rPr>
              <a:t>(</a:t>
            </a:r>
            <a:r>
              <a:rPr sz="1500" b="1" spc="8" dirty="0" smtClean="0">
                <a:solidFill>
                  <a:srgbClr val="1C26F6"/>
                </a:solidFill>
                <a:latin typeface="Calibri"/>
                <a:cs typeface="Calibri"/>
              </a:rPr>
              <a:t>)</a:t>
            </a:r>
            <a:r>
              <a:rPr sz="1500" b="1" spc="-143" dirty="0" smtClean="0">
                <a:solidFill>
                  <a:srgbClr val="1C26F6"/>
                </a:solidFill>
                <a:latin typeface="Calibri"/>
                <a:cs typeface="Calibri"/>
              </a:rPr>
              <a:t>-</a:t>
            </a:r>
            <a:r>
              <a:rPr sz="1500" b="1" spc="-15" dirty="0" smtClean="0">
                <a:solidFill>
                  <a:srgbClr val="1C26F6"/>
                </a:solidFill>
                <a:latin typeface="Calibri"/>
                <a:cs typeface="Calibri"/>
              </a:rPr>
              <a:t>1</a:t>
            </a:r>
            <a:r>
              <a:rPr sz="1500" b="1" spc="-15" dirty="0">
                <a:solidFill>
                  <a:srgbClr val="1C26F6"/>
                </a:solidFill>
                <a:latin typeface="Calibri"/>
                <a:cs typeface="Calibri"/>
              </a:rPr>
              <a:t>]</a:t>
            </a:r>
            <a:r>
              <a:rPr sz="1500" b="1" spc="-11" dirty="0">
                <a:solidFill>
                  <a:srgbClr val="1C26F6"/>
                </a:solidFill>
                <a:latin typeface="Calibri"/>
                <a:cs typeface="Calibri"/>
              </a:rPr>
              <a:t>/</a:t>
            </a:r>
            <a:r>
              <a:rPr sz="1500" b="1" spc="-26" dirty="0">
                <a:solidFill>
                  <a:srgbClr val="1C26F6"/>
                </a:solidFill>
                <a:latin typeface="Calibri"/>
                <a:cs typeface="Calibri"/>
              </a:rPr>
              <a:t>t</a:t>
            </a:r>
            <a:r>
              <a:rPr sz="1500" b="1" spc="-68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15" dirty="0">
                <a:solidFill>
                  <a:srgbClr val="1C26F6"/>
                </a:solidFill>
                <a:latin typeface="Calibri"/>
                <a:cs typeface="Calibri"/>
              </a:rPr>
              <a:t>xt(</a:t>
            </a:r>
            <a:r>
              <a:rPr sz="1500" b="1" spc="-11" dirty="0">
                <a:solidFill>
                  <a:srgbClr val="1C26F6"/>
                </a:solidFill>
                <a:latin typeface="Calibri"/>
                <a:cs typeface="Calibri"/>
              </a:rPr>
              <a:t>)</a:t>
            </a:r>
            <a:r>
              <a:rPr sz="1500" b="1" spc="26" dirty="0">
                <a:solidFill>
                  <a:srgbClr val="1C26F6"/>
                </a:solidFill>
                <a:latin typeface="Calibri"/>
                <a:cs typeface="Calibri"/>
              </a:rPr>
              <a:t>")</a:t>
            </a:r>
            <a:r>
              <a:rPr sz="1500" spc="19" dirty="0">
                <a:latin typeface="Calibri"/>
                <a:cs typeface="Calibri"/>
              </a:rPr>
              <a:t>.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act_fi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567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018" y="1289773"/>
            <a:ext cx="3891958" cy="2398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 txBox="1"/>
          <p:nvPr/>
        </p:nvSpPr>
        <p:spPr>
          <a:xfrm>
            <a:off x="4917413" y="1218380"/>
            <a:ext cx="390305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 marR="3455">
              <a:lnSpc>
                <a:spcPct val="150400"/>
              </a:lnSpc>
            </a:pPr>
            <a:r>
              <a:rPr sz="1000" spc="3" dirty="0" err="1" smtClean="0">
                <a:solidFill>
                  <a:srgbClr val="C00000"/>
                </a:solidFill>
                <a:latin typeface="微软雅黑"/>
                <a:cs typeface="微软雅黑"/>
              </a:rPr>
              <a:t>框架入口</a:t>
            </a:r>
            <a:r>
              <a:rPr sz="1000" spc="3" dirty="0" err="1">
                <a:latin typeface="微软雅黑"/>
                <a:cs typeface="微软雅黑"/>
              </a:rPr>
              <a:t>：</a:t>
            </a:r>
            <a:r>
              <a:rPr sz="1000" spc="-3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Spider</a:t>
            </a:r>
            <a:r>
              <a:rPr lang="zh-CN" altLang="en-US" sz="1000" spc="-3" dirty="0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（初始爬取请求）</a:t>
            </a:r>
            <a:endParaRPr lang="en-US" sz="1000" spc="-3" dirty="0">
              <a:latin typeface="微软雅黑" panose="020B0503020204020204" pitchFamily="34" charset="-122"/>
              <a:ea typeface="微软雅黑" panose="020B0503020204020204" pitchFamily="34" charset="-122"/>
              <a:cs typeface="Consolas"/>
            </a:endParaRPr>
          </a:p>
          <a:p>
            <a:pPr marL="8637" marR="3455">
              <a:lnSpc>
                <a:spcPct val="150400"/>
              </a:lnSpc>
            </a:pPr>
            <a:r>
              <a:rPr sz="1000" spc="3" dirty="0" err="1" smtClean="0">
                <a:solidFill>
                  <a:srgbClr val="C00000"/>
                </a:solidFill>
                <a:latin typeface="微软雅黑"/>
                <a:cs typeface="微软雅黑"/>
              </a:rPr>
              <a:t>框架出口</a:t>
            </a:r>
            <a:r>
              <a:rPr sz="1000" spc="3" dirty="0" err="1">
                <a:latin typeface="微软雅黑"/>
                <a:cs typeface="微软雅黑"/>
              </a:rPr>
              <a:t>：</a:t>
            </a:r>
            <a:r>
              <a:rPr sz="1000" spc="-3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Item</a:t>
            </a:r>
            <a:r>
              <a:rPr sz="1000" spc="-14" dirty="0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 </a:t>
            </a:r>
            <a:r>
              <a:rPr sz="1000" spc="-7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Pipeline</a:t>
            </a:r>
            <a:r>
              <a:rPr lang="zh-CN" altLang="en-US" sz="1000" spc="-7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（爬取结果及处理）</a:t>
            </a:r>
            <a:endParaRPr lang="en-US" altLang="zh-CN" sz="1000" spc="-7" dirty="0" smtClean="0">
              <a:latin typeface="微软雅黑" panose="020B0503020204020204" pitchFamily="34" charset="-122"/>
              <a:ea typeface="微软雅黑" panose="020B0503020204020204" pitchFamily="34" charset="-122"/>
              <a:cs typeface="Consolas"/>
            </a:endParaRPr>
          </a:p>
          <a:p>
            <a:pPr marL="8637" marR="3455">
              <a:lnSpc>
                <a:spcPct val="150400"/>
              </a:lnSpc>
            </a:pPr>
            <a:r>
              <a:rPr lang="en-US" altLang="zh-CN" sz="1000" b="1" spc="-3" dirty="0">
                <a:solidFill>
                  <a:srgbClr val="1C26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Engine</a:t>
            </a:r>
            <a:r>
              <a:rPr lang="zh-CN" altLang="en-US" sz="1000" b="1" spc="-3" dirty="0">
                <a:solidFill>
                  <a:srgbClr val="1C26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：</a:t>
            </a:r>
            <a:r>
              <a:rPr lang="zh-CN" altLang="en-US" sz="1000" spc="-3" dirty="0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控制各模块数据流，不间断从</a:t>
            </a:r>
            <a:r>
              <a:rPr lang="en-US" altLang="zh-CN" sz="1000" spc="-3" dirty="0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Scheduler</a:t>
            </a:r>
            <a:r>
              <a:rPr lang="zh-CN" altLang="en-US" sz="1000" spc="-3" dirty="0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处 获得爬取请求，直至请求为空 </a:t>
            </a:r>
            <a:r>
              <a:rPr lang="zh-CN" altLang="en-US" sz="1000" spc="-3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。</a:t>
            </a:r>
            <a:endParaRPr sz="10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2248826" y="1148723"/>
            <a:ext cx="412750" cy="2301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8637"/>
            <a:r>
              <a:rPr sz="1496" b="1" spc="34" dirty="0" err="1" smtClean="0">
                <a:solidFill>
                  <a:srgbClr val="1C26F6"/>
                </a:solidFill>
                <a:latin typeface="微软雅黑"/>
                <a:cs typeface="微软雅黑"/>
              </a:rPr>
              <a:t>入口</a:t>
            </a:r>
            <a:endParaRPr sz="1496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1777" y="1883672"/>
            <a:ext cx="984218" cy="872365"/>
          </a:xfrm>
          <a:custGeom>
            <a:avLst/>
            <a:gdLst/>
            <a:ahLst/>
            <a:cxnLst/>
            <a:rect l="l" t="t" r="r" b="b"/>
            <a:pathLst>
              <a:path w="1447164" h="1282700">
                <a:moveTo>
                  <a:pt x="130302" y="1165860"/>
                </a:moveTo>
                <a:lnTo>
                  <a:pt x="122681" y="1152144"/>
                </a:lnTo>
                <a:lnTo>
                  <a:pt x="114300" y="1149858"/>
                </a:lnTo>
                <a:lnTo>
                  <a:pt x="107442" y="1153668"/>
                </a:lnTo>
                <a:lnTo>
                  <a:pt x="0" y="1216914"/>
                </a:lnTo>
                <a:lnTo>
                  <a:pt x="28193" y="1233110"/>
                </a:lnTo>
                <a:lnTo>
                  <a:pt x="28193" y="1201674"/>
                </a:lnTo>
                <a:lnTo>
                  <a:pt x="65531" y="1201674"/>
                </a:lnTo>
                <a:lnTo>
                  <a:pt x="78486" y="1200912"/>
                </a:lnTo>
                <a:lnTo>
                  <a:pt x="82741" y="1200912"/>
                </a:lnTo>
                <a:lnTo>
                  <a:pt x="121158" y="1178814"/>
                </a:lnTo>
                <a:lnTo>
                  <a:pt x="128015" y="1174242"/>
                </a:lnTo>
                <a:lnTo>
                  <a:pt x="130302" y="1165860"/>
                </a:lnTo>
                <a:close/>
              </a:path>
              <a:path w="1447164" h="1282700">
                <a:moveTo>
                  <a:pt x="82741" y="1200912"/>
                </a:moveTo>
                <a:lnTo>
                  <a:pt x="78486" y="1200912"/>
                </a:lnTo>
                <a:lnTo>
                  <a:pt x="65531" y="1201674"/>
                </a:lnTo>
                <a:lnTo>
                  <a:pt x="28193" y="1201674"/>
                </a:lnTo>
                <a:lnTo>
                  <a:pt x="28193" y="1230630"/>
                </a:lnTo>
                <a:lnTo>
                  <a:pt x="35052" y="1230630"/>
                </a:lnTo>
                <a:lnTo>
                  <a:pt x="35052" y="1203960"/>
                </a:lnTo>
                <a:lnTo>
                  <a:pt x="56085" y="1216245"/>
                </a:lnTo>
                <a:lnTo>
                  <a:pt x="82741" y="1200912"/>
                </a:lnTo>
                <a:close/>
              </a:path>
              <a:path w="1447164" h="1282700">
                <a:moveTo>
                  <a:pt x="130302" y="1266444"/>
                </a:moveTo>
                <a:lnTo>
                  <a:pt x="128015" y="1258062"/>
                </a:lnTo>
                <a:lnTo>
                  <a:pt x="121158" y="1254252"/>
                </a:lnTo>
                <a:lnTo>
                  <a:pt x="80714" y="1230630"/>
                </a:lnTo>
                <a:lnTo>
                  <a:pt x="28193" y="1230630"/>
                </a:lnTo>
                <a:lnTo>
                  <a:pt x="28193" y="1233110"/>
                </a:lnTo>
                <a:lnTo>
                  <a:pt x="107442" y="1278636"/>
                </a:lnTo>
                <a:lnTo>
                  <a:pt x="114300" y="1282446"/>
                </a:lnTo>
                <a:lnTo>
                  <a:pt x="122681" y="1280160"/>
                </a:lnTo>
                <a:lnTo>
                  <a:pt x="130302" y="1266444"/>
                </a:lnTo>
                <a:close/>
              </a:path>
              <a:path w="1447164" h="1282700">
                <a:moveTo>
                  <a:pt x="56085" y="1216245"/>
                </a:moveTo>
                <a:lnTo>
                  <a:pt x="35052" y="1203960"/>
                </a:lnTo>
                <a:lnTo>
                  <a:pt x="35052" y="1228344"/>
                </a:lnTo>
                <a:lnTo>
                  <a:pt x="56085" y="1216245"/>
                </a:lnTo>
                <a:close/>
              </a:path>
              <a:path w="1447164" h="1282700">
                <a:moveTo>
                  <a:pt x="80714" y="1230630"/>
                </a:moveTo>
                <a:lnTo>
                  <a:pt x="56085" y="1216245"/>
                </a:lnTo>
                <a:lnTo>
                  <a:pt x="35052" y="1228344"/>
                </a:lnTo>
                <a:lnTo>
                  <a:pt x="35052" y="1230630"/>
                </a:lnTo>
                <a:lnTo>
                  <a:pt x="80714" y="1230630"/>
                </a:lnTo>
                <a:close/>
              </a:path>
              <a:path w="1447164" h="1282700">
                <a:moveTo>
                  <a:pt x="1418278" y="660842"/>
                </a:moveTo>
                <a:lnTo>
                  <a:pt x="1418278" y="268659"/>
                </a:lnTo>
                <a:lnTo>
                  <a:pt x="1417830" y="352243"/>
                </a:lnTo>
                <a:lnTo>
                  <a:pt x="1416817" y="395981"/>
                </a:lnTo>
                <a:lnTo>
                  <a:pt x="1415035" y="440649"/>
                </a:lnTo>
                <a:lnTo>
                  <a:pt x="1412299" y="485973"/>
                </a:lnTo>
                <a:lnTo>
                  <a:pt x="1408426" y="531679"/>
                </a:lnTo>
                <a:lnTo>
                  <a:pt x="1403233" y="577491"/>
                </a:lnTo>
                <a:lnTo>
                  <a:pt x="1396537" y="623134"/>
                </a:lnTo>
                <a:lnTo>
                  <a:pt x="1388154" y="668335"/>
                </a:lnTo>
                <a:lnTo>
                  <a:pt x="1377900" y="712819"/>
                </a:lnTo>
                <a:lnTo>
                  <a:pt x="1365593" y="756310"/>
                </a:lnTo>
                <a:lnTo>
                  <a:pt x="1351049" y="798534"/>
                </a:lnTo>
                <a:lnTo>
                  <a:pt x="1334084" y="839217"/>
                </a:lnTo>
                <a:lnTo>
                  <a:pt x="1314515" y="878084"/>
                </a:lnTo>
                <a:lnTo>
                  <a:pt x="1292159" y="914859"/>
                </a:lnTo>
                <a:lnTo>
                  <a:pt x="1266832" y="949269"/>
                </a:lnTo>
                <a:lnTo>
                  <a:pt x="1238351" y="981038"/>
                </a:lnTo>
                <a:lnTo>
                  <a:pt x="1206533" y="1009893"/>
                </a:lnTo>
                <a:lnTo>
                  <a:pt x="1171194" y="1035558"/>
                </a:lnTo>
                <a:lnTo>
                  <a:pt x="1126998" y="1059180"/>
                </a:lnTo>
                <a:lnTo>
                  <a:pt x="1078809" y="1078189"/>
                </a:lnTo>
                <a:lnTo>
                  <a:pt x="1029785" y="1094742"/>
                </a:lnTo>
                <a:lnTo>
                  <a:pt x="980049" y="1109103"/>
                </a:lnTo>
                <a:lnTo>
                  <a:pt x="929728" y="1121535"/>
                </a:lnTo>
                <a:lnTo>
                  <a:pt x="878947" y="1132303"/>
                </a:lnTo>
                <a:lnTo>
                  <a:pt x="827833" y="1141671"/>
                </a:lnTo>
                <a:lnTo>
                  <a:pt x="776511" y="1149904"/>
                </a:lnTo>
                <a:lnTo>
                  <a:pt x="725107" y="1157265"/>
                </a:lnTo>
                <a:lnTo>
                  <a:pt x="673745" y="1164020"/>
                </a:lnTo>
                <a:lnTo>
                  <a:pt x="622554" y="1170432"/>
                </a:lnTo>
                <a:lnTo>
                  <a:pt x="518159" y="1180338"/>
                </a:lnTo>
                <a:lnTo>
                  <a:pt x="467868" y="1184148"/>
                </a:lnTo>
                <a:lnTo>
                  <a:pt x="450530" y="1185496"/>
                </a:lnTo>
                <a:lnTo>
                  <a:pt x="398607" y="1189177"/>
                </a:lnTo>
                <a:lnTo>
                  <a:pt x="346779" y="1192340"/>
                </a:lnTo>
                <a:lnTo>
                  <a:pt x="294989" y="1195020"/>
                </a:lnTo>
                <a:lnTo>
                  <a:pt x="242320" y="1197285"/>
                </a:lnTo>
                <a:lnTo>
                  <a:pt x="191302" y="1199071"/>
                </a:lnTo>
                <a:lnTo>
                  <a:pt x="139294" y="1200510"/>
                </a:lnTo>
                <a:lnTo>
                  <a:pt x="82741" y="1200912"/>
                </a:lnTo>
                <a:lnTo>
                  <a:pt x="56085" y="1216245"/>
                </a:lnTo>
                <a:lnTo>
                  <a:pt x="80714" y="1230630"/>
                </a:lnTo>
                <a:lnTo>
                  <a:pt x="92202" y="1230630"/>
                </a:lnTo>
                <a:lnTo>
                  <a:pt x="107442" y="1229868"/>
                </a:lnTo>
                <a:lnTo>
                  <a:pt x="122681" y="1229868"/>
                </a:lnTo>
                <a:lnTo>
                  <a:pt x="202432" y="1227026"/>
                </a:lnTo>
                <a:lnTo>
                  <a:pt x="243182" y="1225486"/>
                </a:lnTo>
                <a:lnTo>
                  <a:pt x="282209" y="1223890"/>
                </a:lnTo>
                <a:lnTo>
                  <a:pt x="322092" y="1222081"/>
                </a:lnTo>
                <a:lnTo>
                  <a:pt x="364048" y="1219924"/>
                </a:lnTo>
                <a:lnTo>
                  <a:pt x="421735" y="1216435"/>
                </a:lnTo>
                <a:lnTo>
                  <a:pt x="461550" y="1213591"/>
                </a:lnTo>
                <a:lnTo>
                  <a:pt x="501331" y="1210332"/>
                </a:lnTo>
                <a:lnTo>
                  <a:pt x="625602" y="1198626"/>
                </a:lnTo>
                <a:lnTo>
                  <a:pt x="729996" y="1185672"/>
                </a:lnTo>
                <a:lnTo>
                  <a:pt x="771968" y="1179528"/>
                </a:lnTo>
                <a:lnTo>
                  <a:pt x="813785" y="1172914"/>
                </a:lnTo>
                <a:lnTo>
                  <a:pt x="855418" y="1165680"/>
                </a:lnTo>
                <a:lnTo>
                  <a:pt x="896837" y="1157676"/>
                </a:lnTo>
                <a:lnTo>
                  <a:pt x="938012" y="1148753"/>
                </a:lnTo>
                <a:lnTo>
                  <a:pt x="978913" y="1138759"/>
                </a:lnTo>
                <a:lnTo>
                  <a:pt x="1019512" y="1127546"/>
                </a:lnTo>
                <a:lnTo>
                  <a:pt x="1059777" y="1114963"/>
                </a:lnTo>
                <a:lnTo>
                  <a:pt x="1099679" y="1100860"/>
                </a:lnTo>
                <a:lnTo>
                  <a:pt x="1139190" y="1085088"/>
                </a:lnTo>
                <a:lnTo>
                  <a:pt x="1187196" y="1059180"/>
                </a:lnTo>
                <a:lnTo>
                  <a:pt x="1223849" y="1032805"/>
                </a:lnTo>
                <a:lnTo>
                  <a:pt x="1256919" y="1003158"/>
                </a:lnTo>
                <a:lnTo>
                  <a:pt x="1286587" y="970518"/>
                </a:lnTo>
                <a:lnTo>
                  <a:pt x="1313034" y="935164"/>
                </a:lnTo>
                <a:lnTo>
                  <a:pt x="1336442" y="897376"/>
                </a:lnTo>
                <a:lnTo>
                  <a:pt x="1356993" y="857434"/>
                </a:lnTo>
                <a:lnTo>
                  <a:pt x="1374867" y="815617"/>
                </a:lnTo>
                <a:lnTo>
                  <a:pt x="1390247" y="772205"/>
                </a:lnTo>
                <a:lnTo>
                  <a:pt x="1403313" y="727477"/>
                </a:lnTo>
                <a:lnTo>
                  <a:pt x="1414248" y="681713"/>
                </a:lnTo>
                <a:lnTo>
                  <a:pt x="1418278" y="660842"/>
                </a:lnTo>
                <a:close/>
              </a:path>
              <a:path w="1447164" h="1282700">
                <a:moveTo>
                  <a:pt x="1446761" y="311854"/>
                </a:moveTo>
                <a:lnTo>
                  <a:pt x="1446276" y="228600"/>
                </a:lnTo>
                <a:lnTo>
                  <a:pt x="1444752" y="152400"/>
                </a:lnTo>
                <a:lnTo>
                  <a:pt x="1439418" y="0"/>
                </a:lnTo>
                <a:lnTo>
                  <a:pt x="1411224" y="762"/>
                </a:lnTo>
                <a:lnTo>
                  <a:pt x="1416558" y="153162"/>
                </a:lnTo>
                <a:lnTo>
                  <a:pt x="1418082" y="229361"/>
                </a:lnTo>
                <a:lnTo>
                  <a:pt x="1418278" y="660842"/>
                </a:lnTo>
                <a:lnTo>
                  <a:pt x="1423232" y="635193"/>
                </a:lnTo>
                <a:lnTo>
                  <a:pt x="1430448" y="588196"/>
                </a:lnTo>
                <a:lnTo>
                  <a:pt x="1436076" y="541001"/>
                </a:lnTo>
                <a:lnTo>
                  <a:pt x="1440299" y="493889"/>
                </a:lnTo>
                <a:lnTo>
                  <a:pt x="1443297" y="447139"/>
                </a:lnTo>
                <a:lnTo>
                  <a:pt x="1445253" y="401030"/>
                </a:lnTo>
                <a:lnTo>
                  <a:pt x="1446347" y="355842"/>
                </a:lnTo>
                <a:lnTo>
                  <a:pt x="1446761" y="311854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7" name="object 7"/>
          <p:cNvSpPr/>
          <p:nvPr/>
        </p:nvSpPr>
        <p:spPr>
          <a:xfrm>
            <a:off x="1966247" y="2485344"/>
            <a:ext cx="158062" cy="981627"/>
          </a:xfrm>
          <a:custGeom>
            <a:avLst/>
            <a:gdLst/>
            <a:ahLst/>
            <a:cxnLst/>
            <a:rect l="l" t="t" r="r" b="b"/>
            <a:pathLst>
              <a:path w="232410" h="1443354">
                <a:moveTo>
                  <a:pt x="185370" y="9905"/>
                </a:moveTo>
                <a:lnTo>
                  <a:pt x="102684" y="170762"/>
                </a:lnTo>
                <a:lnTo>
                  <a:pt x="80478" y="243711"/>
                </a:lnTo>
                <a:lnTo>
                  <a:pt x="60878" y="313015"/>
                </a:lnTo>
                <a:lnTo>
                  <a:pt x="43926" y="379118"/>
                </a:lnTo>
                <a:lnTo>
                  <a:pt x="29660" y="442462"/>
                </a:lnTo>
                <a:lnTo>
                  <a:pt x="18119" y="503489"/>
                </a:lnTo>
                <a:lnTo>
                  <a:pt x="9343" y="562642"/>
                </a:lnTo>
                <a:lnTo>
                  <a:pt x="3372" y="620363"/>
                </a:lnTo>
                <a:lnTo>
                  <a:pt x="244" y="677096"/>
                </a:lnTo>
                <a:lnTo>
                  <a:pt x="0" y="733282"/>
                </a:lnTo>
                <a:lnTo>
                  <a:pt x="2677" y="789364"/>
                </a:lnTo>
                <a:lnTo>
                  <a:pt x="8317" y="845785"/>
                </a:lnTo>
                <a:lnTo>
                  <a:pt x="16959" y="902987"/>
                </a:lnTo>
                <a:lnTo>
                  <a:pt x="28655" y="961473"/>
                </a:lnTo>
                <a:lnTo>
                  <a:pt x="28655" y="732134"/>
                </a:lnTo>
                <a:lnTo>
                  <a:pt x="28951" y="676844"/>
                </a:lnTo>
                <a:lnTo>
                  <a:pt x="32096" y="621005"/>
                </a:lnTo>
                <a:lnTo>
                  <a:pt x="38048" y="564181"/>
                </a:lnTo>
                <a:lnTo>
                  <a:pt x="46768" y="505935"/>
                </a:lnTo>
                <a:lnTo>
                  <a:pt x="58214" y="445828"/>
                </a:lnTo>
                <a:lnTo>
                  <a:pt x="72344" y="383426"/>
                </a:lnTo>
                <a:lnTo>
                  <a:pt x="89118" y="318289"/>
                </a:lnTo>
                <a:lnTo>
                  <a:pt x="108495" y="249982"/>
                </a:lnTo>
                <a:lnTo>
                  <a:pt x="130432" y="178067"/>
                </a:lnTo>
                <a:lnTo>
                  <a:pt x="185370" y="9905"/>
                </a:lnTo>
                <a:close/>
              </a:path>
              <a:path w="232410" h="1443354">
                <a:moveTo>
                  <a:pt x="196448" y="1362951"/>
                </a:moveTo>
                <a:lnTo>
                  <a:pt x="161005" y="1277181"/>
                </a:lnTo>
                <a:lnTo>
                  <a:pt x="133805" y="1207159"/>
                </a:lnTo>
                <a:lnTo>
                  <a:pt x="109825" y="1140522"/>
                </a:lnTo>
                <a:lnTo>
                  <a:pt x="89023" y="1076834"/>
                </a:lnTo>
                <a:lnTo>
                  <a:pt x="71358" y="1015656"/>
                </a:lnTo>
                <a:lnTo>
                  <a:pt x="56790" y="956552"/>
                </a:lnTo>
                <a:lnTo>
                  <a:pt x="45277" y="899085"/>
                </a:lnTo>
                <a:lnTo>
                  <a:pt x="36777" y="842817"/>
                </a:lnTo>
                <a:lnTo>
                  <a:pt x="31251" y="787313"/>
                </a:lnTo>
                <a:lnTo>
                  <a:pt x="28655" y="732134"/>
                </a:lnTo>
                <a:lnTo>
                  <a:pt x="28655" y="961473"/>
                </a:lnTo>
                <a:lnTo>
                  <a:pt x="43403" y="1021506"/>
                </a:lnTo>
                <a:lnTo>
                  <a:pt x="61285" y="1083707"/>
                </a:lnTo>
                <a:lnTo>
                  <a:pt x="82326" y="1148461"/>
                </a:lnTo>
                <a:lnTo>
                  <a:pt x="106565" y="1216208"/>
                </a:lnTo>
                <a:lnTo>
                  <a:pt x="134042" y="1287392"/>
                </a:lnTo>
                <a:lnTo>
                  <a:pt x="164796" y="1362455"/>
                </a:lnTo>
                <a:lnTo>
                  <a:pt x="192615" y="1390417"/>
                </a:lnTo>
                <a:lnTo>
                  <a:pt x="196448" y="1362951"/>
                </a:lnTo>
                <a:close/>
              </a:path>
              <a:path w="232410" h="1443354">
                <a:moveTo>
                  <a:pt x="216612" y="1431543"/>
                </a:moveTo>
                <a:lnTo>
                  <a:pt x="216612" y="1411223"/>
                </a:lnTo>
                <a:lnTo>
                  <a:pt x="190704" y="1422653"/>
                </a:lnTo>
                <a:lnTo>
                  <a:pt x="169199" y="1372684"/>
                </a:lnTo>
                <a:lnTo>
                  <a:pt x="133554" y="1345691"/>
                </a:lnTo>
                <a:lnTo>
                  <a:pt x="126696" y="1341119"/>
                </a:lnTo>
                <a:lnTo>
                  <a:pt x="117552" y="1341881"/>
                </a:lnTo>
                <a:lnTo>
                  <a:pt x="112218" y="1348739"/>
                </a:lnTo>
                <a:lnTo>
                  <a:pt x="108408" y="1354835"/>
                </a:lnTo>
                <a:lnTo>
                  <a:pt x="109170" y="1363979"/>
                </a:lnTo>
                <a:lnTo>
                  <a:pt x="116028" y="1368551"/>
                </a:lnTo>
                <a:lnTo>
                  <a:pt x="215088" y="1443227"/>
                </a:lnTo>
                <a:lnTo>
                  <a:pt x="216612" y="1431543"/>
                </a:lnTo>
                <a:close/>
              </a:path>
              <a:path w="232410" h="1443354">
                <a:moveTo>
                  <a:pt x="192615" y="1390417"/>
                </a:moveTo>
                <a:lnTo>
                  <a:pt x="169199" y="1372684"/>
                </a:lnTo>
                <a:lnTo>
                  <a:pt x="189180" y="1419112"/>
                </a:lnTo>
                <a:lnTo>
                  <a:pt x="189180" y="1415033"/>
                </a:lnTo>
                <a:lnTo>
                  <a:pt x="192615" y="1390417"/>
                </a:lnTo>
                <a:close/>
              </a:path>
              <a:path w="232410" h="1443354">
                <a:moveTo>
                  <a:pt x="212040" y="1405127"/>
                </a:moveTo>
                <a:lnTo>
                  <a:pt x="192615" y="1390417"/>
                </a:lnTo>
                <a:lnTo>
                  <a:pt x="189180" y="1415033"/>
                </a:lnTo>
                <a:lnTo>
                  <a:pt x="212040" y="1405127"/>
                </a:lnTo>
                <a:close/>
              </a:path>
              <a:path w="232410" h="1443354">
                <a:moveTo>
                  <a:pt x="212040" y="1413241"/>
                </a:moveTo>
                <a:lnTo>
                  <a:pt x="212040" y="1405127"/>
                </a:lnTo>
                <a:lnTo>
                  <a:pt x="189180" y="1415033"/>
                </a:lnTo>
                <a:lnTo>
                  <a:pt x="189180" y="1419112"/>
                </a:lnTo>
                <a:lnTo>
                  <a:pt x="190704" y="1422653"/>
                </a:lnTo>
                <a:lnTo>
                  <a:pt x="212040" y="1413241"/>
                </a:lnTo>
                <a:close/>
              </a:path>
              <a:path w="232410" h="1443354">
                <a:moveTo>
                  <a:pt x="216612" y="1411223"/>
                </a:moveTo>
                <a:lnTo>
                  <a:pt x="196448" y="1362951"/>
                </a:lnTo>
                <a:lnTo>
                  <a:pt x="192615" y="1390417"/>
                </a:lnTo>
                <a:lnTo>
                  <a:pt x="212040" y="1405127"/>
                </a:lnTo>
                <a:lnTo>
                  <a:pt x="212040" y="1413241"/>
                </a:lnTo>
                <a:lnTo>
                  <a:pt x="216612" y="1411223"/>
                </a:lnTo>
                <a:close/>
              </a:path>
              <a:path w="232410" h="1443354">
                <a:moveTo>
                  <a:pt x="231852" y="1312163"/>
                </a:moveTo>
                <a:lnTo>
                  <a:pt x="226518" y="1305305"/>
                </a:lnTo>
                <a:lnTo>
                  <a:pt x="218136" y="1303781"/>
                </a:lnTo>
                <a:lnTo>
                  <a:pt x="210516" y="1303019"/>
                </a:lnTo>
                <a:lnTo>
                  <a:pt x="203658" y="1309115"/>
                </a:lnTo>
                <a:lnTo>
                  <a:pt x="202896" y="1316735"/>
                </a:lnTo>
                <a:lnTo>
                  <a:pt x="196448" y="1362951"/>
                </a:lnTo>
                <a:lnTo>
                  <a:pt x="216612" y="1411223"/>
                </a:lnTo>
                <a:lnTo>
                  <a:pt x="216612" y="1431543"/>
                </a:lnTo>
                <a:lnTo>
                  <a:pt x="231090" y="1320545"/>
                </a:lnTo>
                <a:lnTo>
                  <a:pt x="231852" y="1312163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8" name="object 8"/>
          <p:cNvSpPr/>
          <p:nvPr/>
        </p:nvSpPr>
        <p:spPr>
          <a:xfrm>
            <a:off x="2525811" y="1884190"/>
            <a:ext cx="1641083" cy="1584509"/>
          </a:xfrm>
          <a:custGeom>
            <a:avLst/>
            <a:gdLst/>
            <a:ahLst/>
            <a:cxnLst/>
            <a:rect l="l" t="t" r="r" b="b"/>
            <a:pathLst>
              <a:path w="2413000" h="2329815">
                <a:moveTo>
                  <a:pt x="12699" y="1970366"/>
                </a:moveTo>
                <a:lnTo>
                  <a:pt x="12699" y="1584119"/>
                </a:lnTo>
                <a:lnTo>
                  <a:pt x="0" y="1618992"/>
                </a:lnTo>
                <a:lnTo>
                  <a:pt x="0" y="1937216"/>
                </a:lnTo>
                <a:lnTo>
                  <a:pt x="12699" y="1970366"/>
                </a:lnTo>
                <a:close/>
              </a:path>
              <a:path w="2413000" h="2329815">
                <a:moveTo>
                  <a:pt x="2413000" y="1183385"/>
                </a:moveTo>
                <a:lnTo>
                  <a:pt x="2413000" y="1123231"/>
                </a:lnTo>
                <a:lnTo>
                  <a:pt x="2400300" y="1114459"/>
                </a:lnTo>
                <a:lnTo>
                  <a:pt x="2387600" y="1106586"/>
                </a:lnTo>
                <a:lnTo>
                  <a:pt x="2387600" y="1171955"/>
                </a:lnTo>
                <a:lnTo>
                  <a:pt x="2374900" y="1176527"/>
                </a:lnTo>
                <a:lnTo>
                  <a:pt x="2374900" y="1184147"/>
                </a:lnTo>
                <a:lnTo>
                  <a:pt x="2362200" y="1195444"/>
                </a:lnTo>
                <a:lnTo>
                  <a:pt x="2349500" y="1203259"/>
                </a:lnTo>
                <a:lnTo>
                  <a:pt x="2336800" y="1210574"/>
                </a:lnTo>
                <a:lnTo>
                  <a:pt x="2336800" y="1217418"/>
                </a:lnTo>
                <a:lnTo>
                  <a:pt x="2298700" y="1235417"/>
                </a:lnTo>
                <a:lnTo>
                  <a:pt x="2260600" y="1250214"/>
                </a:lnTo>
                <a:lnTo>
                  <a:pt x="2222500" y="1262584"/>
                </a:lnTo>
                <a:lnTo>
                  <a:pt x="2184400" y="1273301"/>
                </a:lnTo>
                <a:lnTo>
                  <a:pt x="2133600" y="1285493"/>
                </a:lnTo>
                <a:lnTo>
                  <a:pt x="2095500" y="1293187"/>
                </a:lnTo>
                <a:lnTo>
                  <a:pt x="2057400" y="1298900"/>
                </a:lnTo>
                <a:lnTo>
                  <a:pt x="2019300" y="1303014"/>
                </a:lnTo>
                <a:lnTo>
                  <a:pt x="1981200" y="1305482"/>
                </a:lnTo>
                <a:lnTo>
                  <a:pt x="1955800" y="1306192"/>
                </a:lnTo>
                <a:lnTo>
                  <a:pt x="1930400" y="1306138"/>
                </a:lnTo>
                <a:lnTo>
                  <a:pt x="1917700" y="1305820"/>
                </a:lnTo>
                <a:lnTo>
                  <a:pt x="1905000" y="1305305"/>
                </a:lnTo>
                <a:lnTo>
                  <a:pt x="1854200" y="1303781"/>
                </a:lnTo>
                <a:lnTo>
                  <a:pt x="1841500" y="1302399"/>
                </a:lnTo>
                <a:lnTo>
                  <a:pt x="1816100" y="1300861"/>
                </a:lnTo>
                <a:lnTo>
                  <a:pt x="1790700" y="1299179"/>
                </a:lnTo>
                <a:lnTo>
                  <a:pt x="1739900" y="1295429"/>
                </a:lnTo>
                <a:lnTo>
                  <a:pt x="1689100" y="1291240"/>
                </a:lnTo>
                <a:lnTo>
                  <a:pt x="1676400" y="1289009"/>
                </a:lnTo>
                <a:lnTo>
                  <a:pt x="1651000" y="1286702"/>
                </a:lnTo>
                <a:lnTo>
                  <a:pt x="1600199" y="1281908"/>
                </a:lnTo>
                <a:lnTo>
                  <a:pt x="1549399" y="1276946"/>
                </a:lnTo>
                <a:lnTo>
                  <a:pt x="1460499" y="1266889"/>
                </a:lnTo>
                <a:lnTo>
                  <a:pt x="1435099" y="1264412"/>
                </a:lnTo>
                <a:lnTo>
                  <a:pt x="1409699" y="1261974"/>
                </a:lnTo>
                <a:lnTo>
                  <a:pt x="1396999" y="1259585"/>
                </a:lnTo>
                <a:lnTo>
                  <a:pt x="1320799" y="1251965"/>
                </a:lnTo>
                <a:lnTo>
                  <a:pt x="1257299" y="1245107"/>
                </a:lnTo>
                <a:lnTo>
                  <a:pt x="1117599" y="1230629"/>
                </a:lnTo>
                <a:lnTo>
                  <a:pt x="990599" y="1218437"/>
                </a:lnTo>
                <a:lnTo>
                  <a:pt x="914399" y="1212341"/>
                </a:lnTo>
                <a:lnTo>
                  <a:pt x="850899" y="1207769"/>
                </a:lnTo>
                <a:lnTo>
                  <a:pt x="812799" y="1205605"/>
                </a:lnTo>
                <a:lnTo>
                  <a:pt x="761999" y="1203607"/>
                </a:lnTo>
                <a:lnTo>
                  <a:pt x="749299" y="1202718"/>
                </a:lnTo>
                <a:lnTo>
                  <a:pt x="723899" y="1201926"/>
                </a:lnTo>
                <a:lnTo>
                  <a:pt x="698499" y="1201251"/>
                </a:lnTo>
                <a:lnTo>
                  <a:pt x="673099" y="1200711"/>
                </a:lnTo>
                <a:lnTo>
                  <a:pt x="660399" y="1200325"/>
                </a:lnTo>
                <a:lnTo>
                  <a:pt x="634999" y="1200111"/>
                </a:lnTo>
                <a:lnTo>
                  <a:pt x="609599" y="1200089"/>
                </a:lnTo>
                <a:lnTo>
                  <a:pt x="596899" y="1200277"/>
                </a:lnTo>
                <a:lnTo>
                  <a:pt x="571499" y="1200693"/>
                </a:lnTo>
                <a:lnTo>
                  <a:pt x="546099" y="1201357"/>
                </a:lnTo>
                <a:lnTo>
                  <a:pt x="520699" y="1202287"/>
                </a:lnTo>
                <a:lnTo>
                  <a:pt x="507999" y="1203501"/>
                </a:lnTo>
                <a:lnTo>
                  <a:pt x="482599" y="1205019"/>
                </a:lnTo>
                <a:lnTo>
                  <a:pt x="457199" y="1206859"/>
                </a:lnTo>
                <a:lnTo>
                  <a:pt x="431799" y="1209039"/>
                </a:lnTo>
                <a:lnTo>
                  <a:pt x="419099" y="1211579"/>
                </a:lnTo>
                <a:lnTo>
                  <a:pt x="393699" y="1214627"/>
                </a:lnTo>
                <a:lnTo>
                  <a:pt x="355599" y="1221180"/>
                </a:lnTo>
                <a:lnTo>
                  <a:pt x="317499" y="1229397"/>
                </a:lnTo>
                <a:lnTo>
                  <a:pt x="279399" y="1240484"/>
                </a:lnTo>
                <a:lnTo>
                  <a:pt x="241299" y="1254776"/>
                </a:lnTo>
                <a:lnTo>
                  <a:pt x="241299" y="1260311"/>
                </a:lnTo>
                <a:lnTo>
                  <a:pt x="228599" y="1266251"/>
                </a:lnTo>
                <a:lnTo>
                  <a:pt x="177799" y="1297685"/>
                </a:lnTo>
                <a:lnTo>
                  <a:pt x="126999" y="1340357"/>
                </a:lnTo>
                <a:lnTo>
                  <a:pt x="76199" y="1393371"/>
                </a:lnTo>
                <a:lnTo>
                  <a:pt x="50799" y="1452452"/>
                </a:lnTo>
                <a:lnTo>
                  <a:pt x="25399" y="1516426"/>
                </a:lnTo>
                <a:lnTo>
                  <a:pt x="12699" y="1549881"/>
                </a:lnTo>
                <a:lnTo>
                  <a:pt x="12699" y="2002535"/>
                </a:lnTo>
                <a:lnTo>
                  <a:pt x="25399" y="2083307"/>
                </a:lnTo>
                <a:lnTo>
                  <a:pt x="25399" y="1647401"/>
                </a:lnTo>
                <a:lnTo>
                  <a:pt x="38099" y="1611988"/>
                </a:lnTo>
                <a:lnTo>
                  <a:pt x="38099" y="1577157"/>
                </a:lnTo>
                <a:lnTo>
                  <a:pt x="50799" y="1543069"/>
                </a:lnTo>
                <a:lnTo>
                  <a:pt x="50799" y="1509885"/>
                </a:lnTo>
                <a:lnTo>
                  <a:pt x="63499" y="1477768"/>
                </a:lnTo>
                <a:lnTo>
                  <a:pt x="88899" y="1446879"/>
                </a:lnTo>
                <a:lnTo>
                  <a:pt x="101599" y="1417379"/>
                </a:lnTo>
                <a:lnTo>
                  <a:pt x="139699" y="1363195"/>
                </a:lnTo>
                <a:lnTo>
                  <a:pt x="190499" y="1319783"/>
                </a:lnTo>
                <a:lnTo>
                  <a:pt x="241299" y="1287414"/>
                </a:lnTo>
                <a:lnTo>
                  <a:pt x="279399" y="1273996"/>
                </a:lnTo>
                <a:lnTo>
                  <a:pt x="304799" y="1262626"/>
                </a:lnTo>
                <a:lnTo>
                  <a:pt x="342899" y="1253164"/>
                </a:lnTo>
                <a:lnTo>
                  <a:pt x="380999" y="1245469"/>
                </a:lnTo>
                <a:lnTo>
                  <a:pt x="419099" y="1239400"/>
                </a:lnTo>
                <a:lnTo>
                  <a:pt x="469899" y="1234818"/>
                </a:lnTo>
                <a:lnTo>
                  <a:pt x="507999" y="1231582"/>
                </a:lnTo>
                <a:lnTo>
                  <a:pt x="546099" y="1229552"/>
                </a:lnTo>
                <a:lnTo>
                  <a:pt x="596899" y="1228586"/>
                </a:lnTo>
                <a:lnTo>
                  <a:pt x="634999" y="1228546"/>
                </a:lnTo>
                <a:lnTo>
                  <a:pt x="685799" y="1229290"/>
                </a:lnTo>
                <a:lnTo>
                  <a:pt x="723899" y="1230677"/>
                </a:lnTo>
                <a:lnTo>
                  <a:pt x="774699" y="1232569"/>
                </a:lnTo>
                <a:lnTo>
                  <a:pt x="812799" y="1234823"/>
                </a:lnTo>
                <a:lnTo>
                  <a:pt x="850899" y="1237301"/>
                </a:lnTo>
                <a:lnTo>
                  <a:pt x="888999" y="1239861"/>
                </a:lnTo>
                <a:lnTo>
                  <a:pt x="952499" y="1244667"/>
                </a:lnTo>
                <a:lnTo>
                  <a:pt x="990599" y="1246631"/>
                </a:lnTo>
                <a:lnTo>
                  <a:pt x="1117599" y="1258823"/>
                </a:lnTo>
                <a:lnTo>
                  <a:pt x="1257299" y="1273301"/>
                </a:lnTo>
                <a:lnTo>
                  <a:pt x="1320799" y="1280159"/>
                </a:lnTo>
                <a:lnTo>
                  <a:pt x="1384299" y="1287779"/>
                </a:lnTo>
                <a:lnTo>
                  <a:pt x="1435099" y="1291120"/>
                </a:lnTo>
                <a:lnTo>
                  <a:pt x="1473199" y="1295012"/>
                </a:lnTo>
                <a:lnTo>
                  <a:pt x="1511299" y="1299317"/>
                </a:lnTo>
                <a:lnTo>
                  <a:pt x="1549399" y="1303896"/>
                </a:lnTo>
                <a:lnTo>
                  <a:pt x="1625599" y="1313318"/>
                </a:lnTo>
                <a:lnTo>
                  <a:pt x="1676400" y="1317882"/>
                </a:lnTo>
                <a:lnTo>
                  <a:pt x="1714500" y="1322163"/>
                </a:lnTo>
                <a:lnTo>
                  <a:pt x="1752600" y="1326022"/>
                </a:lnTo>
                <a:lnTo>
                  <a:pt x="1790700" y="1329318"/>
                </a:lnTo>
                <a:lnTo>
                  <a:pt x="1828800" y="1331913"/>
                </a:lnTo>
                <a:lnTo>
                  <a:pt x="1879600" y="1333668"/>
                </a:lnTo>
                <a:lnTo>
                  <a:pt x="1917700" y="1334443"/>
                </a:lnTo>
                <a:lnTo>
                  <a:pt x="1955800" y="1334098"/>
                </a:lnTo>
                <a:lnTo>
                  <a:pt x="1993900" y="1332496"/>
                </a:lnTo>
                <a:lnTo>
                  <a:pt x="2032000" y="1329496"/>
                </a:lnTo>
                <a:lnTo>
                  <a:pt x="2070100" y="1324959"/>
                </a:lnTo>
                <a:lnTo>
                  <a:pt x="2120900" y="1318745"/>
                </a:lnTo>
                <a:lnTo>
                  <a:pt x="2159000" y="1310717"/>
                </a:lnTo>
                <a:lnTo>
                  <a:pt x="2197100" y="1300733"/>
                </a:lnTo>
                <a:lnTo>
                  <a:pt x="2235200" y="1288709"/>
                </a:lnTo>
                <a:lnTo>
                  <a:pt x="2247900" y="1284535"/>
                </a:lnTo>
                <a:lnTo>
                  <a:pt x="2286000" y="1270943"/>
                </a:lnTo>
                <a:lnTo>
                  <a:pt x="2324100" y="1255102"/>
                </a:lnTo>
                <a:lnTo>
                  <a:pt x="2349500" y="1242881"/>
                </a:lnTo>
                <a:lnTo>
                  <a:pt x="2349500" y="1236179"/>
                </a:lnTo>
                <a:lnTo>
                  <a:pt x="2362200" y="1229044"/>
                </a:lnTo>
                <a:lnTo>
                  <a:pt x="2374900" y="1221443"/>
                </a:lnTo>
                <a:lnTo>
                  <a:pt x="2387600" y="1213346"/>
                </a:lnTo>
                <a:lnTo>
                  <a:pt x="2400300" y="1204721"/>
                </a:lnTo>
                <a:lnTo>
                  <a:pt x="2400300" y="1188719"/>
                </a:lnTo>
                <a:lnTo>
                  <a:pt x="2413000" y="1183385"/>
                </a:lnTo>
                <a:close/>
              </a:path>
              <a:path w="2413000" h="2329815">
                <a:moveTo>
                  <a:pt x="101599" y="2324861"/>
                </a:moveTo>
                <a:lnTo>
                  <a:pt x="76199" y="2241803"/>
                </a:lnTo>
                <a:lnTo>
                  <a:pt x="38099" y="1997963"/>
                </a:lnTo>
                <a:lnTo>
                  <a:pt x="38099" y="1932248"/>
                </a:lnTo>
                <a:lnTo>
                  <a:pt x="25399" y="1898000"/>
                </a:lnTo>
                <a:lnTo>
                  <a:pt x="25399" y="2083307"/>
                </a:lnTo>
                <a:lnTo>
                  <a:pt x="50799" y="2247137"/>
                </a:lnTo>
                <a:lnTo>
                  <a:pt x="76199" y="2329433"/>
                </a:lnTo>
                <a:lnTo>
                  <a:pt x="101599" y="2324861"/>
                </a:lnTo>
                <a:close/>
              </a:path>
              <a:path w="2413000" h="2329815">
                <a:moveTo>
                  <a:pt x="177799" y="116585"/>
                </a:moveTo>
                <a:lnTo>
                  <a:pt x="165099" y="109727"/>
                </a:lnTo>
                <a:lnTo>
                  <a:pt x="114299" y="0"/>
                </a:lnTo>
                <a:lnTo>
                  <a:pt x="50799" y="102869"/>
                </a:lnTo>
                <a:lnTo>
                  <a:pt x="38099" y="109727"/>
                </a:lnTo>
                <a:lnTo>
                  <a:pt x="38099" y="118871"/>
                </a:lnTo>
                <a:lnTo>
                  <a:pt x="50799" y="123443"/>
                </a:lnTo>
                <a:lnTo>
                  <a:pt x="50799" y="128015"/>
                </a:lnTo>
                <a:lnTo>
                  <a:pt x="63499" y="124967"/>
                </a:lnTo>
                <a:lnTo>
                  <a:pt x="63499" y="118871"/>
                </a:lnTo>
                <a:lnTo>
                  <a:pt x="88899" y="85648"/>
                </a:lnTo>
                <a:lnTo>
                  <a:pt x="88899" y="80771"/>
                </a:lnTo>
                <a:lnTo>
                  <a:pt x="101599" y="27431"/>
                </a:lnTo>
                <a:lnTo>
                  <a:pt x="126999" y="28955"/>
                </a:lnTo>
                <a:lnTo>
                  <a:pt x="126999" y="93217"/>
                </a:lnTo>
                <a:lnTo>
                  <a:pt x="139699" y="122681"/>
                </a:lnTo>
                <a:lnTo>
                  <a:pt x="152399" y="129539"/>
                </a:lnTo>
                <a:lnTo>
                  <a:pt x="152399" y="133349"/>
                </a:lnTo>
                <a:lnTo>
                  <a:pt x="165099" y="128777"/>
                </a:lnTo>
                <a:lnTo>
                  <a:pt x="165099" y="124967"/>
                </a:lnTo>
                <a:lnTo>
                  <a:pt x="177799" y="116585"/>
                </a:lnTo>
                <a:close/>
              </a:path>
              <a:path w="2413000" h="2329815">
                <a:moveTo>
                  <a:pt x="126999" y="35813"/>
                </a:moveTo>
                <a:lnTo>
                  <a:pt x="126999" y="28955"/>
                </a:lnTo>
                <a:lnTo>
                  <a:pt x="101599" y="27431"/>
                </a:lnTo>
                <a:lnTo>
                  <a:pt x="88899" y="80771"/>
                </a:lnTo>
                <a:lnTo>
                  <a:pt x="88899" y="85648"/>
                </a:lnTo>
                <a:lnTo>
                  <a:pt x="101599" y="69037"/>
                </a:lnTo>
                <a:lnTo>
                  <a:pt x="101599" y="34289"/>
                </a:lnTo>
                <a:lnTo>
                  <a:pt x="126999" y="35813"/>
                </a:lnTo>
                <a:close/>
              </a:path>
              <a:path w="2413000" h="2329815">
                <a:moveTo>
                  <a:pt x="125741" y="90298"/>
                </a:moveTo>
                <a:lnTo>
                  <a:pt x="111177" y="56509"/>
                </a:lnTo>
                <a:lnTo>
                  <a:pt x="88899" y="85648"/>
                </a:lnTo>
                <a:lnTo>
                  <a:pt x="88899" y="480662"/>
                </a:lnTo>
                <a:lnTo>
                  <a:pt x="101599" y="520322"/>
                </a:lnTo>
                <a:lnTo>
                  <a:pt x="101599" y="559839"/>
                </a:lnTo>
                <a:lnTo>
                  <a:pt x="114299" y="599088"/>
                </a:lnTo>
                <a:lnTo>
                  <a:pt x="114299" y="163067"/>
                </a:lnTo>
                <a:lnTo>
                  <a:pt x="125741" y="90298"/>
                </a:lnTo>
                <a:close/>
              </a:path>
              <a:path w="2413000" h="2329815">
                <a:moveTo>
                  <a:pt x="126999" y="35813"/>
                </a:moveTo>
                <a:lnTo>
                  <a:pt x="101599" y="34289"/>
                </a:lnTo>
                <a:lnTo>
                  <a:pt x="111177" y="56509"/>
                </a:lnTo>
                <a:lnTo>
                  <a:pt x="126999" y="35813"/>
                </a:lnTo>
                <a:close/>
              </a:path>
              <a:path w="2413000" h="2329815">
                <a:moveTo>
                  <a:pt x="111177" y="56509"/>
                </a:moveTo>
                <a:lnTo>
                  <a:pt x="101599" y="34289"/>
                </a:lnTo>
                <a:lnTo>
                  <a:pt x="101599" y="69037"/>
                </a:lnTo>
                <a:lnTo>
                  <a:pt x="111177" y="56509"/>
                </a:lnTo>
                <a:close/>
              </a:path>
              <a:path w="2413000" h="2329815">
                <a:moveTo>
                  <a:pt x="126999" y="82295"/>
                </a:moveTo>
                <a:lnTo>
                  <a:pt x="126999" y="35813"/>
                </a:lnTo>
                <a:lnTo>
                  <a:pt x="111177" y="56509"/>
                </a:lnTo>
                <a:lnTo>
                  <a:pt x="125741" y="90298"/>
                </a:lnTo>
                <a:lnTo>
                  <a:pt x="126999" y="82295"/>
                </a:lnTo>
                <a:close/>
              </a:path>
              <a:path w="2413000" h="2329815">
                <a:moveTo>
                  <a:pt x="2387600" y="1136329"/>
                </a:moveTo>
                <a:lnTo>
                  <a:pt x="2387600" y="1099585"/>
                </a:lnTo>
                <a:lnTo>
                  <a:pt x="2374900" y="1093428"/>
                </a:lnTo>
                <a:lnTo>
                  <a:pt x="2336800" y="1079755"/>
                </a:lnTo>
                <a:lnTo>
                  <a:pt x="2311400" y="1074419"/>
                </a:lnTo>
                <a:lnTo>
                  <a:pt x="2298700" y="1071371"/>
                </a:lnTo>
                <a:lnTo>
                  <a:pt x="2260600" y="1064093"/>
                </a:lnTo>
                <a:lnTo>
                  <a:pt x="2222500" y="1060927"/>
                </a:lnTo>
                <a:lnTo>
                  <a:pt x="2197100" y="1060263"/>
                </a:lnTo>
                <a:lnTo>
                  <a:pt x="2184400" y="1059781"/>
                </a:lnTo>
                <a:lnTo>
                  <a:pt x="2171700" y="1059472"/>
                </a:lnTo>
                <a:lnTo>
                  <a:pt x="2159000" y="1059328"/>
                </a:lnTo>
                <a:lnTo>
                  <a:pt x="2146300" y="1059341"/>
                </a:lnTo>
                <a:lnTo>
                  <a:pt x="2133600" y="1059503"/>
                </a:lnTo>
                <a:lnTo>
                  <a:pt x="2120900" y="1059804"/>
                </a:lnTo>
                <a:lnTo>
                  <a:pt x="2108200" y="1060237"/>
                </a:lnTo>
                <a:lnTo>
                  <a:pt x="2095500" y="1060794"/>
                </a:lnTo>
                <a:lnTo>
                  <a:pt x="2095500" y="1061465"/>
                </a:lnTo>
                <a:lnTo>
                  <a:pt x="2032000" y="1062989"/>
                </a:lnTo>
                <a:lnTo>
                  <a:pt x="2019300" y="1063821"/>
                </a:lnTo>
                <a:lnTo>
                  <a:pt x="2006600" y="1064704"/>
                </a:lnTo>
                <a:lnTo>
                  <a:pt x="1981200" y="1065633"/>
                </a:lnTo>
                <a:lnTo>
                  <a:pt x="1968500" y="1066607"/>
                </a:lnTo>
                <a:lnTo>
                  <a:pt x="1943100" y="1067622"/>
                </a:lnTo>
                <a:lnTo>
                  <a:pt x="1930400" y="1068676"/>
                </a:lnTo>
                <a:lnTo>
                  <a:pt x="1905000" y="1069766"/>
                </a:lnTo>
                <a:lnTo>
                  <a:pt x="1892300" y="1070888"/>
                </a:lnTo>
                <a:lnTo>
                  <a:pt x="1866900" y="1072040"/>
                </a:lnTo>
                <a:lnTo>
                  <a:pt x="1841500" y="1074422"/>
                </a:lnTo>
                <a:lnTo>
                  <a:pt x="1803400" y="1076889"/>
                </a:lnTo>
                <a:lnTo>
                  <a:pt x="1765300" y="1079417"/>
                </a:lnTo>
                <a:lnTo>
                  <a:pt x="1676400" y="1085849"/>
                </a:lnTo>
                <a:lnTo>
                  <a:pt x="1600199" y="1090421"/>
                </a:lnTo>
                <a:lnTo>
                  <a:pt x="1536699" y="1094993"/>
                </a:lnTo>
                <a:lnTo>
                  <a:pt x="1460499" y="1098803"/>
                </a:lnTo>
                <a:lnTo>
                  <a:pt x="1384299" y="1103375"/>
                </a:lnTo>
                <a:lnTo>
                  <a:pt x="1244599" y="1110233"/>
                </a:lnTo>
                <a:lnTo>
                  <a:pt x="1142999" y="1113274"/>
                </a:lnTo>
                <a:lnTo>
                  <a:pt x="1092199" y="1114562"/>
                </a:lnTo>
                <a:lnTo>
                  <a:pt x="1041399" y="1115457"/>
                </a:lnTo>
                <a:lnTo>
                  <a:pt x="952499" y="1115684"/>
                </a:lnTo>
                <a:lnTo>
                  <a:pt x="939799" y="1115575"/>
                </a:lnTo>
                <a:lnTo>
                  <a:pt x="888999" y="1114555"/>
                </a:lnTo>
                <a:lnTo>
                  <a:pt x="838199" y="1112652"/>
                </a:lnTo>
                <a:lnTo>
                  <a:pt x="787399" y="1109744"/>
                </a:lnTo>
                <a:lnTo>
                  <a:pt x="736599" y="1105710"/>
                </a:lnTo>
                <a:lnTo>
                  <a:pt x="685799" y="1100427"/>
                </a:lnTo>
                <a:lnTo>
                  <a:pt x="634999" y="1093469"/>
                </a:lnTo>
                <a:lnTo>
                  <a:pt x="596899" y="1087475"/>
                </a:lnTo>
                <a:lnTo>
                  <a:pt x="558799" y="1079522"/>
                </a:lnTo>
                <a:lnTo>
                  <a:pt x="520699" y="1070524"/>
                </a:lnTo>
                <a:lnTo>
                  <a:pt x="482599" y="1059395"/>
                </a:lnTo>
                <a:lnTo>
                  <a:pt x="444499" y="1045051"/>
                </a:lnTo>
                <a:lnTo>
                  <a:pt x="406399" y="1022603"/>
                </a:lnTo>
                <a:lnTo>
                  <a:pt x="368299" y="1003553"/>
                </a:lnTo>
                <a:lnTo>
                  <a:pt x="317499" y="959491"/>
                </a:lnTo>
                <a:lnTo>
                  <a:pt x="266699" y="906352"/>
                </a:lnTo>
                <a:lnTo>
                  <a:pt x="241299" y="877682"/>
                </a:lnTo>
                <a:lnTo>
                  <a:pt x="228599" y="847758"/>
                </a:lnTo>
                <a:lnTo>
                  <a:pt x="203199" y="816691"/>
                </a:lnTo>
                <a:lnTo>
                  <a:pt x="190499" y="784589"/>
                </a:lnTo>
                <a:lnTo>
                  <a:pt x="177799" y="751563"/>
                </a:lnTo>
                <a:lnTo>
                  <a:pt x="152399" y="683175"/>
                </a:lnTo>
                <a:lnTo>
                  <a:pt x="152399" y="648034"/>
                </a:lnTo>
                <a:lnTo>
                  <a:pt x="126999" y="576405"/>
                </a:lnTo>
                <a:lnTo>
                  <a:pt x="126999" y="467241"/>
                </a:lnTo>
                <a:lnTo>
                  <a:pt x="114299" y="430833"/>
                </a:lnTo>
                <a:lnTo>
                  <a:pt x="114299" y="637942"/>
                </a:lnTo>
                <a:lnTo>
                  <a:pt x="152399" y="750892"/>
                </a:lnTo>
                <a:lnTo>
                  <a:pt x="165099" y="786921"/>
                </a:lnTo>
                <a:lnTo>
                  <a:pt x="190499" y="855794"/>
                </a:lnTo>
                <a:lnTo>
                  <a:pt x="215899" y="888389"/>
                </a:lnTo>
                <a:lnTo>
                  <a:pt x="241299" y="919588"/>
                </a:lnTo>
                <a:lnTo>
                  <a:pt x="266699" y="949268"/>
                </a:lnTo>
                <a:lnTo>
                  <a:pt x="330199" y="1003568"/>
                </a:lnTo>
                <a:lnTo>
                  <a:pt x="355599" y="1027937"/>
                </a:lnTo>
                <a:lnTo>
                  <a:pt x="393699" y="1047749"/>
                </a:lnTo>
                <a:lnTo>
                  <a:pt x="419099" y="1065275"/>
                </a:lnTo>
                <a:lnTo>
                  <a:pt x="457199" y="1078928"/>
                </a:lnTo>
                <a:lnTo>
                  <a:pt x="469899" y="1083402"/>
                </a:lnTo>
                <a:lnTo>
                  <a:pt x="482599" y="1087592"/>
                </a:lnTo>
                <a:lnTo>
                  <a:pt x="482599" y="1091517"/>
                </a:lnTo>
                <a:lnTo>
                  <a:pt x="520699" y="1101885"/>
                </a:lnTo>
                <a:lnTo>
                  <a:pt x="558799" y="1110524"/>
                </a:lnTo>
                <a:lnTo>
                  <a:pt x="596899" y="1117930"/>
                </a:lnTo>
                <a:lnTo>
                  <a:pt x="647699" y="1125473"/>
                </a:lnTo>
                <a:lnTo>
                  <a:pt x="711199" y="1132331"/>
                </a:lnTo>
                <a:lnTo>
                  <a:pt x="761999" y="1136924"/>
                </a:lnTo>
                <a:lnTo>
                  <a:pt x="812799" y="1140355"/>
                </a:lnTo>
                <a:lnTo>
                  <a:pt x="876299" y="1142728"/>
                </a:lnTo>
                <a:lnTo>
                  <a:pt x="901699" y="1143550"/>
                </a:lnTo>
                <a:lnTo>
                  <a:pt x="927099" y="1144146"/>
                </a:lnTo>
                <a:lnTo>
                  <a:pt x="952499" y="1144530"/>
                </a:lnTo>
                <a:lnTo>
                  <a:pt x="965199" y="1144622"/>
                </a:lnTo>
                <a:lnTo>
                  <a:pt x="1028699" y="1144535"/>
                </a:lnTo>
                <a:lnTo>
                  <a:pt x="1054099" y="1144198"/>
                </a:lnTo>
                <a:lnTo>
                  <a:pt x="1079499" y="1143713"/>
                </a:lnTo>
                <a:lnTo>
                  <a:pt x="1117599" y="1143094"/>
                </a:lnTo>
                <a:lnTo>
                  <a:pt x="1168399" y="1141502"/>
                </a:lnTo>
                <a:lnTo>
                  <a:pt x="1219199" y="1139527"/>
                </a:lnTo>
                <a:lnTo>
                  <a:pt x="1384299" y="1131569"/>
                </a:lnTo>
                <a:lnTo>
                  <a:pt x="1460499" y="1128521"/>
                </a:lnTo>
                <a:lnTo>
                  <a:pt x="1536699" y="1123949"/>
                </a:lnTo>
                <a:lnTo>
                  <a:pt x="1600199" y="1118615"/>
                </a:lnTo>
                <a:lnTo>
                  <a:pt x="1676400" y="1114805"/>
                </a:lnTo>
                <a:lnTo>
                  <a:pt x="1739900" y="1110233"/>
                </a:lnTo>
                <a:lnTo>
                  <a:pt x="1752600" y="1108894"/>
                </a:lnTo>
                <a:lnTo>
                  <a:pt x="1778000" y="1107591"/>
                </a:lnTo>
                <a:lnTo>
                  <a:pt x="1790700" y="1106324"/>
                </a:lnTo>
                <a:lnTo>
                  <a:pt x="1803400" y="1105093"/>
                </a:lnTo>
                <a:lnTo>
                  <a:pt x="1828800" y="1103897"/>
                </a:lnTo>
                <a:lnTo>
                  <a:pt x="1841500" y="1102735"/>
                </a:lnTo>
                <a:lnTo>
                  <a:pt x="1866900" y="1101606"/>
                </a:lnTo>
                <a:lnTo>
                  <a:pt x="1879600" y="1100510"/>
                </a:lnTo>
                <a:lnTo>
                  <a:pt x="1892300" y="1099446"/>
                </a:lnTo>
                <a:lnTo>
                  <a:pt x="1917700" y="1098413"/>
                </a:lnTo>
                <a:lnTo>
                  <a:pt x="1930400" y="1097411"/>
                </a:lnTo>
                <a:lnTo>
                  <a:pt x="1943100" y="1096439"/>
                </a:lnTo>
                <a:lnTo>
                  <a:pt x="1968500" y="1095496"/>
                </a:lnTo>
                <a:lnTo>
                  <a:pt x="1981200" y="1094582"/>
                </a:lnTo>
                <a:lnTo>
                  <a:pt x="2006600" y="1093696"/>
                </a:lnTo>
                <a:lnTo>
                  <a:pt x="2019300" y="1092837"/>
                </a:lnTo>
                <a:lnTo>
                  <a:pt x="2032000" y="1092004"/>
                </a:lnTo>
                <a:lnTo>
                  <a:pt x="2057400" y="1091198"/>
                </a:lnTo>
                <a:lnTo>
                  <a:pt x="2095500" y="1089659"/>
                </a:lnTo>
                <a:lnTo>
                  <a:pt x="2108200" y="1089659"/>
                </a:lnTo>
                <a:lnTo>
                  <a:pt x="2146300" y="1089019"/>
                </a:lnTo>
                <a:lnTo>
                  <a:pt x="2184400" y="1089163"/>
                </a:lnTo>
                <a:lnTo>
                  <a:pt x="2222500" y="1090041"/>
                </a:lnTo>
                <a:lnTo>
                  <a:pt x="2260600" y="1093179"/>
                </a:lnTo>
                <a:lnTo>
                  <a:pt x="2311400" y="1101851"/>
                </a:lnTo>
                <a:lnTo>
                  <a:pt x="2324100" y="1104829"/>
                </a:lnTo>
                <a:lnTo>
                  <a:pt x="2324100" y="1107530"/>
                </a:lnTo>
                <a:lnTo>
                  <a:pt x="2336800" y="1111278"/>
                </a:lnTo>
                <a:lnTo>
                  <a:pt x="2349500" y="1116053"/>
                </a:lnTo>
                <a:lnTo>
                  <a:pt x="2362200" y="1121833"/>
                </a:lnTo>
                <a:lnTo>
                  <a:pt x="2374900" y="1128599"/>
                </a:lnTo>
                <a:lnTo>
                  <a:pt x="2387600" y="1136329"/>
                </a:lnTo>
                <a:close/>
              </a:path>
              <a:path w="2413000" h="2329815">
                <a:moveTo>
                  <a:pt x="126999" y="93217"/>
                </a:moveTo>
                <a:lnTo>
                  <a:pt x="126999" y="82295"/>
                </a:lnTo>
                <a:lnTo>
                  <a:pt x="125741" y="90298"/>
                </a:lnTo>
                <a:lnTo>
                  <a:pt x="126999" y="93217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9" name="object 9"/>
          <p:cNvSpPr/>
          <p:nvPr/>
        </p:nvSpPr>
        <p:spPr>
          <a:xfrm>
            <a:off x="2248826" y="1882116"/>
            <a:ext cx="178360" cy="1584941"/>
          </a:xfrm>
          <a:custGeom>
            <a:avLst/>
            <a:gdLst/>
            <a:ahLst/>
            <a:cxnLst/>
            <a:rect l="l" t="t" r="r" b="b"/>
            <a:pathLst>
              <a:path w="262254" h="2330450">
                <a:moveTo>
                  <a:pt x="42465" y="2247381"/>
                </a:moveTo>
                <a:lnTo>
                  <a:pt x="28956" y="2202942"/>
                </a:lnTo>
                <a:lnTo>
                  <a:pt x="27432" y="2196084"/>
                </a:lnTo>
                <a:lnTo>
                  <a:pt x="18288" y="2191512"/>
                </a:lnTo>
                <a:lnTo>
                  <a:pt x="10668" y="2193798"/>
                </a:lnTo>
                <a:lnTo>
                  <a:pt x="3810" y="2196084"/>
                </a:lnTo>
                <a:lnTo>
                  <a:pt x="0" y="2203704"/>
                </a:lnTo>
                <a:lnTo>
                  <a:pt x="1524" y="2211324"/>
                </a:lnTo>
                <a:lnTo>
                  <a:pt x="30480" y="2305431"/>
                </a:lnTo>
                <a:lnTo>
                  <a:pt x="30480" y="2298954"/>
                </a:lnTo>
                <a:lnTo>
                  <a:pt x="32004" y="2292096"/>
                </a:lnTo>
                <a:lnTo>
                  <a:pt x="34290" y="2282952"/>
                </a:lnTo>
                <a:lnTo>
                  <a:pt x="42465" y="2247381"/>
                </a:lnTo>
                <a:close/>
              </a:path>
              <a:path w="262254" h="2330450">
                <a:moveTo>
                  <a:pt x="50988" y="2275417"/>
                </a:moveTo>
                <a:lnTo>
                  <a:pt x="42465" y="2247381"/>
                </a:lnTo>
                <a:lnTo>
                  <a:pt x="34290" y="2282952"/>
                </a:lnTo>
                <a:lnTo>
                  <a:pt x="32004" y="2292096"/>
                </a:lnTo>
                <a:lnTo>
                  <a:pt x="30480" y="2298954"/>
                </a:lnTo>
                <a:lnTo>
                  <a:pt x="34290" y="2299906"/>
                </a:lnTo>
                <a:lnTo>
                  <a:pt x="34290" y="2292858"/>
                </a:lnTo>
                <a:lnTo>
                  <a:pt x="50988" y="2275417"/>
                </a:lnTo>
                <a:close/>
              </a:path>
              <a:path w="262254" h="2330450">
                <a:moveTo>
                  <a:pt x="128778" y="2234946"/>
                </a:moveTo>
                <a:lnTo>
                  <a:pt x="128778" y="2225040"/>
                </a:lnTo>
                <a:lnTo>
                  <a:pt x="122682" y="2220468"/>
                </a:lnTo>
                <a:lnTo>
                  <a:pt x="117348" y="2215134"/>
                </a:lnTo>
                <a:lnTo>
                  <a:pt x="108204" y="2215134"/>
                </a:lnTo>
                <a:lnTo>
                  <a:pt x="102870" y="2221230"/>
                </a:lnTo>
                <a:lnTo>
                  <a:pt x="70278" y="2255269"/>
                </a:lnTo>
                <a:lnTo>
                  <a:pt x="62484" y="2289810"/>
                </a:lnTo>
                <a:lnTo>
                  <a:pt x="59436" y="2298192"/>
                </a:lnTo>
                <a:lnTo>
                  <a:pt x="57912" y="2305812"/>
                </a:lnTo>
                <a:lnTo>
                  <a:pt x="30480" y="2298954"/>
                </a:lnTo>
                <a:lnTo>
                  <a:pt x="30480" y="2305431"/>
                </a:lnTo>
                <a:lnTo>
                  <a:pt x="38100" y="2330196"/>
                </a:lnTo>
                <a:lnTo>
                  <a:pt x="123444" y="2239518"/>
                </a:lnTo>
                <a:lnTo>
                  <a:pt x="128778" y="2234946"/>
                </a:lnTo>
                <a:close/>
              </a:path>
              <a:path w="262254" h="2330450">
                <a:moveTo>
                  <a:pt x="57912" y="2298192"/>
                </a:moveTo>
                <a:lnTo>
                  <a:pt x="50988" y="2275417"/>
                </a:lnTo>
                <a:lnTo>
                  <a:pt x="34290" y="2292858"/>
                </a:lnTo>
                <a:lnTo>
                  <a:pt x="57912" y="2298192"/>
                </a:lnTo>
                <a:close/>
              </a:path>
              <a:path w="262254" h="2330450">
                <a:moveTo>
                  <a:pt x="57912" y="2305812"/>
                </a:moveTo>
                <a:lnTo>
                  <a:pt x="57912" y="2298192"/>
                </a:lnTo>
                <a:lnTo>
                  <a:pt x="34290" y="2292858"/>
                </a:lnTo>
                <a:lnTo>
                  <a:pt x="34290" y="2299906"/>
                </a:lnTo>
                <a:lnTo>
                  <a:pt x="57912" y="2305812"/>
                </a:lnTo>
                <a:close/>
              </a:path>
              <a:path w="262254" h="2330450">
                <a:moveTo>
                  <a:pt x="232525" y="1407293"/>
                </a:moveTo>
                <a:lnTo>
                  <a:pt x="232525" y="1041241"/>
                </a:lnTo>
                <a:lnTo>
                  <a:pt x="231443" y="1099295"/>
                </a:lnTo>
                <a:lnTo>
                  <a:pt x="229188" y="1157308"/>
                </a:lnTo>
                <a:lnTo>
                  <a:pt x="225697" y="1215265"/>
                </a:lnTo>
                <a:lnTo>
                  <a:pt x="220907" y="1273154"/>
                </a:lnTo>
                <a:lnTo>
                  <a:pt x="214756" y="1330961"/>
                </a:lnTo>
                <a:lnTo>
                  <a:pt x="207181" y="1388672"/>
                </a:lnTo>
                <a:lnTo>
                  <a:pt x="198120" y="1446276"/>
                </a:lnTo>
                <a:lnTo>
                  <a:pt x="191262" y="1494282"/>
                </a:lnTo>
                <a:lnTo>
                  <a:pt x="175260" y="1591818"/>
                </a:lnTo>
                <a:lnTo>
                  <a:pt x="143600" y="1765106"/>
                </a:lnTo>
                <a:lnTo>
                  <a:pt x="95090" y="2007462"/>
                </a:lnTo>
                <a:lnTo>
                  <a:pt x="42465" y="2247381"/>
                </a:lnTo>
                <a:lnTo>
                  <a:pt x="50988" y="2275417"/>
                </a:lnTo>
                <a:lnTo>
                  <a:pt x="131445" y="1974375"/>
                </a:lnTo>
                <a:lnTo>
                  <a:pt x="170984" y="1776564"/>
                </a:lnTo>
                <a:lnTo>
                  <a:pt x="199812" y="1617701"/>
                </a:lnTo>
                <a:lnTo>
                  <a:pt x="219456" y="1498092"/>
                </a:lnTo>
                <a:lnTo>
                  <a:pt x="232525" y="1407293"/>
                </a:lnTo>
                <a:close/>
              </a:path>
              <a:path w="262254" h="2330450">
                <a:moveTo>
                  <a:pt x="70278" y="2255269"/>
                </a:moveTo>
                <a:lnTo>
                  <a:pt x="50988" y="2275417"/>
                </a:lnTo>
                <a:lnTo>
                  <a:pt x="57912" y="2298192"/>
                </a:lnTo>
                <a:lnTo>
                  <a:pt x="57912" y="2305812"/>
                </a:lnTo>
                <a:lnTo>
                  <a:pt x="59436" y="2298192"/>
                </a:lnTo>
                <a:lnTo>
                  <a:pt x="62484" y="2289810"/>
                </a:lnTo>
                <a:lnTo>
                  <a:pt x="70278" y="2255269"/>
                </a:lnTo>
                <a:close/>
              </a:path>
              <a:path w="262254" h="2330450">
                <a:moveTo>
                  <a:pt x="261638" y="1011747"/>
                </a:moveTo>
                <a:lnTo>
                  <a:pt x="261110" y="955548"/>
                </a:lnTo>
                <a:lnTo>
                  <a:pt x="259615" y="899326"/>
                </a:lnTo>
                <a:lnTo>
                  <a:pt x="257213" y="843100"/>
                </a:lnTo>
                <a:lnTo>
                  <a:pt x="253964" y="786891"/>
                </a:lnTo>
                <a:lnTo>
                  <a:pt x="249929" y="730717"/>
                </a:lnTo>
                <a:lnTo>
                  <a:pt x="245168" y="674599"/>
                </a:lnTo>
                <a:lnTo>
                  <a:pt x="239742" y="618557"/>
                </a:lnTo>
                <a:lnTo>
                  <a:pt x="233711" y="562610"/>
                </a:lnTo>
                <a:lnTo>
                  <a:pt x="220075" y="451079"/>
                </a:lnTo>
                <a:lnTo>
                  <a:pt x="196595" y="284988"/>
                </a:lnTo>
                <a:lnTo>
                  <a:pt x="151637" y="0"/>
                </a:lnTo>
                <a:lnTo>
                  <a:pt x="123443" y="4572"/>
                </a:lnTo>
                <a:lnTo>
                  <a:pt x="168402" y="288798"/>
                </a:lnTo>
                <a:lnTo>
                  <a:pt x="184958" y="403697"/>
                </a:lnTo>
                <a:lnTo>
                  <a:pt x="199834" y="519070"/>
                </a:lnTo>
                <a:lnTo>
                  <a:pt x="206485" y="576901"/>
                </a:lnTo>
                <a:lnTo>
                  <a:pt x="212528" y="634810"/>
                </a:lnTo>
                <a:lnTo>
                  <a:pt x="217900" y="692783"/>
                </a:lnTo>
                <a:lnTo>
                  <a:pt x="222538" y="750808"/>
                </a:lnTo>
                <a:lnTo>
                  <a:pt x="226379" y="808872"/>
                </a:lnTo>
                <a:lnTo>
                  <a:pt x="229362" y="866960"/>
                </a:lnTo>
                <a:lnTo>
                  <a:pt x="231422" y="925060"/>
                </a:lnTo>
                <a:lnTo>
                  <a:pt x="232497" y="983158"/>
                </a:lnTo>
                <a:lnTo>
                  <a:pt x="232525" y="1407293"/>
                </a:lnTo>
                <a:lnTo>
                  <a:pt x="241107" y="1347355"/>
                </a:lnTo>
                <a:lnTo>
                  <a:pt x="247652" y="1291708"/>
                </a:lnTo>
                <a:lnTo>
                  <a:pt x="252867" y="1235920"/>
                </a:lnTo>
                <a:lnTo>
                  <a:pt x="256813" y="1180010"/>
                </a:lnTo>
                <a:lnTo>
                  <a:pt x="259550" y="1123998"/>
                </a:lnTo>
                <a:lnTo>
                  <a:pt x="261138" y="1067904"/>
                </a:lnTo>
                <a:lnTo>
                  <a:pt x="261638" y="1011747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-23717" y="2640941"/>
            <a:ext cx="446049" cy="23019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8637"/>
            <a:r>
              <a:rPr lang="zh-CN" altLang="en-US" sz="1496" b="1" spc="34" dirty="0" smtClean="0">
                <a:solidFill>
                  <a:srgbClr val="1C26F6"/>
                </a:solidFill>
                <a:latin typeface="微软雅黑"/>
                <a:cs typeface="微软雅黑"/>
              </a:rPr>
              <a:t>出口</a:t>
            </a:r>
            <a:endParaRPr lang="zh-CN" altLang="en-US" sz="1496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2521" y="3865875"/>
            <a:ext cx="258658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918"/>
              </a:spcBef>
            </a:pPr>
            <a:r>
              <a:rPr lang="zh-CN" altLang="en-US" sz="1600" b="1" spc="31" dirty="0">
                <a:solidFill>
                  <a:srgbClr val="C00000"/>
                </a:solidFill>
                <a:latin typeface="宋体"/>
                <a:cs typeface="宋体"/>
              </a:rPr>
              <a:t>“</a:t>
            </a:r>
            <a:r>
              <a:rPr lang="en-US" altLang="zh-CN" sz="1600" b="1" spc="17" dirty="0">
                <a:solidFill>
                  <a:srgbClr val="C00000"/>
                </a:solidFill>
                <a:latin typeface="Consolas"/>
                <a:cs typeface="Consolas"/>
              </a:rPr>
              <a:t>5+2</a:t>
            </a:r>
            <a:r>
              <a:rPr lang="zh-CN" altLang="en-US" sz="1600" b="1" spc="31" dirty="0">
                <a:solidFill>
                  <a:srgbClr val="C00000"/>
                </a:solidFill>
                <a:latin typeface="宋体"/>
                <a:cs typeface="宋体"/>
              </a:rPr>
              <a:t>”</a:t>
            </a:r>
            <a:r>
              <a:rPr lang="zh-CN" altLang="en-US" sz="1600" b="1" spc="31" dirty="0" smtClean="0">
                <a:solidFill>
                  <a:srgbClr val="C00000"/>
                </a:solidFill>
                <a:latin typeface="微软雅黑"/>
                <a:cs typeface="微软雅黑"/>
              </a:rPr>
              <a:t>结构</a:t>
            </a:r>
            <a:endParaRPr lang="en-US" altLang="zh-CN" sz="1600" b="1" spc="31" dirty="0" smtClean="0">
              <a:solidFill>
                <a:srgbClr val="C00000"/>
              </a:solidFill>
              <a:latin typeface="微软雅黑"/>
              <a:cs typeface="微软雅黑"/>
            </a:endParaRPr>
          </a:p>
          <a:p>
            <a:pPr algn="ctr">
              <a:spcBef>
                <a:spcPts val="918"/>
              </a:spcBef>
            </a:pPr>
            <a:r>
              <a:rPr lang="zh-CN" altLang="en-US" sz="1600" b="1" spc="31" dirty="0" smtClean="0">
                <a:solidFill>
                  <a:srgbClr val="C00000"/>
                </a:solidFill>
                <a:latin typeface="微软雅黑"/>
                <a:cs typeface="微软雅黑"/>
              </a:rPr>
              <a:t>分布式</a:t>
            </a:r>
            <a:endParaRPr lang="en-US" altLang="zh-CN" sz="1600" b="1" spc="31" dirty="0" smtClean="0">
              <a:solidFill>
                <a:srgbClr val="C00000"/>
              </a:solidFill>
              <a:latin typeface="微软雅黑"/>
              <a:cs typeface="微软雅黑"/>
            </a:endParaRPr>
          </a:p>
          <a:p>
            <a:pPr algn="ctr">
              <a:spcBef>
                <a:spcPts val="918"/>
              </a:spcBef>
            </a:pPr>
            <a:r>
              <a:rPr lang="en-US" altLang="zh-CN" sz="1600" b="1" spc="31" dirty="0" smtClean="0">
                <a:solidFill>
                  <a:srgbClr val="C00000"/>
                </a:solidFill>
                <a:latin typeface="微软雅黑"/>
                <a:cs typeface="微软雅黑"/>
              </a:rPr>
              <a:t>3</a:t>
            </a:r>
            <a:r>
              <a:rPr lang="zh-CN" altLang="en-US" sz="1600" b="1" spc="31" dirty="0" smtClean="0">
                <a:solidFill>
                  <a:srgbClr val="C00000"/>
                </a:solidFill>
                <a:latin typeface="微软雅黑"/>
                <a:cs typeface="微软雅黑"/>
              </a:rPr>
              <a:t>条数据流路径</a:t>
            </a:r>
            <a:endParaRPr lang="zh-CN" altLang="en-US" sz="1600" b="1" dirty="0">
              <a:solidFill>
                <a:srgbClr val="C00000"/>
              </a:solidFill>
              <a:latin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9647" y="5343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zh-CN" altLang="en-US" dirty="0" smtClean="0"/>
              <a:t>爬虫框架结构图</a:t>
            </a:r>
            <a:endParaRPr lang="zh-CN" altLang="en-US" dirty="0"/>
          </a:p>
        </p:txBody>
      </p:sp>
      <p:sp>
        <p:nvSpPr>
          <p:cNvPr id="13" name="object 3"/>
          <p:cNvSpPr txBox="1"/>
          <p:nvPr/>
        </p:nvSpPr>
        <p:spPr>
          <a:xfrm>
            <a:off x="3922369" y="2870975"/>
            <a:ext cx="71905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b="1" spc="17" dirty="0">
                <a:solidFill>
                  <a:srgbClr val="1C26F6"/>
                </a:solidFill>
                <a:latin typeface="微软雅黑"/>
                <a:cs typeface="微软雅黑"/>
              </a:rPr>
              <a:t>已有实现</a:t>
            </a:r>
            <a:endParaRPr sz="1360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2732480" y="3540978"/>
            <a:ext cx="71905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b="1" spc="17" dirty="0">
                <a:solidFill>
                  <a:srgbClr val="1C26F6"/>
                </a:solidFill>
                <a:latin typeface="微软雅黑"/>
                <a:cs typeface="微软雅黑"/>
              </a:rPr>
              <a:t>已有实现</a:t>
            </a:r>
            <a:endParaRPr sz="1360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2294570" y="2739778"/>
            <a:ext cx="71905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b="1" spc="17" dirty="0">
                <a:solidFill>
                  <a:srgbClr val="1C26F6"/>
                </a:solidFill>
                <a:latin typeface="微软雅黑"/>
                <a:cs typeface="微软雅黑"/>
              </a:rPr>
              <a:t>已有实现</a:t>
            </a:r>
            <a:endParaRPr sz="1360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16" name="object 6"/>
          <p:cNvSpPr txBox="1">
            <a:spLocks/>
          </p:cNvSpPr>
          <p:nvPr/>
        </p:nvSpPr>
        <p:spPr>
          <a:xfrm>
            <a:off x="2670297" y="1131590"/>
            <a:ext cx="1262770" cy="2092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8637"/>
            <a:r>
              <a:rPr lang="zh-CN" altLang="en-US" sz="1360" spc="17" dirty="0" smtClean="0">
                <a:solidFill>
                  <a:srgbClr val="000000"/>
                </a:solidFill>
                <a:latin typeface="微软雅黑"/>
                <a:cs typeface="微软雅黑"/>
              </a:rPr>
              <a:t>用户编</a:t>
            </a:r>
            <a:r>
              <a:rPr lang="zh-CN" altLang="en-US" sz="1360" spc="20" dirty="0" smtClean="0">
                <a:solidFill>
                  <a:srgbClr val="000000"/>
                </a:solidFill>
                <a:latin typeface="微软雅黑"/>
                <a:cs typeface="微软雅黑"/>
              </a:rPr>
              <a:t>写</a:t>
            </a:r>
            <a:r>
              <a:rPr lang="en-US" altLang="zh-CN" sz="1360" spc="1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zh-CN" altLang="en-US" sz="1360" spc="17" dirty="0" smtClean="0">
                <a:solidFill>
                  <a:srgbClr val="000000"/>
                </a:solidFill>
                <a:latin typeface="微软雅黑"/>
                <a:cs typeface="微软雅黑"/>
              </a:rPr>
              <a:t>配</a:t>
            </a:r>
            <a:r>
              <a:rPr lang="zh-CN" altLang="en-US" sz="1360" spc="20" dirty="0" smtClean="0">
                <a:solidFill>
                  <a:srgbClr val="000000"/>
                </a:solidFill>
                <a:latin typeface="微软雅黑"/>
                <a:cs typeface="微软雅黑"/>
              </a:rPr>
              <a:t>置</a:t>
            </a:r>
            <a:r>
              <a:rPr lang="en-US" altLang="zh-CN" sz="1360" spc="1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zh-CN" altLang="en-US" sz="1360" dirty="0">
              <a:latin typeface="Consolas"/>
              <a:cs typeface="Consolas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-36512" y="2172246"/>
            <a:ext cx="1262338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latin typeface="微软雅黑"/>
                <a:cs typeface="微软雅黑"/>
              </a:rPr>
              <a:t>用户编写</a:t>
            </a:r>
            <a:r>
              <a:rPr sz="1360" spc="14" dirty="0">
                <a:latin typeface="Consolas"/>
                <a:cs typeface="Consolas"/>
              </a:rPr>
              <a:t>(</a:t>
            </a:r>
            <a:r>
              <a:rPr sz="1360" spc="17" dirty="0">
                <a:latin typeface="微软雅黑"/>
                <a:cs typeface="微软雅黑"/>
              </a:rPr>
              <a:t>配置</a:t>
            </a:r>
            <a:r>
              <a:rPr sz="1360" spc="10" dirty="0">
                <a:latin typeface="Consolas"/>
                <a:cs typeface="Consolas"/>
              </a:rPr>
              <a:t>)</a:t>
            </a:r>
            <a:endParaRPr sz="1360" dirty="0">
              <a:latin typeface="Consolas"/>
              <a:cs typeface="Consolas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4960511" y="3371026"/>
            <a:ext cx="37547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000" b="1" dirty="0">
                <a:solidFill>
                  <a:srgbClr val="1C26F6"/>
                </a:solidFill>
                <a:latin typeface="微软雅黑"/>
                <a:cs typeface="微软雅黑"/>
              </a:rPr>
              <a:t>Spider Middleware</a:t>
            </a:r>
            <a:r>
              <a:rPr lang="zh-CN" altLang="en-US" sz="1000" b="1" dirty="0">
                <a:solidFill>
                  <a:srgbClr val="1C26F6"/>
                </a:solidFill>
                <a:latin typeface="微软雅黑"/>
                <a:cs typeface="微软雅黑"/>
              </a:rPr>
              <a:t>：</a:t>
            </a:r>
            <a:r>
              <a:rPr sz="1000" dirty="0" err="1">
                <a:latin typeface="微软雅黑"/>
                <a:cs typeface="微软雅黑"/>
              </a:rPr>
              <a:t>对请求和爬取项的再处理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（修改、丢弃、新增请求或爬取项）</a:t>
            </a:r>
            <a:endParaRPr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9" name="object 4"/>
          <p:cNvSpPr txBox="1"/>
          <p:nvPr/>
        </p:nvSpPr>
        <p:spPr>
          <a:xfrm>
            <a:off x="4928714" y="2665959"/>
            <a:ext cx="360892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 marR="3455">
              <a:lnSpc>
                <a:spcPct val="150400"/>
              </a:lnSpc>
            </a:pPr>
            <a:r>
              <a:rPr sz="1000" b="1" dirty="0">
                <a:solidFill>
                  <a:srgbClr val="1C26F6"/>
                </a:solidFill>
                <a:latin typeface="微软雅黑"/>
                <a:cs typeface="微软雅黑"/>
              </a:rPr>
              <a:t>Item Pipelines</a:t>
            </a:r>
            <a:r>
              <a:rPr lang="zh-CN" altLang="en-US" sz="1000" b="1" dirty="0">
                <a:solidFill>
                  <a:srgbClr val="1C26F6"/>
                </a:solidFill>
                <a:latin typeface="微软雅黑"/>
                <a:cs typeface="微软雅黑"/>
              </a:rPr>
              <a:t>：</a:t>
            </a:r>
            <a:r>
              <a:rPr sz="1000" b="1" dirty="0">
                <a:solidFill>
                  <a:srgbClr val="1C26F6"/>
                </a:solidFill>
                <a:latin typeface="微软雅黑"/>
                <a:cs typeface="微软雅黑"/>
              </a:rPr>
              <a:t> </a:t>
            </a:r>
            <a:r>
              <a:rPr sz="1000" dirty="0" err="1">
                <a:latin typeface="微软雅黑"/>
                <a:cs typeface="微软雅黑"/>
              </a:rPr>
              <a:t>以流水线方式处理Spider</a:t>
            </a:r>
            <a:r>
              <a:rPr sz="1000" dirty="0" err="1" smtClean="0">
                <a:latin typeface="微软雅黑"/>
                <a:cs typeface="微软雅黑"/>
              </a:rPr>
              <a:t>产生的爬取项</a:t>
            </a:r>
            <a:endParaRPr sz="1000" dirty="0">
              <a:latin typeface="微软雅黑"/>
              <a:cs typeface="微软雅黑"/>
            </a:endParaRPr>
          </a:p>
        </p:txBody>
      </p:sp>
      <p:sp>
        <p:nvSpPr>
          <p:cNvPr id="20" name="object 4"/>
          <p:cNvSpPr txBox="1"/>
          <p:nvPr/>
        </p:nvSpPr>
        <p:spPr>
          <a:xfrm>
            <a:off x="4951210" y="2140815"/>
            <a:ext cx="367103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 marR="3455" indent="-351105">
              <a:lnSpc>
                <a:spcPct val="150400"/>
              </a:lnSpc>
            </a:pPr>
            <a:r>
              <a:rPr sz="1000" b="1" dirty="0" smtClean="0">
                <a:solidFill>
                  <a:srgbClr val="1C26F6"/>
                </a:solidFill>
                <a:latin typeface="微软雅黑"/>
                <a:cs typeface="微软雅黑"/>
              </a:rPr>
              <a:t>Spider</a:t>
            </a:r>
            <a:r>
              <a:rPr lang="zh-CN" altLang="en-US" sz="1000" b="1" dirty="0" smtClean="0">
                <a:solidFill>
                  <a:srgbClr val="1C26F6"/>
                </a:solidFill>
                <a:latin typeface="微软雅黑"/>
                <a:cs typeface="微软雅黑"/>
              </a:rPr>
              <a:t>：</a:t>
            </a:r>
            <a:r>
              <a:rPr sz="1000" dirty="0" err="1" smtClean="0">
                <a:latin typeface="微软雅黑"/>
                <a:cs typeface="微软雅黑"/>
              </a:rPr>
              <a:t>解析</a:t>
            </a:r>
            <a:r>
              <a:rPr sz="1000" dirty="0" err="1">
                <a:latin typeface="微软雅黑"/>
                <a:cs typeface="微软雅黑"/>
              </a:rPr>
              <a:t>Downloader返回的响应（Response</a:t>
            </a:r>
            <a:r>
              <a:rPr sz="1000" dirty="0" smtClean="0">
                <a:latin typeface="微软雅黑"/>
                <a:cs typeface="微软雅黑"/>
              </a:rPr>
              <a:t>）</a:t>
            </a:r>
            <a:r>
              <a:rPr lang="zh-CN" altLang="en-US" sz="1000" dirty="0" smtClean="0">
                <a:latin typeface="微软雅黑"/>
                <a:cs typeface="微软雅黑"/>
              </a:rPr>
              <a:t>，</a:t>
            </a:r>
            <a:r>
              <a:rPr sz="1000" dirty="0" err="1" smtClean="0">
                <a:latin typeface="微软雅黑"/>
                <a:cs typeface="微软雅黑"/>
              </a:rPr>
              <a:t>产生爬取项</a:t>
            </a:r>
            <a:r>
              <a:rPr sz="1000" dirty="0" err="1">
                <a:latin typeface="微软雅黑"/>
                <a:cs typeface="微软雅黑"/>
              </a:rPr>
              <a:t>（scraped</a:t>
            </a:r>
            <a:r>
              <a:rPr sz="1000" dirty="0">
                <a:latin typeface="微软雅黑"/>
                <a:cs typeface="微软雅黑"/>
              </a:rPr>
              <a:t> item</a:t>
            </a:r>
            <a:r>
              <a:rPr sz="1000" dirty="0" smtClean="0">
                <a:latin typeface="微软雅黑"/>
                <a:cs typeface="微软雅黑"/>
              </a:rPr>
              <a:t>）</a:t>
            </a:r>
            <a:r>
              <a:rPr lang="zh-CN" altLang="en-US" sz="1000" dirty="0" smtClean="0">
                <a:latin typeface="微软雅黑"/>
                <a:cs typeface="微软雅黑"/>
              </a:rPr>
              <a:t>，</a:t>
            </a:r>
            <a:r>
              <a:rPr sz="1000" dirty="0" err="1" smtClean="0">
                <a:latin typeface="微软雅黑"/>
                <a:cs typeface="微软雅黑"/>
              </a:rPr>
              <a:t>产生额外的爬取请求</a:t>
            </a:r>
            <a:r>
              <a:rPr sz="1000" dirty="0" err="1">
                <a:latin typeface="微软雅黑"/>
                <a:cs typeface="微软雅黑"/>
              </a:rPr>
              <a:t>（Request</a:t>
            </a:r>
            <a:r>
              <a:rPr sz="1000" dirty="0" smtClean="0">
                <a:latin typeface="微软雅黑"/>
                <a:cs typeface="微软雅黑"/>
              </a:rPr>
              <a:t>）</a:t>
            </a:r>
            <a:r>
              <a:rPr lang="zh-CN" altLang="en-US" sz="1000" dirty="0" smtClean="0">
                <a:latin typeface="微软雅黑"/>
                <a:cs typeface="微软雅黑"/>
              </a:rPr>
              <a:t>。</a:t>
            </a:r>
            <a:endParaRPr sz="1000" dirty="0">
              <a:latin typeface="微软雅黑"/>
              <a:cs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32380" y="4105984"/>
            <a:ext cx="35853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1C2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Downloader </a:t>
            </a:r>
            <a:r>
              <a:rPr lang="en-US" altLang="zh-CN" sz="1000" b="1" dirty="0" smtClean="0">
                <a:solidFill>
                  <a:srgbClr val="1C2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Middleware</a:t>
            </a:r>
            <a:r>
              <a:rPr lang="zh-CN" altLang="en-US" sz="1000" b="1" dirty="0" smtClean="0">
                <a:solidFill>
                  <a:srgbClr val="1C2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Downloader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之间进行用户可配置的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控制（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修改、丢弃、新增请求或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响应）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65265" y="2985638"/>
            <a:ext cx="35853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rgbClr val="1C2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所有爬取请求进行调度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32040" y="3785364"/>
            <a:ext cx="35853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rgbClr val="1C2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Downloader</a:t>
            </a:r>
            <a:r>
              <a:rPr lang="zh-CN" altLang="en-US" sz="1000" b="1" dirty="0" smtClean="0">
                <a:solidFill>
                  <a:srgbClr val="1C2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请求下载网页</a:t>
            </a:r>
          </a:p>
        </p:txBody>
      </p:sp>
    </p:spTree>
    <p:extLst>
      <p:ext uri="{BB962C8B-B14F-4D97-AF65-F5344CB8AC3E}">
        <p14:creationId xmlns:p14="http://schemas.microsoft.com/office/powerpoint/2010/main" val="2138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568" y="699542"/>
            <a:ext cx="8568952" cy="3921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171450">
              <a:lnSpc>
                <a:spcPct val="130000"/>
              </a:lnSpc>
            </a:pP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71" dirty="0">
                <a:latin typeface="Calibri"/>
                <a:cs typeface="Calibri"/>
              </a:rPr>
              <a:t>u</a:t>
            </a:r>
            <a:r>
              <a:rPr sz="1500" spc="-49" dirty="0">
                <a:latin typeface="Calibri"/>
                <a:cs typeface="Calibri"/>
              </a:rPr>
              <a:t>bli</a:t>
            </a:r>
            <a:r>
              <a:rPr sz="1500" spc="-60" dirty="0">
                <a:latin typeface="Calibri"/>
                <a:cs typeface="Calibri"/>
              </a:rPr>
              <a:t>s</a:t>
            </a:r>
            <a:r>
              <a:rPr sz="1500" spc="-41" dirty="0">
                <a:latin typeface="Calibri"/>
                <a:cs typeface="Calibri"/>
              </a:rPr>
              <a:t>he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113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11" dirty="0">
                <a:latin typeface="Calibri"/>
                <a:cs typeface="Calibri"/>
              </a:rPr>
              <a:t>(".</a:t>
            </a:r>
            <a:r>
              <a:rPr sz="1500" spc="23" dirty="0">
                <a:latin typeface="Calibri"/>
                <a:cs typeface="Calibri"/>
              </a:rPr>
              <a:t>/</a:t>
            </a:r>
            <a:r>
              <a:rPr sz="1500" spc="-53" dirty="0">
                <a:latin typeface="Calibri"/>
                <a:cs typeface="Calibri"/>
              </a:rPr>
              <a:t>p[@clas</a:t>
            </a:r>
            <a:r>
              <a:rPr sz="1500" spc="-146" dirty="0">
                <a:latin typeface="Calibri"/>
                <a:cs typeface="Calibri"/>
              </a:rPr>
              <a:t>s=</a:t>
            </a:r>
            <a:r>
              <a:rPr sz="1500" spc="-60" dirty="0">
                <a:latin typeface="Calibri"/>
                <a:cs typeface="Calibri"/>
              </a:rPr>
              <a:t>'</a:t>
            </a:r>
            <a:r>
              <a:rPr sz="1500" spc="-41" dirty="0">
                <a:latin typeface="Calibri"/>
                <a:cs typeface="Calibri"/>
              </a:rPr>
              <a:t>sea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53" dirty="0">
                <a:latin typeface="Calibri"/>
                <a:cs typeface="Calibri"/>
              </a:rPr>
              <a:t>c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26" dirty="0">
                <a:latin typeface="Calibri"/>
                <a:cs typeface="Calibri"/>
              </a:rPr>
              <a:t>_book_auth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']</a:t>
            </a:r>
            <a:r>
              <a:rPr sz="1500" spc="-34" dirty="0">
                <a:latin typeface="Calibri"/>
                <a:cs typeface="Calibri"/>
              </a:rPr>
              <a:t>/</a:t>
            </a:r>
            <a:r>
              <a:rPr sz="1500" spc="-53" dirty="0">
                <a:latin typeface="Calibri"/>
                <a:cs typeface="Calibri"/>
              </a:rPr>
              <a:t>span[posit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64" dirty="0">
                <a:latin typeface="Calibri"/>
                <a:cs typeface="Calibri"/>
              </a:rPr>
              <a:t>on</a:t>
            </a:r>
            <a:r>
              <a:rPr sz="1500" spc="-26" dirty="0">
                <a:latin typeface="Calibri"/>
                <a:cs typeface="Calibri"/>
              </a:rPr>
              <a:t>(</a:t>
            </a:r>
            <a:r>
              <a:rPr sz="1500" spc="-83" dirty="0">
                <a:latin typeface="Calibri"/>
                <a:cs typeface="Calibri"/>
              </a:rPr>
              <a:t>)=la</a:t>
            </a:r>
            <a:r>
              <a:rPr sz="1500" spc="-101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t(</a:t>
            </a:r>
            <a:r>
              <a:rPr sz="1500" spc="4" dirty="0">
                <a:latin typeface="Calibri"/>
                <a:cs typeface="Calibri"/>
              </a:rPr>
              <a:t>)</a:t>
            </a:r>
            <a:r>
              <a:rPr sz="1500" dirty="0">
                <a:latin typeface="Calibri"/>
                <a:cs typeface="Calibri"/>
              </a:rPr>
              <a:t>]</a:t>
            </a:r>
            <a:r>
              <a:rPr sz="1500" spc="-26" dirty="0">
                <a:latin typeface="Calibri"/>
                <a:cs typeface="Calibri"/>
              </a:rPr>
              <a:t>/a/</a:t>
            </a:r>
            <a:r>
              <a:rPr sz="1500" spc="-49" dirty="0">
                <a:latin typeface="Calibri"/>
                <a:cs typeface="Calibri"/>
              </a:rPr>
              <a:t>@t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19" dirty="0">
                <a:latin typeface="Calibri"/>
                <a:cs typeface="Calibri"/>
              </a:rPr>
              <a:t>tl</a:t>
            </a:r>
            <a:r>
              <a:rPr sz="1500" spc="-34" dirty="0">
                <a:latin typeface="Calibri"/>
                <a:cs typeface="Calibri"/>
              </a:rPr>
              <a:t>e</a:t>
            </a:r>
            <a:r>
              <a:rPr sz="1500" spc="26" dirty="0">
                <a:latin typeface="Calibri"/>
                <a:cs typeface="Calibri"/>
              </a:rPr>
              <a:t>")</a:t>
            </a:r>
            <a:r>
              <a:rPr sz="1500" spc="19" dirty="0">
                <a:latin typeface="Calibri"/>
                <a:cs typeface="Calibri"/>
              </a:rPr>
              <a:t>.</a:t>
            </a:r>
            <a:r>
              <a:rPr sz="1500" spc="-68" dirty="0" err="1" smtClean="0">
                <a:latin typeface="Calibri"/>
                <a:cs typeface="Calibri"/>
              </a:rPr>
              <a:t>e</a:t>
            </a:r>
            <a:r>
              <a:rPr sz="1500" spc="-19" dirty="0" err="1" smtClean="0">
                <a:latin typeface="Calibri"/>
                <a:cs typeface="Calibri"/>
              </a:rPr>
              <a:t>xt</a:t>
            </a:r>
            <a:r>
              <a:rPr sz="1500" spc="-49" dirty="0" err="1" smtClean="0">
                <a:latin typeface="Calibri"/>
                <a:cs typeface="Calibri"/>
              </a:rPr>
              <a:t>r</a:t>
            </a:r>
            <a:r>
              <a:rPr sz="1500" spc="-4" dirty="0" err="1" smtClean="0">
                <a:latin typeface="Calibri"/>
                <a:cs typeface="Calibri"/>
              </a:rPr>
              <a:t>act_fir</a:t>
            </a:r>
            <a:r>
              <a:rPr sz="1500" spc="-53" dirty="0" err="1" smtClean="0">
                <a:latin typeface="Calibri"/>
                <a:cs typeface="Calibri"/>
              </a:rPr>
              <a:t>s</a:t>
            </a:r>
            <a:r>
              <a:rPr sz="1500" spc="-26" dirty="0" err="1" smtClean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()</a:t>
            </a:r>
          </a:p>
          <a:p>
            <a:pPr marL="180975" marR="2145983">
              <a:lnSpc>
                <a:spcPct val="130000"/>
              </a:lnSpc>
            </a:pPr>
            <a:r>
              <a:rPr sz="1500" spc="-75" dirty="0">
                <a:latin typeface="Calibri"/>
                <a:cs typeface="Calibri"/>
              </a:rPr>
              <a:t>d</a:t>
            </a:r>
            <a:r>
              <a:rPr sz="1500" spc="-71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ail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11" dirty="0">
                <a:latin typeface="Calibri"/>
                <a:cs typeface="Calibri"/>
              </a:rPr>
              <a:t>(".</a:t>
            </a:r>
            <a:r>
              <a:rPr sz="1500" spc="23" dirty="0">
                <a:latin typeface="Calibri"/>
                <a:cs typeface="Calibri"/>
              </a:rPr>
              <a:t>/</a:t>
            </a:r>
            <a:r>
              <a:rPr sz="1500" spc="-53" dirty="0">
                <a:latin typeface="Calibri"/>
                <a:cs typeface="Calibri"/>
              </a:rPr>
              <a:t>p[@clas</a:t>
            </a:r>
            <a:r>
              <a:rPr sz="1500" spc="-98" dirty="0">
                <a:latin typeface="Calibri"/>
                <a:cs typeface="Calibri"/>
              </a:rPr>
              <a:t>s='d</a:t>
            </a:r>
            <a:r>
              <a:rPr sz="1500" spc="-113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4" dirty="0">
                <a:latin typeface="Calibri"/>
                <a:cs typeface="Calibri"/>
              </a:rPr>
              <a:t>ai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4" dirty="0">
                <a:latin typeface="Calibri"/>
                <a:cs typeface="Calibri"/>
              </a:rPr>
              <a:t>']/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xt(</a:t>
            </a:r>
            <a:r>
              <a:rPr sz="1500" spc="-11" dirty="0">
                <a:latin typeface="Calibri"/>
                <a:cs typeface="Calibri"/>
              </a:rPr>
              <a:t>)</a:t>
            </a:r>
            <a:r>
              <a:rPr sz="1500" spc="26" dirty="0">
                <a:latin typeface="Calibri"/>
                <a:cs typeface="Calibri"/>
              </a:rPr>
              <a:t>")</a:t>
            </a:r>
            <a:r>
              <a:rPr sz="1500" spc="19" dirty="0">
                <a:latin typeface="Calibri"/>
                <a:cs typeface="Calibri"/>
              </a:rPr>
              <a:t>.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act_fi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() </a:t>
            </a:r>
            <a:endParaRPr lang="en-US" sz="1500" dirty="0" smtClean="0">
              <a:latin typeface="Calibri"/>
              <a:cs typeface="Calibri"/>
            </a:endParaRPr>
          </a:p>
          <a:p>
            <a:pPr marL="180975" marR="2145983">
              <a:lnSpc>
                <a:spcPct val="130000"/>
              </a:lnSpc>
            </a:pPr>
            <a:endParaRPr lang="en-US" sz="1500" dirty="0" smtClean="0">
              <a:latin typeface="Calibri"/>
              <a:cs typeface="Calibri"/>
            </a:endParaRPr>
          </a:p>
          <a:p>
            <a:pPr marL="180975" marR="2145983">
              <a:lnSpc>
                <a:spcPct val="130000"/>
              </a:lnSpc>
            </a:pPr>
            <a:r>
              <a:rPr sz="1500" spc="-11" dirty="0" smtClean="0">
                <a:latin typeface="Calibri"/>
                <a:cs typeface="Calibri"/>
              </a:rPr>
              <a:t>i</a:t>
            </a:r>
            <a:r>
              <a:rPr sz="1500" spc="-38" dirty="0" smtClean="0">
                <a:latin typeface="Calibri"/>
                <a:cs typeface="Calibri"/>
              </a:rPr>
              <a:t>t</a:t>
            </a:r>
            <a:r>
              <a:rPr sz="1500" spc="-64" dirty="0" smtClean="0">
                <a:latin typeface="Calibri"/>
                <a:cs typeface="Calibri"/>
              </a:rPr>
              <a:t>em</a:t>
            </a:r>
            <a:r>
              <a:rPr sz="1500" spc="-68" dirty="0" smtClean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95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68" dirty="0">
                <a:latin typeface="Calibri"/>
                <a:cs typeface="Calibri"/>
              </a:rPr>
              <a:t>s</a:t>
            </a:r>
            <a:r>
              <a:rPr sz="1500" spc="-11" dirty="0">
                <a:latin typeface="Calibri"/>
                <a:cs typeface="Calibri"/>
              </a:rPr>
              <a:t>tI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86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()</a:t>
            </a:r>
          </a:p>
          <a:p>
            <a:pPr marL="180975" marR="3302318">
              <a:lnSpc>
                <a:spcPct val="130000"/>
              </a:lnSpc>
            </a:pPr>
            <a:r>
              <a:rPr sz="1500" spc="-11" dirty="0">
                <a:latin typeface="Calibri"/>
                <a:cs typeface="Calibri"/>
              </a:rPr>
              <a:t>i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m</a:t>
            </a:r>
            <a:r>
              <a:rPr sz="1500" spc="15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11" dirty="0">
                <a:latin typeface="Calibri"/>
                <a:cs typeface="Calibri"/>
              </a:rPr>
              <a:t>e</a:t>
            </a:r>
            <a:r>
              <a:rPr sz="1500" b="1" spc="-1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500" b="1" spc="-38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500" b="1" spc="-11" dirty="0">
                <a:solidFill>
                  <a:srgbClr val="C00000"/>
                </a:solidFill>
                <a:latin typeface="Calibri"/>
                <a:cs typeface="Calibri"/>
              </a:rPr>
              <a:t>tr</a:t>
            </a:r>
            <a:r>
              <a:rPr sz="15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500" b="1" spc="-94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1500" b="1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1500" b="1" spc="-3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b="1" spc="-15" dirty="0">
                <a:solidFill>
                  <a:srgbClr val="1C26F6"/>
                </a:solidFill>
                <a:latin typeface="Calibri"/>
                <a:cs typeface="Calibri"/>
              </a:rPr>
              <a:t>if</a:t>
            </a:r>
            <a:r>
              <a:rPr sz="1500" b="1" spc="-75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-15" dirty="0">
                <a:solidFill>
                  <a:srgbClr val="1C26F6"/>
                </a:solidFill>
                <a:latin typeface="Calibri"/>
                <a:cs typeface="Calibri"/>
              </a:rPr>
              <a:t>tit</a:t>
            </a:r>
            <a:r>
              <a:rPr sz="1500" b="1" spc="-19" dirty="0">
                <a:solidFill>
                  <a:srgbClr val="1C26F6"/>
                </a:solidFill>
                <a:latin typeface="Calibri"/>
                <a:cs typeface="Calibri"/>
              </a:rPr>
              <a:t>l</a:t>
            </a:r>
            <a:r>
              <a:rPr sz="1500" b="1" spc="-38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64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-38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23" dirty="0">
                <a:solidFill>
                  <a:srgbClr val="1C26F6"/>
                </a:solidFill>
                <a:latin typeface="Calibri"/>
                <a:cs typeface="Calibri"/>
              </a:rPr>
              <a:t>l</a:t>
            </a:r>
            <a:r>
              <a:rPr sz="1500" b="1" spc="-45" dirty="0">
                <a:solidFill>
                  <a:srgbClr val="1C26F6"/>
                </a:solidFill>
                <a:latin typeface="Calibri"/>
                <a:cs typeface="Calibri"/>
              </a:rPr>
              <a:t>s</a:t>
            </a:r>
            <a:r>
              <a:rPr sz="1500" b="1" spc="-49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68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11" dirty="0">
                <a:solidFill>
                  <a:srgbClr val="1C26F6"/>
                </a:solidFill>
                <a:latin typeface="Calibri"/>
                <a:cs typeface="Calibri"/>
              </a:rPr>
              <a:t>""</a:t>
            </a:r>
            <a:r>
              <a:rPr sz="1500" b="1" spc="8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endParaRPr lang="en-US" sz="1500" b="1" spc="8" dirty="0" smtClean="0">
              <a:solidFill>
                <a:srgbClr val="1C26F6"/>
              </a:solidFill>
              <a:latin typeface="Calibri"/>
              <a:cs typeface="Calibri"/>
            </a:endParaRPr>
          </a:p>
          <a:p>
            <a:pPr marL="180975" marR="3302318">
              <a:lnSpc>
                <a:spcPct val="130000"/>
              </a:lnSpc>
            </a:pPr>
            <a:r>
              <a:rPr sz="1500" spc="-11" dirty="0" err="1" smtClean="0">
                <a:latin typeface="Calibri"/>
                <a:cs typeface="Calibri"/>
              </a:rPr>
              <a:t>i</a:t>
            </a:r>
            <a:r>
              <a:rPr sz="1500" spc="-38" dirty="0" err="1" smtClean="0">
                <a:latin typeface="Calibri"/>
                <a:cs typeface="Calibri"/>
              </a:rPr>
              <a:t>t</a:t>
            </a:r>
            <a:r>
              <a:rPr sz="1500" spc="-49" dirty="0" err="1" smtClean="0">
                <a:latin typeface="Calibri"/>
                <a:cs typeface="Calibri"/>
              </a:rPr>
              <a:t>e</a:t>
            </a:r>
            <a:r>
              <a:rPr sz="1500" spc="-90" dirty="0" err="1" smtClean="0">
                <a:latin typeface="Calibri"/>
                <a:cs typeface="Calibri"/>
              </a:rPr>
              <a:t>m</a:t>
            </a:r>
            <a:r>
              <a:rPr sz="1500" spc="-26" dirty="0" err="1" smtClean="0">
                <a:latin typeface="Calibri"/>
                <a:cs typeface="Calibri"/>
              </a:rPr>
              <a:t>.auth</a:t>
            </a:r>
            <a:r>
              <a:rPr sz="1500" spc="-60" dirty="0" err="1" smtClean="0">
                <a:latin typeface="Calibri"/>
                <a:cs typeface="Calibri"/>
              </a:rPr>
              <a:t>o</a:t>
            </a:r>
            <a:r>
              <a:rPr sz="1500" spc="-34" dirty="0" err="1" smtClean="0">
                <a:latin typeface="Calibri"/>
                <a:cs typeface="Calibri"/>
              </a:rPr>
              <a:t>r</a:t>
            </a:r>
            <a:r>
              <a:rPr sz="1500" spc="-71" dirty="0" smtClean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auth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500" b="1" spc="-19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500" b="1" spc="-11" dirty="0">
                <a:solidFill>
                  <a:srgbClr val="C00000"/>
                </a:solidFill>
                <a:latin typeface="Calibri"/>
                <a:cs typeface="Calibri"/>
              </a:rPr>
              <a:t>tr</a:t>
            </a:r>
            <a:r>
              <a:rPr sz="15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500" b="1" spc="-9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1500" b="1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1500" b="1" spc="-6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b="1" spc="-15" dirty="0">
                <a:solidFill>
                  <a:srgbClr val="1C26F6"/>
                </a:solidFill>
                <a:latin typeface="Calibri"/>
                <a:cs typeface="Calibri"/>
              </a:rPr>
              <a:t>if</a:t>
            </a:r>
            <a:r>
              <a:rPr sz="1500" b="1" spc="-75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-53" dirty="0">
                <a:solidFill>
                  <a:srgbClr val="1C26F6"/>
                </a:solidFill>
                <a:latin typeface="Calibri"/>
                <a:cs typeface="Calibri"/>
              </a:rPr>
              <a:t>au</a:t>
            </a:r>
            <a:r>
              <a:rPr sz="1500" b="1" spc="-38" dirty="0">
                <a:solidFill>
                  <a:srgbClr val="1C26F6"/>
                </a:solidFill>
                <a:latin typeface="Calibri"/>
                <a:cs typeface="Calibri"/>
              </a:rPr>
              <a:t>thor</a:t>
            </a:r>
            <a:r>
              <a:rPr sz="1500" b="1" spc="-79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-38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23" dirty="0">
                <a:solidFill>
                  <a:srgbClr val="1C26F6"/>
                </a:solidFill>
                <a:latin typeface="Calibri"/>
                <a:cs typeface="Calibri"/>
              </a:rPr>
              <a:t>l</a:t>
            </a:r>
            <a:r>
              <a:rPr sz="1500" b="1" spc="-45" dirty="0">
                <a:solidFill>
                  <a:srgbClr val="1C26F6"/>
                </a:solidFill>
                <a:latin typeface="Calibri"/>
                <a:cs typeface="Calibri"/>
              </a:rPr>
              <a:t>s</a:t>
            </a:r>
            <a:r>
              <a:rPr sz="1500" b="1" spc="-49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68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11" dirty="0">
                <a:solidFill>
                  <a:srgbClr val="1C26F6"/>
                </a:solidFill>
                <a:latin typeface="Calibri"/>
                <a:cs typeface="Calibri"/>
              </a:rPr>
              <a:t>""</a:t>
            </a:r>
            <a:r>
              <a:rPr sz="1500" b="1" spc="8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endParaRPr lang="en-US" sz="1500" b="1" spc="8" dirty="0" smtClean="0">
              <a:solidFill>
                <a:srgbClr val="1C26F6"/>
              </a:solidFill>
              <a:latin typeface="Calibri"/>
              <a:cs typeface="Calibri"/>
            </a:endParaRPr>
          </a:p>
          <a:p>
            <a:pPr marL="180975" marR="3302318">
              <a:lnSpc>
                <a:spcPct val="130000"/>
              </a:lnSpc>
            </a:pPr>
            <a:r>
              <a:rPr sz="1500" spc="-11" dirty="0" err="1" smtClean="0">
                <a:latin typeface="Calibri"/>
                <a:cs typeface="Calibri"/>
              </a:rPr>
              <a:t>i</a:t>
            </a:r>
            <a:r>
              <a:rPr sz="1500" spc="-38" dirty="0" err="1" smtClean="0">
                <a:latin typeface="Calibri"/>
                <a:cs typeface="Calibri"/>
              </a:rPr>
              <a:t>t</a:t>
            </a:r>
            <a:r>
              <a:rPr sz="1500" spc="-49" dirty="0" err="1" smtClean="0">
                <a:latin typeface="Calibri"/>
                <a:cs typeface="Calibri"/>
              </a:rPr>
              <a:t>e</a:t>
            </a:r>
            <a:r>
              <a:rPr sz="1500" spc="-90" dirty="0" err="1" smtClean="0">
                <a:latin typeface="Calibri"/>
                <a:cs typeface="Calibri"/>
              </a:rPr>
              <a:t>m</a:t>
            </a:r>
            <a:r>
              <a:rPr sz="1500" spc="-30" dirty="0" err="1" smtClean="0">
                <a:latin typeface="Calibri"/>
                <a:cs typeface="Calibri"/>
              </a:rPr>
              <a:t>.d</a:t>
            </a:r>
            <a:r>
              <a:rPr sz="1500" spc="-49" dirty="0" err="1" smtClean="0">
                <a:latin typeface="Calibri"/>
                <a:cs typeface="Calibri"/>
              </a:rPr>
              <a:t>a</a:t>
            </a:r>
            <a:r>
              <a:rPr sz="1500" spc="-26" dirty="0" err="1" smtClean="0">
                <a:latin typeface="Calibri"/>
                <a:cs typeface="Calibri"/>
              </a:rPr>
              <a:t>t</a:t>
            </a:r>
            <a:r>
              <a:rPr sz="1500" spc="-38" dirty="0" err="1" smtClean="0">
                <a:latin typeface="Calibri"/>
                <a:cs typeface="Calibri"/>
              </a:rPr>
              <a:t>e</a:t>
            </a:r>
            <a:r>
              <a:rPr sz="1500" spc="-53" dirty="0" smtClean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1" dirty="0">
                <a:latin typeface="Calibri"/>
                <a:cs typeface="Calibri"/>
              </a:rPr>
              <a:t>e</a:t>
            </a:r>
            <a:r>
              <a:rPr sz="1500" b="1" spc="-1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500" b="1" spc="-38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500" b="1" spc="-11" dirty="0">
                <a:solidFill>
                  <a:srgbClr val="C00000"/>
                </a:solidFill>
                <a:latin typeface="Calibri"/>
                <a:cs typeface="Calibri"/>
              </a:rPr>
              <a:t>tr</a:t>
            </a:r>
            <a:r>
              <a:rPr sz="15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500" b="1" spc="-94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1500" b="1" spc="4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1500" b="1" spc="11" dirty="0">
                <a:latin typeface="Calibri"/>
                <a:cs typeface="Calibri"/>
              </a:rPr>
              <a:t>[</a:t>
            </a:r>
            <a:r>
              <a:rPr sz="1500" b="1" spc="1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500" spc="11" dirty="0">
                <a:latin typeface="Calibri"/>
                <a:cs typeface="Calibri"/>
              </a:rPr>
              <a:t>:]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b="1" spc="-15" dirty="0">
                <a:solidFill>
                  <a:srgbClr val="1C26F6"/>
                </a:solidFill>
                <a:latin typeface="Calibri"/>
                <a:cs typeface="Calibri"/>
              </a:rPr>
              <a:t>if</a:t>
            </a:r>
            <a:r>
              <a:rPr sz="1500" b="1" spc="-64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-79" dirty="0">
                <a:solidFill>
                  <a:srgbClr val="1C26F6"/>
                </a:solidFill>
                <a:latin typeface="Calibri"/>
                <a:cs typeface="Calibri"/>
              </a:rPr>
              <a:t>da</a:t>
            </a:r>
            <a:r>
              <a:rPr sz="1500" b="1" spc="-26" dirty="0">
                <a:solidFill>
                  <a:srgbClr val="1C26F6"/>
                </a:solidFill>
                <a:latin typeface="Calibri"/>
                <a:cs typeface="Calibri"/>
              </a:rPr>
              <a:t>t</a:t>
            </a:r>
            <a:r>
              <a:rPr sz="1500" b="1" spc="-38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71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-34" dirty="0">
                <a:solidFill>
                  <a:srgbClr val="1C26F6"/>
                </a:solidFill>
                <a:latin typeface="Calibri"/>
                <a:cs typeface="Calibri"/>
              </a:rPr>
              <a:t>el</a:t>
            </a:r>
            <a:r>
              <a:rPr sz="1500" b="1" spc="-49" dirty="0">
                <a:solidFill>
                  <a:srgbClr val="1C26F6"/>
                </a:solidFill>
                <a:latin typeface="Calibri"/>
                <a:cs typeface="Calibri"/>
              </a:rPr>
              <a:t>s</a:t>
            </a:r>
            <a:r>
              <a:rPr sz="1500" b="1" spc="-38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64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11" dirty="0">
                <a:solidFill>
                  <a:srgbClr val="1C26F6"/>
                </a:solidFill>
                <a:latin typeface="Calibri"/>
                <a:cs typeface="Calibri"/>
              </a:rPr>
              <a:t>""</a:t>
            </a:r>
            <a:endParaRPr sz="1500" b="1" dirty="0">
              <a:solidFill>
                <a:srgbClr val="1C26F6"/>
              </a:solidFill>
              <a:latin typeface="Calibri"/>
              <a:cs typeface="Calibri"/>
            </a:endParaRPr>
          </a:p>
          <a:p>
            <a:pPr marL="180975" marR="2694622">
              <a:lnSpc>
                <a:spcPts val="2340"/>
              </a:lnSpc>
              <a:spcBef>
                <a:spcPts val="169"/>
              </a:spcBef>
            </a:pPr>
            <a:r>
              <a:rPr sz="1500" spc="-11" dirty="0">
                <a:latin typeface="Calibri"/>
                <a:cs typeface="Calibri"/>
              </a:rPr>
              <a:t>i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m</a:t>
            </a:r>
            <a:r>
              <a:rPr sz="1500" spc="-34" dirty="0">
                <a:latin typeface="Calibri"/>
                <a:cs typeface="Calibri"/>
              </a:rPr>
              <a:t>.p</a:t>
            </a:r>
            <a:r>
              <a:rPr sz="1500" spc="-41" dirty="0">
                <a:latin typeface="Calibri"/>
                <a:cs typeface="Calibri"/>
              </a:rPr>
              <a:t>u</a:t>
            </a:r>
            <a:r>
              <a:rPr sz="1500" spc="-49" dirty="0">
                <a:latin typeface="Calibri"/>
                <a:cs typeface="Calibri"/>
              </a:rPr>
              <a:t>bli</a:t>
            </a:r>
            <a:r>
              <a:rPr sz="1500" spc="-60" dirty="0">
                <a:latin typeface="Calibri"/>
                <a:cs typeface="Calibri"/>
              </a:rPr>
              <a:t>s</a:t>
            </a:r>
            <a:r>
              <a:rPr sz="1500" spc="-41" dirty="0">
                <a:latin typeface="Calibri"/>
                <a:cs typeface="Calibri"/>
              </a:rPr>
              <a:t>he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71" dirty="0">
                <a:latin typeface="Calibri"/>
                <a:cs typeface="Calibri"/>
              </a:rPr>
              <a:t>u</a:t>
            </a:r>
            <a:r>
              <a:rPr sz="1500" spc="-49" dirty="0">
                <a:latin typeface="Calibri"/>
                <a:cs typeface="Calibri"/>
              </a:rPr>
              <a:t>bli</a:t>
            </a:r>
            <a:r>
              <a:rPr sz="1500" spc="-60" dirty="0">
                <a:latin typeface="Calibri"/>
                <a:cs typeface="Calibri"/>
              </a:rPr>
              <a:t>s</a:t>
            </a:r>
            <a:r>
              <a:rPr sz="1500" spc="-53" dirty="0">
                <a:latin typeface="Calibri"/>
                <a:cs typeface="Calibri"/>
              </a:rPr>
              <a:t>he</a:t>
            </a:r>
            <a:r>
              <a:rPr sz="1500" spc="-153" dirty="0"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500" b="1" spc="-19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500" b="1" spc="-11" dirty="0">
                <a:solidFill>
                  <a:srgbClr val="C00000"/>
                </a:solidFill>
                <a:latin typeface="Calibri"/>
                <a:cs typeface="Calibri"/>
              </a:rPr>
              <a:t>tr</a:t>
            </a:r>
            <a:r>
              <a:rPr sz="15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500" b="1" spc="-9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1500" b="1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1500" b="1" spc="-5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b="1" spc="-15" dirty="0">
                <a:solidFill>
                  <a:srgbClr val="1C26F6"/>
                </a:solidFill>
                <a:latin typeface="Calibri"/>
                <a:cs typeface="Calibri"/>
              </a:rPr>
              <a:t>if</a:t>
            </a:r>
            <a:r>
              <a:rPr sz="1500" b="1" spc="-75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-83" dirty="0">
                <a:solidFill>
                  <a:srgbClr val="1C26F6"/>
                </a:solidFill>
                <a:latin typeface="Calibri"/>
                <a:cs typeface="Calibri"/>
              </a:rPr>
              <a:t>p</a:t>
            </a:r>
            <a:r>
              <a:rPr sz="1500" b="1" spc="-75" dirty="0">
                <a:solidFill>
                  <a:srgbClr val="1C26F6"/>
                </a:solidFill>
                <a:latin typeface="Calibri"/>
                <a:cs typeface="Calibri"/>
              </a:rPr>
              <a:t>u</a:t>
            </a:r>
            <a:r>
              <a:rPr sz="1500" b="1" spc="-49" dirty="0">
                <a:solidFill>
                  <a:srgbClr val="1C26F6"/>
                </a:solidFill>
                <a:latin typeface="Calibri"/>
                <a:cs typeface="Calibri"/>
              </a:rPr>
              <a:t>bli</a:t>
            </a:r>
            <a:r>
              <a:rPr sz="1500" b="1" spc="-60" dirty="0">
                <a:solidFill>
                  <a:srgbClr val="1C26F6"/>
                </a:solidFill>
                <a:latin typeface="Calibri"/>
                <a:cs typeface="Calibri"/>
              </a:rPr>
              <a:t>s</a:t>
            </a:r>
            <a:r>
              <a:rPr sz="1500" b="1" spc="-41" dirty="0">
                <a:solidFill>
                  <a:srgbClr val="1C26F6"/>
                </a:solidFill>
                <a:latin typeface="Calibri"/>
                <a:cs typeface="Calibri"/>
              </a:rPr>
              <a:t>he</a:t>
            </a:r>
            <a:r>
              <a:rPr sz="1500" b="1" spc="-26" dirty="0">
                <a:solidFill>
                  <a:srgbClr val="1C26F6"/>
                </a:solidFill>
                <a:latin typeface="Calibri"/>
                <a:cs typeface="Calibri"/>
              </a:rPr>
              <a:t>r</a:t>
            </a:r>
            <a:r>
              <a:rPr sz="1500" b="1" spc="-71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-34" dirty="0">
                <a:solidFill>
                  <a:srgbClr val="1C26F6"/>
                </a:solidFill>
                <a:latin typeface="Calibri"/>
                <a:cs typeface="Calibri"/>
              </a:rPr>
              <a:t>el</a:t>
            </a:r>
            <a:r>
              <a:rPr sz="1500" b="1" spc="-45" dirty="0">
                <a:solidFill>
                  <a:srgbClr val="1C26F6"/>
                </a:solidFill>
                <a:latin typeface="Calibri"/>
                <a:cs typeface="Calibri"/>
              </a:rPr>
              <a:t>s</a:t>
            </a:r>
            <a:r>
              <a:rPr sz="1500" b="1" spc="-38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56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11" dirty="0">
                <a:solidFill>
                  <a:srgbClr val="1C26F6"/>
                </a:solidFill>
                <a:latin typeface="Calibri"/>
                <a:cs typeface="Calibri"/>
              </a:rPr>
              <a:t>""</a:t>
            </a:r>
            <a:r>
              <a:rPr sz="1500" b="1" spc="8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endParaRPr lang="en-US" sz="1500" b="1" spc="8" dirty="0" smtClean="0">
              <a:solidFill>
                <a:srgbClr val="1C26F6"/>
              </a:solidFill>
              <a:latin typeface="Calibri"/>
              <a:cs typeface="Calibri"/>
            </a:endParaRPr>
          </a:p>
          <a:p>
            <a:pPr marL="180975" marR="2694622">
              <a:lnSpc>
                <a:spcPts val="2340"/>
              </a:lnSpc>
              <a:spcBef>
                <a:spcPts val="169"/>
              </a:spcBef>
            </a:pPr>
            <a:r>
              <a:rPr sz="1500" spc="-11" dirty="0" err="1" smtClean="0">
                <a:latin typeface="Calibri"/>
                <a:cs typeface="Calibri"/>
              </a:rPr>
              <a:t>i</a:t>
            </a:r>
            <a:r>
              <a:rPr sz="1500" spc="-38" dirty="0" err="1" smtClean="0">
                <a:latin typeface="Calibri"/>
                <a:cs typeface="Calibri"/>
              </a:rPr>
              <a:t>t</a:t>
            </a:r>
            <a:r>
              <a:rPr sz="1500" spc="-49" dirty="0" err="1" smtClean="0">
                <a:latin typeface="Calibri"/>
                <a:cs typeface="Calibri"/>
              </a:rPr>
              <a:t>e</a:t>
            </a:r>
            <a:r>
              <a:rPr sz="1500" spc="-90" dirty="0" err="1" smtClean="0">
                <a:latin typeface="Calibri"/>
                <a:cs typeface="Calibri"/>
              </a:rPr>
              <a:t>m</a:t>
            </a:r>
            <a:r>
              <a:rPr sz="1500" spc="-30" dirty="0" err="1" smtClean="0">
                <a:latin typeface="Calibri"/>
                <a:cs typeface="Calibri"/>
              </a:rPr>
              <a:t>.pric</a:t>
            </a:r>
            <a:r>
              <a:rPr sz="1500" spc="-34" dirty="0" err="1" smtClean="0">
                <a:latin typeface="Calibri"/>
                <a:cs typeface="Calibri"/>
              </a:rPr>
              <a:t>e</a:t>
            </a:r>
            <a:r>
              <a:rPr sz="1500" spc="-56" dirty="0" smtClean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34" dirty="0">
                <a:latin typeface="Calibri"/>
                <a:cs typeface="Calibri"/>
              </a:rPr>
              <a:t>price</a:t>
            </a:r>
            <a:r>
              <a:rPr sz="1500" b="1" spc="-34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500" b="1" spc="-49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500" b="1" spc="-11" dirty="0">
                <a:solidFill>
                  <a:srgbClr val="C00000"/>
                </a:solidFill>
                <a:latin typeface="Calibri"/>
                <a:cs typeface="Calibri"/>
              </a:rPr>
              <a:t>tr</a:t>
            </a:r>
            <a:r>
              <a:rPr sz="15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500" b="1" spc="-94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1500" b="1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1500" b="1" spc="-5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b="1" spc="-15" dirty="0">
                <a:solidFill>
                  <a:srgbClr val="1C26F6"/>
                </a:solidFill>
                <a:latin typeface="Calibri"/>
                <a:cs typeface="Calibri"/>
              </a:rPr>
              <a:t>if</a:t>
            </a:r>
            <a:r>
              <a:rPr sz="1500" b="1" spc="-75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-45" dirty="0">
                <a:solidFill>
                  <a:srgbClr val="1C26F6"/>
                </a:solidFill>
                <a:latin typeface="Calibri"/>
                <a:cs typeface="Calibri"/>
              </a:rPr>
              <a:t>pric</a:t>
            </a:r>
            <a:r>
              <a:rPr sz="1500" b="1" spc="-53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60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-38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23" dirty="0">
                <a:solidFill>
                  <a:srgbClr val="1C26F6"/>
                </a:solidFill>
                <a:latin typeface="Calibri"/>
                <a:cs typeface="Calibri"/>
              </a:rPr>
              <a:t>l</a:t>
            </a:r>
            <a:r>
              <a:rPr sz="1500" b="1" spc="-45" dirty="0">
                <a:solidFill>
                  <a:srgbClr val="1C26F6"/>
                </a:solidFill>
                <a:latin typeface="Calibri"/>
                <a:cs typeface="Calibri"/>
              </a:rPr>
              <a:t>s</a:t>
            </a:r>
            <a:r>
              <a:rPr sz="1500" b="1" spc="-49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68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11" dirty="0">
                <a:solidFill>
                  <a:srgbClr val="1C26F6"/>
                </a:solidFill>
                <a:latin typeface="Calibri"/>
                <a:cs typeface="Calibri"/>
              </a:rPr>
              <a:t>""</a:t>
            </a:r>
            <a:endParaRPr sz="1500" b="1" dirty="0">
              <a:solidFill>
                <a:srgbClr val="1C26F6"/>
              </a:solidFill>
              <a:latin typeface="Calibri"/>
              <a:cs typeface="Calibri"/>
            </a:endParaRPr>
          </a:p>
          <a:p>
            <a:pPr marL="180975" marR="3543300">
              <a:lnSpc>
                <a:spcPts val="2340"/>
              </a:lnSpc>
            </a:pPr>
            <a:r>
              <a:rPr sz="1500" spc="-11" dirty="0">
                <a:latin typeface="Calibri"/>
                <a:cs typeface="Calibri"/>
              </a:rPr>
              <a:t>i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m</a:t>
            </a:r>
            <a:r>
              <a:rPr sz="1500" spc="-30" dirty="0">
                <a:latin typeface="Calibri"/>
                <a:cs typeface="Calibri"/>
              </a:rPr>
              <a:t>.d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ail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d</a:t>
            </a:r>
            <a:r>
              <a:rPr sz="1500" spc="-71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4" dirty="0">
                <a:latin typeface="Calibri"/>
                <a:cs typeface="Calibri"/>
              </a:rPr>
              <a:t>ai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b="1" spc="-4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500" b="1" spc="-19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500" b="1" spc="-11" dirty="0">
                <a:solidFill>
                  <a:srgbClr val="C00000"/>
                </a:solidFill>
                <a:latin typeface="Calibri"/>
                <a:cs typeface="Calibri"/>
              </a:rPr>
              <a:t>tr</a:t>
            </a:r>
            <a:r>
              <a:rPr sz="15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500" b="1" spc="-94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1500" b="1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1500" b="1" spc="-4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b="1" spc="-15" dirty="0">
                <a:solidFill>
                  <a:srgbClr val="1C26F6"/>
                </a:solidFill>
                <a:latin typeface="Calibri"/>
                <a:cs typeface="Calibri"/>
              </a:rPr>
              <a:t>if</a:t>
            </a:r>
            <a:r>
              <a:rPr sz="1500" b="1" spc="-75" dirty="0">
                <a:solidFill>
                  <a:srgbClr val="1C26F6"/>
                </a:solidFill>
                <a:latin typeface="Calibri"/>
                <a:cs typeface="Calibri"/>
              </a:rPr>
              <a:t> de</a:t>
            </a:r>
            <a:r>
              <a:rPr sz="1500" b="1" spc="-26" dirty="0">
                <a:solidFill>
                  <a:srgbClr val="1C26F6"/>
                </a:solidFill>
                <a:latin typeface="Calibri"/>
                <a:cs typeface="Calibri"/>
              </a:rPr>
              <a:t>t</a:t>
            </a:r>
            <a:r>
              <a:rPr sz="1500" b="1" spc="-30" dirty="0">
                <a:solidFill>
                  <a:srgbClr val="1C26F6"/>
                </a:solidFill>
                <a:latin typeface="Calibri"/>
                <a:cs typeface="Calibri"/>
              </a:rPr>
              <a:t>ail</a:t>
            </a:r>
            <a:r>
              <a:rPr sz="1500" b="1" spc="-68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-38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23" dirty="0">
                <a:solidFill>
                  <a:srgbClr val="1C26F6"/>
                </a:solidFill>
                <a:latin typeface="Calibri"/>
                <a:cs typeface="Calibri"/>
              </a:rPr>
              <a:t>l</a:t>
            </a:r>
            <a:r>
              <a:rPr sz="1500" b="1" spc="-45" dirty="0">
                <a:solidFill>
                  <a:srgbClr val="1C26F6"/>
                </a:solidFill>
                <a:latin typeface="Calibri"/>
                <a:cs typeface="Calibri"/>
              </a:rPr>
              <a:t>s</a:t>
            </a:r>
            <a:r>
              <a:rPr sz="1500" b="1" spc="-49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56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11" dirty="0">
                <a:solidFill>
                  <a:srgbClr val="1C26F6"/>
                </a:solidFill>
                <a:latin typeface="Calibri"/>
                <a:cs typeface="Calibri"/>
              </a:rPr>
              <a:t>""</a:t>
            </a:r>
            <a:r>
              <a:rPr sz="1500" b="1" spc="8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endParaRPr lang="en-US" sz="1500" b="1" spc="8" dirty="0" smtClean="0">
              <a:solidFill>
                <a:srgbClr val="1C26F6"/>
              </a:solidFill>
              <a:latin typeface="Calibri"/>
              <a:cs typeface="Calibri"/>
            </a:endParaRPr>
          </a:p>
          <a:p>
            <a:pPr marL="180975" marR="3543300">
              <a:lnSpc>
                <a:spcPts val="2340"/>
              </a:lnSpc>
            </a:pPr>
            <a:r>
              <a:rPr sz="1500" spc="-11" dirty="0" err="1" smtClean="0">
                <a:latin typeface="Calibri"/>
                <a:cs typeface="Calibri"/>
              </a:rPr>
              <a:t>i</a:t>
            </a:r>
            <a:r>
              <a:rPr sz="1500" spc="-38" dirty="0" err="1" smtClean="0">
                <a:latin typeface="Calibri"/>
                <a:cs typeface="Calibri"/>
              </a:rPr>
              <a:t>t</a:t>
            </a:r>
            <a:r>
              <a:rPr sz="1500" spc="-49" dirty="0" err="1" smtClean="0">
                <a:latin typeface="Calibri"/>
                <a:cs typeface="Calibri"/>
              </a:rPr>
              <a:t>e</a:t>
            </a:r>
            <a:r>
              <a:rPr sz="1500" spc="-90" dirty="0" err="1" smtClean="0">
                <a:latin typeface="Calibri"/>
                <a:cs typeface="Calibri"/>
              </a:rPr>
              <a:t>m</a:t>
            </a:r>
            <a:r>
              <a:rPr sz="1500" spc="-38" dirty="0" err="1" smtClean="0">
                <a:latin typeface="Calibri"/>
                <a:cs typeface="Calibri"/>
              </a:rPr>
              <a:t>.sh</a:t>
            </a:r>
            <a:r>
              <a:rPr sz="1500" spc="-60" dirty="0" err="1" smtClean="0">
                <a:latin typeface="Calibri"/>
                <a:cs typeface="Calibri"/>
              </a:rPr>
              <a:t>o</a:t>
            </a:r>
            <a:r>
              <a:rPr sz="1500" spc="-15" dirty="0" err="1" smtClean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()</a:t>
            </a:r>
          </a:p>
          <a:p>
            <a:pPr marL="180975" marR="5015388" indent="-171450">
              <a:lnSpc>
                <a:spcPts val="2340"/>
              </a:lnSpc>
            </a:pP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79" dirty="0">
                <a:latin typeface="Calibri"/>
                <a:cs typeface="Calibri"/>
              </a:rPr>
              <a:t>x</a:t>
            </a:r>
            <a:r>
              <a:rPr sz="1500" spc="-49" dirty="0">
                <a:latin typeface="Calibri"/>
                <a:cs typeface="Calibri"/>
              </a:rPr>
              <a:t>cept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E</a:t>
            </a:r>
            <a:r>
              <a:rPr sz="1500" spc="-79" dirty="0">
                <a:latin typeface="Calibri"/>
                <a:cs typeface="Calibri"/>
              </a:rPr>
              <a:t>x</a:t>
            </a:r>
            <a:r>
              <a:rPr sz="1500" spc="-49" dirty="0">
                <a:latin typeface="Calibri"/>
                <a:cs typeface="Calibri"/>
              </a:rPr>
              <a:t>cept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79" dirty="0">
                <a:latin typeface="Calibri"/>
                <a:cs typeface="Calibri"/>
              </a:rPr>
              <a:t>o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49" dirty="0">
                <a:latin typeface="Calibri"/>
                <a:cs typeface="Calibri"/>
              </a:rPr>
              <a:t>as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er</a:t>
            </a:r>
            <a:r>
              <a:rPr sz="1500" spc="-19" dirty="0">
                <a:latin typeface="Calibri"/>
                <a:cs typeface="Calibri"/>
              </a:rPr>
              <a:t>r</a:t>
            </a:r>
            <a:r>
              <a:rPr sz="1500" spc="75" dirty="0">
                <a:latin typeface="Calibri"/>
                <a:cs typeface="Calibri"/>
              </a:rPr>
              <a:t>:</a:t>
            </a:r>
            <a:r>
              <a:rPr sz="1500" spc="94" dirty="0">
                <a:latin typeface="Calibri"/>
                <a:cs typeface="Calibri"/>
              </a:rPr>
              <a:t> </a:t>
            </a:r>
            <a:endParaRPr lang="en-US" sz="1500" spc="94" dirty="0" smtClean="0">
              <a:latin typeface="Calibri"/>
              <a:cs typeface="Calibri"/>
            </a:endParaRPr>
          </a:p>
          <a:p>
            <a:pPr marL="180975" marR="5015388" indent="-171450">
              <a:lnSpc>
                <a:spcPts val="2340"/>
              </a:lnSpc>
            </a:pPr>
            <a:r>
              <a:rPr lang="en-US" sz="1500" spc="94" dirty="0">
                <a:latin typeface="Calibri"/>
                <a:cs typeface="Calibri"/>
              </a:rPr>
              <a:t> </a:t>
            </a:r>
            <a:r>
              <a:rPr lang="en-US" sz="1500" spc="94" dirty="0" smtClean="0">
                <a:latin typeface="Calibri"/>
                <a:cs typeface="Calibri"/>
              </a:rPr>
              <a:t>  </a:t>
            </a:r>
            <a:r>
              <a:rPr sz="1500" spc="-45" dirty="0" smtClean="0">
                <a:latin typeface="Calibri"/>
                <a:cs typeface="Calibri"/>
              </a:rPr>
              <a:t>pri</a:t>
            </a:r>
            <a:r>
              <a:rPr sz="1500" spc="-75" dirty="0" smtClean="0">
                <a:latin typeface="Calibri"/>
                <a:cs typeface="Calibri"/>
              </a:rPr>
              <a:t>n</a:t>
            </a:r>
            <a:r>
              <a:rPr sz="1500" spc="-8" dirty="0" smtClean="0">
                <a:latin typeface="Calibri"/>
                <a:cs typeface="Calibri"/>
              </a:rPr>
              <a:t>t(err</a:t>
            </a:r>
            <a:r>
              <a:rPr sz="1500" spc="-8" dirty="0">
                <a:latin typeface="Calibri"/>
                <a:cs typeface="Calibri"/>
              </a:rPr>
              <a:t>)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5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619672" y="546145"/>
            <a:ext cx="2232248" cy="26930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>
              <a:lnSpc>
                <a:spcPts val="2130"/>
              </a:lnSpc>
            </a:pP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程序执行结果：</a:t>
            </a:r>
            <a:endParaRPr sz="1800" b="1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7620" y="1111710"/>
            <a:ext cx="7108508" cy="2779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9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基础教程</a:t>
            </a:r>
            <a:r>
              <a:rPr dirty="0">
                <a:latin typeface="Calibri"/>
                <a:cs typeface="Calibri"/>
              </a:rPr>
              <a:t>(</a:t>
            </a:r>
            <a:r>
              <a:rPr dirty="0">
                <a:latin typeface="宋体"/>
                <a:cs typeface="宋体"/>
              </a:rPr>
              <a:t>第</a:t>
            </a:r>
            <a:r>
              <a:rPr spc="-64" dirty="0">
                <a:latin typeface="Calibri"/>
                <a:cs typeface="Calibri"/>
              </a:rPr>
              <a:t>2</a:t>
            </a:r>
            <a:r>
              <a:rPr dirty="0">
                <a:latin typeface="宋体"/>
                <a:cs typeface="宋体"/>
              </a:rPr>
              <a:t>版</a:t>
            </a:r>
            <a:r>
              <a:rPr spc="56" dirty="0">
                <a:latin typeface="Calibri"/>
                <a:cs typeface="Calibri"/>
              </a:rPr>
              <a:t>·</a:t>
            </a:r>
            <a:r>
              <a:rPr dirty="0">
                <a:latin typeface="宋体"/>
                <a:cs typeface="宋体"/>
              </a:rPr>
              <a:t>修订版</a:t>
            </a:r>
            <a:r>
              <a:rPr dirty="0">
                <a:latin typeface="Calibri"/>
                <a:cs typeface="Calibri"/>
              </a:rPr>
              <a:t>)</a:t>
            </a:r>
          </a:p>
          <a:p>
            <a:pPr marL="9525">
              <a:spcBef>
                <a:spcPts val="649"/>
              </a:spcBef>
            </a:pPr>
            <a:r>
              <a:rPr dirty="0">
                <a:latin typeface="Calibri"/>
                <a:cs typeface="Calibri"/>
              </a:rPr>
              <a:t>(</a:t>
            </a:r>
            <a:r>
              <a:rPr spc="-4" dirty="0">
                <a:latin typeface="宋体"/>
                <a:cs typeface="宋体"/>
              </a:rPr>
              <a:t>挪</a:t>
            </a:r>
            <a:r>
              <a:rPr dirty="0">
                <a:latin typeface="Calibri"/>
                <a:cs typeface="Calibri"/>
              </a:rPr>
              <a:t>)</a:t>
            </a:r>
            <a:r>
              <a:rPr spc="-4" dirty="0">
                <a:latin typeface="宋体"/>
                <a:cs typeface="宋体"/>
              </a:rPr>
              <a:t>海特兰德</a:t>
            </a:r>
            <a:endParaRPr dirty="0"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b="1" spc="-64" dirty="0">
                <a:solidFill>
                  <a:srgbClr val="1C26F6"/>
                </a:solidFill>
                <a:latin typeface="Calibri"/>
                <a:cs typeface="Calibri"/>
              </a:rPr>
              <a:t>2014</a:t>
            </a:r>
            <a:r>
              <a:rPr b="1" spc="-176" dirty="0">
                <a:solidFill>
                  <a:srgbClr val="1C26F6"/>
                </a:solidFill>
                <a:latin typeface="Calibri"/>
                <a:cs typeface="Calibri"/>
              </a:rPr>
              <a:t>-</a:t>
            </a:r>
            <a:r>
              <a:rPr b="1" spc="-64" dirty="0">
                <a:solidFill>
                  <a:srgbClr val="1C26F6"/>
                </a:solidFill>
                <a:latin typeface="Calibri"/>
                <a:cs typeface="Calibri"/>
              </a:rPr>
              <a:t>06</a:t>
            </a:r>
            <a:r>
              <a:rPr b="1" spc="-176" dirty="0">
                <a:solidFill>
                  <a:srgbClr val="1C26F6"/>
                </a:solidFill>
                <a:latin typeface="Calibri"/>
                <a:cs typeface="Calibri"/>
              </a:rPr>
              <a:t>-</a:t>
            </a:r>
            <a:r>
              <a:rPr b="1" spc="-64" dirty="0">
                <a:solidFill>
                  <a:srgbClr val="1C26F6"/>
                </a:solidFill>
                <a:latin typeface="Calibri"/>
                <a:cs typeface="Calibri"/>
              </a:rPr>
              <a:t>01</a:t>
            </a:r>
            <a:endParaRPr b="1" dirty="0">
              <a:solidFill>
                <a:srgbClr val="1C26F6"/>
              </a:solidFill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45" dirty="0">
                <a:latin typeface="Calibri"/>
                <a:cs typeface="Calibri"/>
              </a:rPr>
              <a:t>¥53.00</a:t>
            </a:r>
            <a:endParaRPr dirty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人民邮电出版社 本书是经典的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5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入门教程，层次鲜明，结构严谨，内容翔实，特别 </a:t>
            </a:r>
            <a:r>
              <a:rPr spc="-4" dirty="0">
                <a:latin typeface="宋体"/>
                <a:cs typeface="宋体"/>
              </a:rPr>
              <a:t>是后几章，作者将前面讲述的内容应用</a:t>
            </a:r>
            <a:r>
              <a:rPr dirty="0">
                <a:latin typeface="宋体"/>
                <a:cs typeface="宋体"/>
              </a:rPr>
              <a:t>到</a:t>
            </a:r>
            <a:r>
              <a:rPr spc="-68" dirty="0">
                <a:latin typeface="Calibri"/>
                <a:cs typeface="Calibri"/>
              </a:rPr>
              <a:t>10</a:t>
            </a:r>
            <a:r>
              <a:rPr spc="-4" dirty="0">
                <a:latin typeface="宋体"/>
                <a:cs typeface="宋体"/>
              </a:rPr>
              <a:t>个引人入胜的项目中，并以 </a:t>
            </a:r>
            <a:r>
              <a:rPr dirty="0">
                <a:latin typeface="宋体"/>
                <a:cs typeface="宋体"/>
              </a:rPr>
              <a:t>模板的形式介绍了项目的开发过程，手把手教</a:t>
            </a:r>
            <a:r>
              <a:rPr spc="4" dirty="0">
                <a:latin typeface="宋体"/>
                <a:cs typeface="宋体"/>
              </a:rPr>
              <a:t>授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9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开发，让读者从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37620" y="3965305"/>
            <a:ext cx="319468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>
                <a:latin typeface="宋体"/>
                <a:cs typeface="宋体"/>
              </a:rPr>
              <a:t>项目中领略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9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的真正魅力。</a:t>
            </a:r>
            <a:endParaRPr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7465" y="3965305"/>
            <a:ext cx="367665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26"/>
              </a:lnSpc>
            </a:pPr>
            <a:r>
              <a:rPr dirty="0">
                <a:latin typeface="宋体"/>
                <a:cs typeface="宋体"/>
              </a:rPr>
              <a:t>本书既适合初学者夯实基础，又能帮</a:t>
            </a:r>
            <a:endParaRPr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7620" y="4322130"/>
            <a:ext cx="7056120" cy="720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助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9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程序员提升技能，即使是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5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方面的技术专家，也能从书里 找到耳目一新的内容。</a:t>
            </a:r>
            <a:endParaRPr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4742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600" y="978598"/>
            <a:ext cx="7842927" cy="3503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23" dirty="0">
                <a:latin typeface="Calibri"/>
                <a:cs typeface="Calibri"/>
              </a:rPr>
              <a:t>(1)</a:t>
            </a:r>
            <a:endParaRPr dirty="0">
              <a:latin typeface="Calibri"/>
              <a:cs typeface="Calibri"/>
            </a:endParaRPr>
          </a:p>
          <a:p>
            <a:pPr marL="213836" marR="2882741">
              <a:lnSpc>
                <a:spcPct val="130000"/>
              </a:lnSpc>
            </a:pP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open("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94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pc="8" dirty="0">
                <a:solidFill>
                  <a:srgbClr val="FF0000"/>
                </a:solidFill>
                <a:latin typeface="Calibri"/>
                <a:cs typeface="Calibri"/>
              </a:rPr>
              <a:t>\\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ampl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8" dirty="0">
                <a:solidFill>
                  <a:srgbClr val="FF0000"/>
                </a:solidFill>
                <a:latin typeface="Calibri"/>
                <a:cs typeface="Calibri"/>
              </a:rPr>
              <a:t>\\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bo</a:t>
            </a:r>
            <a:r>
              <a:rPr spc="-1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tx</a:t>
            </a:r>
            <a:r>
              <a:rPr spc="19" dirty="0">
                <a:solidFill>
                  <a:srgbClr val="FF0000"/>
                </a:solidFill>
                <a:latin typeface="Calibri"/>
                <a:cs typeface="Calibri"/>
              </a:rPr>
              <a:t>t",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15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")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lang="en-US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213836" marR="2882741">
              <a:lnSpc>
                <a:spcPct val="130000"/>
              </a:lnSpc>
            </a:pPr>
            <a:r>
              <a:rPr spc="-98" dirty="0" smtClean="0">
                <a:solidFill>
                  <a:srgbClr val="FF0000"/>
                </a:solidFill>
                <a:latin typeface="Calibri"/>
                <a:cs typeface="Calibri"/>
              </a:rPr>
              <a:t>da</a:t>
            </a:r>
            <a:r>
              <a:rPr spc="-26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98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obj.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ea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obj.clo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dirty="0">
              <a:latin typeface="Calibri"/>
              <a:cs typeface="Calibri"/>
            </a:endParaRPr>
          </a:p>
          <a:p>
            <a:pPr marL="213836" marR="1497329">
              <a:lnSpc>
                <a:spcPts val="2813"/>
              </a:lnSpc>
              <a:spcBef>
                <a:spcPts val="199"/>
              </a:spcBef>
            </a:pP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dam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Uni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odeDammi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(d</a:t>
            </a:r>
            <a:r>
              <a:rPr spc="-7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["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tf</a:t>
            </a:r>
            <a:r>
              <a:rPr spc="-176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8",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"utf</a:t>
            </a:r>
            <a:r>
              <a:rPr spc="-176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","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bk"]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endParaRPr lang="en-US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213836" marR="1497329">
              <a:lnSpc>
                <a:spcPts val="2813"/>
              </a:lnSpc>
              <a:spcBef>
                <a:spcPts val="199"/>
              </a:spcBef>
            </a:pPr>
            <a:r>
              <a:rPr spc="-98" dirty="0" smtClean="0">
                <a:solidFill>
                  <a:srgbClr val="FF0000"/>
                </a:solidFill>
                <a:latin typeface="Calibri"/>
                <a:cs typeface="Calibri"/>
              </a:rPr>
              <a:t>da</a:t>
            </a:r>
            <a:r>
              <a:rPr spc="-26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98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dam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it.uni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ode_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up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446"/>
              </a:spcBef>
            </a:pP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10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0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pc="-176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.Sel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spc="-176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da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a)</a:t>
            </a:r>
            <a:endParaRPr dirty="0">
              <a:latin typeface="Calibri"/>
              <a:cs typeface="Calibri"/>
            </a:endParaRPr>
          </a:p>
          <a:p>
            <a:pPr marL="9525" marR="3810" indent="204311">
              <a:lnSpc>
                <a:spcPct val="130000"/>
              </a:lnSpc>
            </a:pP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8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.xp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("//li") </a:t>
            </a:r>
            <a:endParaRPr lang="en-US" spc="-8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9525" marR="3810" indent="204311">
              <a:lnSpc>
                <a:spcPct val="130000"/>
              </a:lnSpc>
            </a:pPr>
            <a:r>
              <a:rPr spc="-4" dirty="0" err="1" smtClean="0">
                <a:latin typeface="宋体"/>
                <a:cs typeface="宋体"/>
              </a:rPr>
              <a:t>这段程序从</a:t>
            </a:r>
            <a:r>
              <a:rPr spc="-113" dirty="0" err="1">
                <a:latin typeface="Calibri"/>
                <a:cs typeface="Calibri"/>
              </a:rPr>
              <a:t>b</a:t>
            </a:r>
            <a:r>
              <a:rPr spc="-116" dirty="0" err="1">
                <a:latin typeface="Calibri"/>
                <a:cs typeface="Calibri"/>
              </a:rPr>
              <a:t>o</a:t>
            </a:r>
            <a:r>
              <a:rPr spc="-53" dirty="0" err="1">
                <a:latin typeface="Calibri"/>
                <a:cs typeface="Calibri"/>
              </a:rPr>
              <a:t>ok</a:t>
            </a:r>
            <a:r>
              <a:rPr spc="-68" dirty="0" err="1">
                <a:latin typeface="Calibri"/>
                <a:cs typeface="Calibri"/>
              </a:rPr>
              <a:t>.</a:t>
            </a:r>
            <a:r>
              <a:rPr spc="-23" dirty="0" err="1">
                <a:latin typeface="Calibri"/>
                <a:cs typeface="Calibri"/>
              </a:rPr>
              <a:t>txt</a:t>
            </a:r>
            <a:r>
              <a:rPr spc="-11" dirty="0" err="1">
                <a:latin typeface="宋体"/>
                <a:cs typeface="宋体"/>
              </a:rPr>
              <a:t>中</a:t>
            </a:r>
            <a:r>
              <a:rPr dirty="0" err="1">
                <a:latin typeface="宋体"/>
                <a:cs typeface="宋体"/>
              </a:rPr>
              <a:t>装载数</a:t>
            </a:r>
            <a:r>
              <a:rPr spc="-8" dirty="0" err="1">
                <a:latin typeface="宋体"/>
                <a:cs typeface="宋体"/>
              </a:rPr>
              <a:t>据</a:t>
            </a:r>
            <a:r>
              <a:rPr dirty="0" err="1">
                <a:latin typeface="宋体"/>
                <a:cs typeface="宋体"/>
              </a:rPr>
              <a:t>，并识</a:t>
            </a:r>
            <a:r>
              <a:rPr spc="-8" dirty="0" err="1">
                <a:latin typeface="宋体"/>
                <a:cs typeface="宋体"/>
              </a:rPr>
              <a:t>别</a:t>
            </a:r>
            <a:r>
              <a:rPr dirty="0" err="1">
                <a:latin typeface="宋体"/>
                <a:cs typeface="宋体"/>
              </a:rPr>
              <a:t>它的编</a:t>
            </a:r>
            <a:r>
              <a:rPr spc="-8" dirty="0" err="1">
                <a:latin typeface="宋体"/>
                <a:cs typeface="宋体"/>
              </a:rPr>
              <a:t>码</a:t>
            </a:r>
            <a:r>
              <a:rPr dirty="0" err="1">
                <a:latin typeface="宋体"/>
                <a:cs typeface="宋体"/>
              </a:rPr>
              <a:t>，生</a:t>
            </a:r>
            <a:r>
              <a:rPr spc="-4" dirty="0" err="1">
                <a:latin typeface="宋体"/>
                <a:cs typeface="宋体"/>
              </a:rPr>
              <a:t>成</a:t>
            </a:r>
            <a:r>
              <a:rPr spc="-64" dirty="0" err="1">
                <a:latin typeface="Calibri"/>
                <a:cs typeface="Calibri"/>
              </a:rPr>
              <a:t>Sele</a:t>
            </a:r>
            <a:r>
              <a:rPr spc="-45" dirty="0" err="1">
                <a:latin typeface="Calibri"/>
                <a:cs typeface="Calibri"/>
              </a:rPr>
              <a:t>c</a:t>
            </a:r>
            <a:r>
              <a:rPr spc="-53" dirty="0" err="1">
                <a:latin typeface="Calibri"/>
                <a:cs typeface="Calibri"/>
              </a:rPr>
              <a:t>t</a:t>
            </a:r>
            <a:r>
              <a:rPr spc="-71" dirty="0" err="1">
                <a:latin typeface="Calibri"/>
                <a:cs typeface="Calibri"/>
              </a:rPr>
              <a:t>o</a:t>
            </a:r>
            <a:r>
              <a:rPr spc="-41" dirty="0" err="1">
                <a:latin typeface="Calibri"/>
                <a:cs typeface="Calibri"/>
              </a:rPr>
              <a:t>r</a:t>
            </a:r>
            <a:r>
              <a:rPr spc="-11" dirty="0" err="1">
                <a:latin typeface="宋体"/>
                <a:cs typeface="宋体"/>
              </a:rPr>
              <a:t>对</a:t>
            </a:r>
            <a:r>
              <a:rPr dirty="0" err="1">
                <a:latin typeface="宋体"/>
                <a:cs typeface="宋体"/>
              </a:rPr>
              <a:t>象</a:t>
            </a:r>
            <a:r>
              <a:rPr dirty="0" err="1" smtClean="0">
                <a:latin typeface="宋体"/>
                <a:cs typeface="宋体"/>
              </a:rPr>
              <a:t>，并由此找到</a:t>
            </a:r>
            <a:r>
              <a:rPr spc="-158" dirty="0">
                <a:latin typeface="Calibri"/>
                <a:cs typeface="Calibri"/>
              </a:rPr>
              <a:t>&lt;li</a:t>
            </a:r>
            <a:r>
              <a:rPr spc="-25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元素节点。</a:t>
            </a:r>
          </a:p>
        </p:txBody>
      </p:sp>
    </p:spTree>
    <p:extLst>
      <p:ext uri="{BB962C8B-B14F-4D97-AF65-F5344CB8AC3E}">
        <p14:creationId xmlns:p14="http://schemas.microsoft.com/office/powerpoint/2010/main" val="4367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675" y="1152701"/>
            <a:ext cx="7469349" cy="350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23" dirty="0">
                <a:latin typeface="Calibri"/>
                <a:cs typeface="Calibri"/>
              </a:rPr>
              <a:t>(2)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title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li.xp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11" dirty="0">
                <a:solidFill>
                  <a:srgbClr val="FF0000"/>
                </a:solidFill>
                <a:latin typeface="Calibri"/>
                <a:cs typeface="Calibri"/>
              </a:rPr>
              <a:t>(".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a[p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sitio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n(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=1]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@title</a:t>
            </a:r>
            <a:r>
              <a:rPr spc="30" dirty="0">
                <a:solidFill>
                  <a:srgbClr val="FF0000"/>
                </a:solidFill>
                <a:latin typeface="Calibri"/>
                <a:cs typeface="Calibri"/>
              </a:rPr>
              <a:t>")</a:t>
            </a:r>
            <a:r>
              <a:rPr spc="23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act_fi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dirty="0">
              <a:latin typeface="Calibri"/>
              <a:cs typeface="Calibri"/>
            </a:endParaRPr>
          </a:p>
          <a:p>
            <a:pPr marL="9525" marR="28099">
              <a:lnSpc>
                <a:spcPct val="130000"/>
              </a:lnSpc>
            </a:pPr>
            <a:r>
              <a:rPr spc="-158" dirty="0">
                <a:latin typeface="Calibri"/>
                <a:cs typeface="Calibri"/>
              </a:rPr>
              <a:t>&lt;li</a:t>
            </a:r>
            <a:r>
              <a:rPr spc="-25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中有多个</a:t>
            </a:r>
            <a:r>
              <a:rPr spc="-229" dirty="0">
                <a:latin typeface="Calibri"/>
                <a:cs typeface="Calibri"/>
              </a:rPr>
              <a:t>&lt;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334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，从</a:t>
            </a:r>
            <a:r>
              <a:rPr spc="-105" dirty="0">
                <a:latin typeface="Calibri"/>
                <a:cs typeface="Calibri"/>
              </a:rPr>
              <a:t>HTML</a:t>
            </a:r>
            <a:r>
              <a:rPr dirty="0">
                <a:latin typeface="宋体"/>
                <a:cs typeface="宋体"/>
              </a:rPr>
              <a:t>代码可以看到书名包含在第一</a:t>
            </a:r>
            <a:r>
              <a:rPr spc="4" dirty="0">
                <a:latin typeface="宋体"/>
                <a:cs typeface="宋体"/>
              </a:rPr>
              <a:t>个</a:t>
            </a:r>
            <a:r>
              <a:rPr spc="-229" dirty="0">
                <a:latin typeface="Calibri"/>
                <a:cs typeface="Calibri"/>
              </a:rPr>
              <a:t>&lt;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334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的</a:t>
            </a:r>
            <a:r>
              <a:rPr spc="-23" dirty="0">
                <a:latin typeface="Calibri"/>
                <a:cs typeface="Calibri"/>
              </a:rPr>
              <a:t>title </a:t>
            </a:r>
            <a:r>
              <a:rPr dirty="0">
                <a:latin typeface="宋体"/>
                <a:cs typeface="宋体"/>
              </a:rPr>
              <a:t>属性中，因此通过</a:t>
            </a:r>
            <a:r>
              <a:rPr spc="-109" dirty="0">
                <a:latin typeface="Calibri"/>
                <a:cs typeface="Calibri"/>
              </a:rPr>
              <a:t>po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64" dirty="0">
                <a:latin typeface="Calibri"/>
                <a:cs typeface="Calibri"/>
              </a:rPr>
              <a:t>ition()</a:t>
            </a:r>
            <a:r>
              <a:rPr spc="-124" dirty="0">
                <a:latin typeface="Calibri"/>
                <a:cs typeface="Calibri"/>
              </a:rPr>
              <a:t>=</a:t>
            </a:r>
            <a:r>
              <a:rPr spc="-64" dirty="0">
                <a:latin typeface="Calibri"/>
                <a:cs typeface="Calibri"/>
              </a:rPr>
              <a:t>1</a:t>
            </a:r>
            <a:r>
              <a:rPr dirty="0">
                <a:latin typeface="宋体"/>
                <a:cs typeface="宋体"/>
              </a:rPr>
              <a:t>找出第一个</a:t>
            </a:r>
            <a:r>
              <a:rPr spc="-229" dirty="0">
                <a:latin typeface="Calibri"/>
                <a:cs typeface="Calibri"/>
              </a:rPr>
              <a:t>&lt;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334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，</a:t>
            </a:r>
            <a:r>
              <a:rPr dirty="0" err="1">
                <a:latin typeface="宋体"/>
                <a:cs typeface="宋体"/>
              </a:rPr>
              <a:t>然后取出</a:t>
            </a:r>
            <a:r>
              <a:rPr spc="-19" dirty="0" err="1">
                <a:latin typeface="Calibri"/>
                <a:cs typeface="Calibri"/>
              </a:rPr>
              <a:t>titl</a:t>
            </a:r>
            <a:r>
              <a:rPr spc="-30" dirty="0" err="1">
                <a:latin typeface="Calibri"/>
                <a:cs typeface="Calibri"/>
              </a:rPr>
              <a:t>e</a:t>
            </a:r>
            <a:r>
              <a:rPr dirty="0" err="1" smtClean="0">
                <a:latin typeface="宋体"/>
                <a:cs typeface="宋体"/>
              </a:rPr>
              <a:t>属性值就是书名</a:t>
            </a:r>
            <a:r>
              <a:rPr spc="-19" dirty="0" err="1">
                <a:latin typeface="Calibri"/>
                <a:cs typeface="Calibri"/>
              </a:rPr>
              <a:t>titl</a:t>
            </a:r>
            <a:r>
              <a:rPr spc="-30" dirty="0" err="1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。</a:t>
            </a:r>
          </a:p>
          <a:p>
            <a:pPr marL="9525">
              <a:spcBef>
                <a:spcPts val="649"/>
              </a:spcBef>
            </a:pPr>
            <a:r>
              <a:rPr spc="-23" dirty="0">
                <a:latin typeface="Calibri"/>
                <a:cs typeface="Calibri"/>
              </a:rPr>
              <a:t>(3)</a:t>
            </a:r>
            <a:endParaRPr dirty="0">
              <a:latin typeface="Calibri"/>
              <a:cs typeface="Calibri"/>
            </a:endParaRPr>
          </a:p>
          <a:p>
            <a:pPr marL="9525" marR="3810" indent="204311">
              <a:lnSpc>
                <a:spcPct val="130000"/>
              </a:lnSpc>
            </a:pP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pric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li.xp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("./p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@cl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ss='pric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']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span[@class=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sea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w_pr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ic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']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xt()"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pc="56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endParaRPr dirty="0">
              <a:latin typeface="Calibri"/>
              <a:cs typeface="Calibri"/>
            </a:endParaRPr>
          </a:p>
          <a:p>
            <a:pPr marL="9525" marR="2037874">
              <a:lnSpc>
                <a:spcPct val="130000"/>
              </a:lnSpc>
            </a:pP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spc="8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() </a:t>
            </a:r>
            <a:r>
              <a:rPr dirty="0">
                <a:latin typeface="宋体"/>
                <a:cs typeface="宋体"/>
              </a:rPr>
              <a:t>价钱包含在</a:t>
            </a:r>
            <a:r>
              <a:rPr spc="-158" dirty="0">
                <a:latin typeface="Calibri"/>
                <a:cs typeface="Calibri"/>
              </a:rPr>
              <a:t>&lt;li</a:t>
            </a:r>
            <a:r>
              <a:rPr spc="-25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中的</a:t>
            </a:r>
            <a:r>
              <a:rPr spc="-45" dirty="0">
                <a:latin typeface="Calibri"/>
                <a:cs typeface="Calibri"/>
              </a:rPr>
              <a:t>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83" dirty="0">
                <a:latin typeface="Calibri"/>
                <a:cs typeface="Calibri"/>
              </a:rPr>
              <a:t>ss='pric</a:t>
            </a:r>
            <a:r>
              <a:rPr spc="-90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'</a:t>
            </a:r>
            <a:r>
              <a:rPr dirty="0">
                <a:latin typeface="宋体"/>
                <a:cs typeface="宋体"/>
              </a:rPr>
              <a:t>的</a:t>
            </a:r>
            <a:r>
              <a:rPr spc="-259" dirty="0">
                <a:latin typeface="Calibri"/>
                <a:cs typeface="Calibri"/>
              </a:rPr>
              <a:t>&lt;p</a:t>
            </a:r>
            <a:r>
              <a:rPr spc="-266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元素下面的 </a:t>
            </a:r>
            <a:r>
              <a:rPr spc="-45" dirty="0">
                <a:latin typeface="Calibri"/>
                <a:cs typeface="Calibri"/>
              </a:rPr>
              <a:t>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143" dirty="0">
                <a:latin typeface="Calibri"/>
                <a:cs typeface="Calibri"/>
              </a:rPr>
              <a:t>ss=</a:t>
            </a:r>
            <a:r>
              <a:rPr spc="-64" dirty="0">
                <a:latin typeface="Calibri"/>
                <a:cs typeface="Calibri"/>
              </a:rPr>
              <a:t>'</a:t>
            </a:r>
            <a:r>
              <a:rPr spc="-49" dirty="0">
                <a:latin typeface="Calibri"/>
                <a:cs typeface="Calibri"/>
              </a:rPr>
              <a:t>sea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ch</a:t>
            </a:r>
            <a:r>
              <a:rPr spc="4" dirty="0">
                <a:latin typeface="Calibri"/>
                <a:cs typeface="Calibri"/>
              </a:rPr>
              <a:t>_</a:t>
            </a:r>
            <a:r>
              <a:rPr spc="-94" dirty="0">
                <a:latin typeface="Calibri"/>
                <a:cs typeface="Calibri"/>
              </a:rPr>
              <a:t>n</a:t>
            </a:r>
            <a:r>
              <a:rPr spc="-109" dirty="0">
                <a:latin typeface="Calibri"/>
                <a:cs typeface="Calibri"/>
              </a:rPr>
              <a:t>o</a:t>
            </a:r>
            <a:r>
              <a:rPr spc="4" dirty="0">
                <a:latin typeface="Calibri"/>
                <a:cs typeface="Calibri"/>
              </a:rPr>
              <a:t>w_pr</a:t>
            </a:r>
            <a:r>
              <a:rPr spc="-41" dirty="0">
                <a:latin typeface="Calibri"/>
                <a:cs typeface="Calibri"/>
              </a:rPr>
              <a:t>ic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23" dirty="0">
                <a:latin typeface="Calibri"/>
                <a:cs typeface="Calibri"/>
              </a:rPr>
              <a:t>'</a:t>
            </a:r>
            <a:r>
              <a:rPr dirty="0">
                <a:latin typeface="宋体"/>
                <a:cs typeface="宋体"/>
              </a:rPr>
              <a:t>的</a:t>
            </a: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元素的文本中。</a:t>
            </a:r>
          </a:p>
        </p:txBody>
      </p:sp>
    </p:spTree>
    <p:extLst>
      <p:ext uri="{BB962C8B-B14F-4D97-AF65-F5344CB8AC3E}">
        <p14:creationId xmlns:p14="http://schemas.microsoft.com/office/powerpoint/2010/main" val="16257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229" y="500063"/>
            <a:ext cx="7362825" cy="423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23" dirty="0">
                <a:latin typeface="Calibri"/>
                <a:cs typeface="Calibri"/>
              </a:rPr>
              <a:t>(4)</a:t>
            </a:r>
            <a:endParaRPr dirty="0">
              <a:latin typeface="Calibri"/>
              <a:cs typeface="Calibri"/>
            </a:endParaRPr>
          </a:p>
          <a:p>
            <a:pPr marL="9525" marR="164783" indent="204311">
              <a:lnSpc>
                <a:spcPct val="130000"/>
              </a:lnSpc>
            </a:pP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author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li.xp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("./p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@cl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43" dirty="0">
                <a:solidFill>
                  <a:srgbClr val="FF0000"/>
                </a:solidFill>
                <a:latin typeface="Calibri"/>
                <a:cs typeface="Calibri"/>
              </a:rPr>
              <a:t>ss=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sea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bo</a:t>
            </a:r>
            <a:r>
              <a:rPr spc="-1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k_a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utho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']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span[p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sitio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n(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=1]</a:t>
            </a:r>
            <a:r>
              <a:rPr spc="-124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a/@titl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30" dirty="0">
                <a:solidFill>
                  <a:srgbClr val="FF0000"/>
                </a:solidFill>
                <a:latin typeface="Calibri"/>
                <a:cs typeface="Calibri"/>
              </a:rPr>
              <a:t>")</a:t>
            </a:r>
            <a:r>
              <a:rPr spc="23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19" dirty="0">
                <a:solidFill>
                  <a:srgbClr val="FF0000"/>
                </a:solidFill>
                <a:latin typeface="Calibri"/>
                <a:cs typeface="Calibri"/>
              </a:rPr>
              <a:t>t_fi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4" dirty="0">
                <a:latin typeface="宋体"/>
                <a:cs typeface="宋体"/>
              </a:rPr>
              <a:t>作者包含在</a:t>
            </a:r>
            <a:r>
              <a:rPr spc="-153" dirty="0">
                <a:latin typeface="Calibri"/>
                <a:cs typeface="Calibri"/>
              </a:rPr>
              <a:t>&lt;li</a:t>
            </a:r>
            <a:r>
              <a:rPr spc="-263" dirty="0">
                <a:latin typeface="Calibri"/>
                <a:cs typeface="Calibri"/>
              </a:rPr>
              <a:t>&gt;</a:t>
            </a:r>
            <a:r>
              <a:rPr spc="-4" dirty="0">
                <a:latin typeface="宋体"/>
                <a:cs typeface="宋体"/>
              </a:rPr>
              <a:t>下面</a:t>
            </a:r>
            <a:r>
              <a:rPr dirty="0">
                <a:latin typeface="宋体"/>
                <a:cs typeface="宋体"/>
              </a:rPr>
              <a:t>的</a:t>
            </a:r>
            <a:r>
              <a:rPr spc="-98" dirty="0">
                <a:latin typeface="Calibri"/>
                <a:cs typeface="Calibri"/>
              </a:rPr>
              <a:t>class=</a:t>
            </a:r>
            <a:r>
              <a:rPr spc="-53" dirty="0">
                <a:latin typeface="Calibri"/>
                <a:cs typeface="Calibri"/>
              </a:rPr>
              <a:t>'</a:t>
            </a:r>
            <a:r>
              <a:rPr spc="-49" dirty="0">
                <a:latin typeface="Calibri"/>
                <a:cs typeface="Calibri"/>
              </a:rPr>
              <a:t>sea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53" dirty="0">
                <a:latin typeface="Calibri"/>
                <a:cs typeface="Calibri"/>
              </a:rPr>
              <a:t>ch_bo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34" dirty="0">
                <a:latin typeface="Calibri"/>
                <a:cs typeface="Calibri"/>
              </a:rPr>
              <a:t>k_autho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23" dirty="0">
                <a:latin typeface="Calibri"/>
                <a:cs typeface="Calibri"/>
              </a:rPr>
              <a:t>'</a:t>
            </a:r>
            <a:r>
              <a:rPr spc="-4" dirty="0">
                <a:latin typeface="宋体"/>
                <a:cs typeface="宋体"/>
              </a:rPr>
              <a:t>的</a:t>
            </a:r>
            <a:r>
              <a:rPr spc="-259" dirty="0">
                <a:latin typeface="Calibri"/>
                <a:cs typeface="Calibri"/>
              </a:rPr>
              <a:t>&lt;p</a:t>
            </a:r>
            <a:r>
              <a:rPr spc="-270" dirty="0">
                <a:latin typeface="Calibri"/>
                <a:cs typeface="Calibri"/>
              </a:rPr>
              <a:t>&gt;</a:t>
            </a:r>
            <a:r>
              <a:rPr spc="-4" dirty="0">
                <a:latin typeface="宋体"/>
                <a:cs typeface="宋体"/>
              </a:rPr>
              <a:t>元素下面的第一个</a:t>
            </a:r>
            <a:endParaRPr dirty="0"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元素的</a:t>
            </a:r>
            <a:r>
              <a:rPr spc="-19" dirty="0">
                <a:latin typeface="Calibri"/>
                <a:cs typeface="Calibri"/>
              </a:rPr>
              <a:t>titl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属</a:t>
            </a:r>
            <a:r>
              <a:rPr spc="-11" dirty="0">
                <a:latin typeface="宋体"/>
                <a:cs typeface="宋体"/>
              </a:rPr>
              <a:t>性</a:t>
            </a:r>
            <a:r>
              <a:rPr dirty="0">
                <a:latin typeface="宋体"/>
                <a:cs typeface="宋体"/>
              </a:rPr>
              <a:t>中，其中</a:t>
            </a:r>
            <a:r>
              <a:rPr spc="-75" dirty="0">
                <a:latin typeface="Calibri"/>
                <a:cs typeface="Calibri"/>
              </a:rPr>
              <a:t>span[p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49" dirty="0">
                <a:latin typeface="Calibri"/>
                <a:cs typeface="Calibri"/>
              </a:rPr>
              <a:t>sitio</a:t>
            </a:r>
            <a:r>
              <a:rPr spc="-30" dirty="0">
                <a:latin typeface="Calibri"/>
                <a:cs typeface="Calibri"/>
              </a:rPr>
              <a:t>n(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161" dirty="0">
                <a:latin typeface="Calibri"/>
                <a:cs typeface="Calibri"/>
              </a:rPr>
              <a:t>=1</a:t>
            </a:r>
            <a:r>
              <a:rPr spc="-79" dirty="0">
                <a:latin typeface="Calibri"/>
                <a:cs typeface="Calibri"/>
              </a:rPr>
              <a:t>]</a:t>
            </a:r>
            <a:r>
              <a:rPr dirty="0">
                <a:latin typeface="宋体"/>
                <a:cs typeface="宋体"/>
              </a:rPr>
              <a:t>就是限定第一个</a:t>
            </a:r>
            <a:r>
              <a:rPr spc="-495" dirty="0">
                <a:latin typeface="宋体"/>
                <a:cs typeface="宋体"/>
              </a:rPr>
              <a:t> </a:t>
            </a: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。 </a:t>
            </a:r>
            <a:r>
              <a:rPr spc="-23" dirty="0">
                <a:latin typeface="Calibri"/>
                <a:cs typeface="Calibri"/>
              </a:rPr>
              <a:t>(5)</a:t>
            </a:r>
            <a:endParaRPr dirty="0">
              <a:latin typeface="Calibri"/>
              <a:cs typeface="Calibri"/>
            </a:endParaRPr>
          </a:p>
          <a:p>
            <a:pPr marL="9525" marR="102870" indent="204311">
              <a:lnSpc>
                <a:spcPct val="130000"/>
              </a:lnSpc>
            </a:pP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li.xp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11" dirty="0">
                <a:solidFill>
                  <a:srgbClr val="FF0000"/>
                </a:solidFill>
                <a:latin typeface="Calibri"/>
                <a:cs typeface="Calibri"/>
              </a:rPr>
              <a:t>(".</a:t>
            </a:r>
            <a:r>
              <a:rPr spc="1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p[@class</a:t>
            </a:r>
            <a:r>
              <a:rPr spc="-266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sea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ch_bo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k_autho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span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siti</a:t>
            </a:r>
            <a:r>
              <a:rPr spc="-79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n()</a:t>
            </a:r>
            <a:r>
              <a:rPr spc="-146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t(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pc="-169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t(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pc="26" dirty="0">
                <a:solidFill>
                  <a:srgbClr val="FF0000"/>
                </a:solidFill>
                <a:latin typeface="Calibri"/>
                <a:cs typeface="Calibri"/>
              </a:rPr>
              <a:t>").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23" dirty="0">
                <a:solidFill>
                  <a:srgbClr val="FF0000"/>
                </a:solidFill>
                <a:latin typeface="Calibri"/>
                <a:cs typeface="Calibri"/>
              </a:rPr>
              <a:t>_fi</a:t>
            </a:r>
            <a:r>
              <a:rPr spc="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t() </a:t>
            </a:r>
            <a:r>
              <a:rPr dirty="0">
                <a:latin typeface="宋体"/>
                <a:cs typeface="宋体"/>
              </a:rPr>
              <a:t>出版日期包含在</a:t>
            </a:r>
            <a:r>
              <a:rPr spc="-158" dirty="0">
                <a:latin typeface="Calibri"/>
                <a:cs typeface="Calibri"/>
              </a:rPr>
              <a:t>&lt;li</a:t>
            </a:r>
            <a:r>
              <a:rPr spc="-25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下面的</a:t>
            </a:r>
            <a:r>
              <a:rPr spc="-45" dirty="0">
                <a:latin typeface="Calibri"/>
                <a:cs typeface="Calibri"/>
              </a:rPr>
              <a:t>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143" dirty="0">
                <a:latin typeface="Calibri"/>
                <a:cs typeface="Calibri"/>
              </a:rPr>
              <a:t>ss=</a:t>
            </a:r>
            <a:r>
              <a:rPr spc="-64" dirty="0">
                <a:latin typeface="Calibri"/>
                <a:cs typeface="Calibri"/>
              </a:rPr>
              <a:t>'</a:t>
            </a:r>
            <a:r>
              <a:rPr spc="-49" dirty="0">
                <a:latin typeface="Calibri"/>
                <a:cs typeface="Calibri"/>
              </a:rPr>
              <a:t>sea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ch</a:t>
            </a:r>
            <a:r>
              <a:rPr spc="4" dirty="0">
                <a:latin typeface="Calibri"/>
                <a:cs typeface="Calibri"/>
              </a:rPr>
              <a:t>_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4" dirty="0">
                <a:latin typeface="Calibri"/>
                <a:cs typeface="Calibri"/>
              </a:rPr>
              <a:t>k_a</a:t>
            </a:r>
            <a:r>
              <a:rPr spc="-60" dirty="0">
                <a:latin typeface="Calibri"/>
                <a:cs typeface="Calibri"/>
              </a:rPr>
              <a:t>utho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23" dirty="0">
                <a:latin typeface="Calibri"/>
                <a:cs typeface="Calibri"/>
              </a:rPr>
              <a:t>'</a:t>
            </a:r>
            <a:r>
              <a:rPr dirty="0">
                <a:latin typeface="宋体"/>
                <a:cs typeface="宋体"/>
              </a:rPr>
              <a:t>的</a:t>
            </a:r>
            <a:r>
              <a:rPr spc="-259" dirty="0">
                <a:latin typeface="Calibri"/>
                <a:cs typeface="Calibri"/>
              </a:rPr>
              <a:t>&lt;p</a:t>
            </a:r>
            <a:r>
              <a:rPr spc="-270" dirty="0">
                <a:latin typeface="Calibri"/>
                <a:cs typeface="Calibri"/>
              </a:rPr>
              <a:t>&gt;</a:t>
            </a:r>
            <a:r>
              <a:rPr dirty="0" err="1" smtClean="0">
                <a:latin typeface="宋体"/>
                <a:cs typeface="宋体"/>
              </a:rPr>
              <a:t>元素下面的</a:t>
            </a:r>
            <a:r>
              <a:rPr b="1" dirty="0" err="1" smtClean="0">
                <a:solidFill>
                  <a:srgbClr val="1C26F6"/>
                </a:solidFill>
                <a:latin typeface="宋体"/>
                <a:cs typeface="宋体"/>
              </a:rPr>
              <a:t>倒数第二个</a:t>
            </a: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元素的文本中，其中</a:t>
            </a:r>
            <a:r>
              <a:rPr spc="-75" dirty="0">
                <a:latin typeface="Calibri"/>
                <a:cs typeface="Calibri"/>
              </a:rPr>
              <a:t>span[p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49" dirty="0">
                <a:latin typeface="Calibri"/>
                <a:cs typeface="Calibri"/>
              </a:rPr>
              <a:t>sitio</a:t>
            </a:r>
            <a:r>
              <a:rPr spc="-30" dirty="0">
                <a:latin typeface="Calibri"/>
                <a:cs typeface="Calibri"/>
              </a:rPr>
              <a:t>n(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139" dirty="0">
                <a:latin typeface="Calibri"/>
                <a:cs typeface="Calibri"/>
              </a:rPr>
              <a:t>=l</a:t>
            </a:r>
            <a:r>
              <a:rPr spc="-143" dirty="0">
                <a:latin typeface="Calibri"/>
                <a:cs typeface="Calibri"/>
              </a:rPr>
              <a:t>a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t(</a:t>
            </a:r>
            <a:r>
              <a:rPr spc="4" dirty="0">
                <a:latin typeface="Calibri"/>
                <a:cs typeface="Calibri"/>
              </a:rPr>
              <a:t>)</a:t>
            </a:r>
            <a:r>
              <a:rPr spc="-176" dirty="0">
                <a:latin typeface="Calibri"/>
                <a:cs typeface="Calibri"/>
              </a:rPr>
              <a:t>-</a:t>
            </a:r>
            <a:r>
              <a:rPr spc="-30" dirty="0">
                <a:latin typeface="Calibri"/>
                <a:cs typeface="Calibri"/>
              </a:rPr>
              <a:t>1]</a:t>
            </a:r>
            <a:r>
              <a:rPr dirty="0" err="1" smtClean="0">
                <a:latin typeface="宋体"/>
                <a:cs typeface="宋体"/>
              </a:rPr>
              <a:t>就是限定倒数第二个</a:t>
            </a:r>
            <a:r>
              <a:rPr spc="-495" dirty="0" smtClean="0">
                <a:latin typeface="宋体"/>
                <a:cs typeface="宋体"/>
              </a:rPr>
              <a:t> </a:t>
            </a: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，</a:t>
            </a:r>
            <a:r>
              <a:rPr spc="-45" dirty="0">
                <a:latin typeface="Calibri"/>
                <a:cs typeface="Calibri"/>
              </a:rPr>
              <a:t>la</a:t>
            </a:r>
            <a:r>
              <a:rPr spc="-75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t(</a:t>
            </a:r>
            <a:r>
              <a:rPr dirty="0">
                <a:latin typeface="Calibri"/>
                <a:cs typeface="Calibri"/>
              </a:rPr>
              <a:t>)</a:t>
            </a:r>
            <a:r>
              <a:rPr dirty="0">
                <a:latin typeface="宋体"/>
                <a:cs typeface="宋体"/>
              </a:rPr>
              <a:t>是最后一个</a:t>
            </a: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的序号。</a:t>
            </a:r>
          </a:p>
        </p:txBody>
      </p:sp>
    </p:spTree>
    <p:extLst>
      <p:ext uri="{BB962C8B-B14F-4D97-AF65-F5344CB8AC3E}">
        <p14:creationId xmlns:p14="http://schemas.microsoft.com/office/powerpoint/2010/main" val="10658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9537" y="786193"/>
            <a:ext cx="7135178" cy="349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23" dirty="0">
                <a:latin typeface="Calibri"/>
                <a:cs typeface="Calibri"/>
              </a:rPr>
              <a:t>(6)</a:t>
            </a:r>
            <a:endParaRPr dirty="0">
              <a:latin typeface="Calibri"/>
              <a:cs typeface="Calibri"/>
            </a:endParaRPr>
          </a:p>
          <a:p>
            <a:pPr marL="9525" marR="3810" indent="204311">
              <a:lnSpc>
                <a:spcPct val="130000"/>
              </a:lnSpc>
            </a:pP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publishe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li.xp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("./p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@cl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43" dirty="0">
                <a:solidFill>
                  <a:srgbClr val="FF0000"/>
                </a:solidFill>
                <a:latin typeface="Calibri"/>
                <a:cs typeface="Calibri"/>
              </a:rPr>
              <a:t>ss=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sea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bo</a:t>
            </a:r>
            <a:r>
              <a:rPr spc="-1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k_a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utho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']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span[p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sitio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n(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pc="-139" dirty="0">
                <a:solidFill>
                  <a:srgbClr val="FF0000"/>
                </a:solidFill>
                <a:latin typeface="Calibri"/>
                <a:cs typeface="Calibri"/>
              </a:rPr>
              <a:t>=l</a:t>
            </a:r>
            <a:r>
              <a:rPr spc="-14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t(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)]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a/@titl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15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endParaRPr dirty="0">
              <a:latin typeface="Calibri"/>
              <a:cs typeface="Calibri"/>
            </a:endParaRPr>
          </a:p>
          <a:p>
            <a:pPr marL="9525" marR="144304">
              <a:lnSpc>
                <a:spcPct val="130000"/>
              </a:lnSpc>
            </a:pPr>
            <a:r>
              <a:rPr spc="38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pc="19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spc="8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t() </a:t>
            </a:r>
            <a:r>
              <a:rPr dirty="0">
                <a:latin typeface="宋体"/>
                <a:cs typeface="宋体"/>
              </a:rPr>
              <a:t>出版社包含在</a:t>
            </a:r>
            <a:r>
              <a:rPr spc="-158" dirty="0">
                <a:latin typeface="Calibri"/>
                <a:cs typeface="Calibri"/>
              </a:rPr>
              <a:t>&lt;li</a:t>
            </a:r>
            <a:r>
              <a:rPr spc="-25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下面的</a:t>
            </a:r>
            <a:r>
              <a:rPr spc="-45" dirty="0">
                <a:latin typeface="Calibri"/>
                <a:cs typeface="Calibri"/>
              </a:rPr>
              <a:t>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143" dirty="0">
                <a:latin typeface="Calibri"/>
                <a:cs typeface="Calibri"/>
              </a:rPr>
              <a:t>ss=</a:t>
            </a:r>
            <a:r>
              <a:rPr spc="-64" dirty="0">
                <a:latin typeface="Calibri"/>
                <a:cs typeface="Calibri"/>
              </a:rPr>
              <a:t>'</a:t>
            </a:r>
            <a:r>
              <a:rPr spc="-49" dirty="0">
                <a:latin typeface="Calibri"/>
                <a:cs typeface="Calibri"/>
              </a:rPr>
              <a:t>sea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ch</a:t>
            </a:r>
            <a:r>
              <a:rPr spc="4" dirty="0">
                <a:latin typeface="Calibri"/>
                <a:cs typeface="Calibri"/>
              </a:rPr>
              <a:t>_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4" dirty="0">
                <a:latin typeface="Calibri"/>
                <a:cs typeface="Calibri"/>
              </a:rPr>
              <a:t>k_a</a:t>
            </a:r>
            <a:r>
              <a:rPr spc="-60" dirty="0">
                <a:latin typeface="Calibri"/>
                <a:cs typeface="Calibri"/>
              </a:rPr>
              <a:t>utho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23" dirty="0">
                <a:latin typeface="Calibri"/>
                <a:cs typeface="Calibri"/>
              </a:rPr>
              <a:t>'</a:t>
            </a:r>
            <a:r>
              <a:rPr dirty="0">
                <a:latin typeface="宋体"/>
                <a:cs typeface="宋体"/>
              </a:rPr>
              <a:t>的</a:t>
            </a:r>
            <a:r>
              <a:rPr spc="-259" dirty="0">
                <a:latin typeface="Calibri"/>
                <a:cs typeface="Calibri"/>
              </a:rPr>
              <a:t>&lt;p</a:t>
            </a:r>
            <a:r>
              <a:rPr spc="-266" dirty="0">
                <a:latin typeface="Calibri"/>
                <a:cs typeface="Calibri"/>
              </a:rPr>
              <a:t>&gt;</a:t>
            </a:r>
            <a:r>
              <a:rPr dirty="0" err="1" smtClean="0">
                <a:latin typeface="宋体"/>
                <a:cs typeface="宋体"/>
              </a:rPr>
              <a:t>元素下面的最后一个</a:t>
            </a: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元素的</a:t>
            </a:r>
            <a:r>
              <a:rPr spc="-19" dirty="0">
                <a:latin typeface="Calibri"/>
                <a:cs typeface="Calibri"/>
              </a:rPr>
              <a:t>titl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属性中，其中</a:t>
            </a:r>
            <a:r>
              <a:rPr spc="-75" dirty="0">
                <a:latin typeface="Calibri"/>
                <a:cs typeface="Calibri"/>
              </a:rPr>
              <a:t>span[p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49" dirty="0">
                <a:latin typeface="Calibri"/>
                <a:cs typeface="Calibri"/>
              </a:rPr>
              <a:t>sitio</a:t>
            </a:r>
            <a:r>
              <a:rPr spc="-30" dirty="0">
                <a:latin typeface="Calibri"/>
                <a:cs typeface="Calibri"/>
              </a:rPr>
              <a:t>n(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139" dirty="0">
                <a:latin typeface="Calibri"/>
                <a:cs typeface="Calibri"/>
              </a:rPr>
              <a:t>=l</a:t>
            </a:r>
            <a:r>
              <a:rPr spc="-143" dirty="0">
                <a:latin typeface="Calibri"/>
                <a:cs typeface="Calibri"/>
              </a:rPr>
              <a:t>a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t(</a:t>
            </a:r>
            <a:r>
              <a:rPr dirty="0">
                <a:latin typeface="Calibri"/>
                <a:cs typeface="Calibri"/>
              </a:rPr>
              <a:t>)</a:t>
            </a:r>
            <a:r>
              <a:rPr spc="11" dirty="0">
                <a:latin typeface="Calibri"/>
                <a:cs typeface="Calibri"/>
              </a:rPr>
              <a:t>]</a:t>
            </a:r>
            <a:r>
              <a:rPr dirty="0" err="1" smtClean="0">
                <a:latin typeface="宋体"/>
                <a:cs typeface="宋体"/>
              </a:rPr>
              <a:t>就是</a:t>
            </a:r>
            <a:r>
              <a:rPr b="1" dirty="0" err="1" smtClean="0">
                <a:solidFill>
                  <a:srgbClr val="1C26F6"/>
                </a:solidFill>
                <a:latin typeface="宋体"/>
                <a:cs typeface="宋体"/>
              </a:rPr>
              <a:t>最后一个</a:t>
            </a:r>
            <a:r>
              <a:rPr spc="-499" dirty="0" smtClean="0">
                <a:latin typeface="宋体"/>
                <a:cs typeface="宋体"/>
              </a:rPr>
              <a:t> </a:t>
            </a: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spc="-4" dirty="0">
                <a:latin typeface="宋体"/>
                <a:cs typeface="宋体"/>
              </a:rPr>
              <a:t>，</a:t>
            </a:r>
            <a:r>
              <a:rPr spc="-45" dirty="0">
                <a:latin typeface="Calibri"/>
                <a:cs typeface="Calibri"/>
              </a:rPr>
              <a:t>la</a:t>
            </a:r>
            <a:r>
              <a:rPr spc="-71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t(</a:t>
            </a:r>
            <a:r>
              <a:rPr dirty="0">
                <a:latin typeface="Calibri"/>
                <a:cs typeface="Calibri"/>
              </a:rPr>
              <a:t>)</a:t>
            </a:r>
            <a:r>
              <a:rPr spc="-4" dirty="0">
                <a:latin typeface="宋体"/>
                <a:cs typeface="宋体"/>
              </a:rPr>
              <a:t>是最后一个</a:t>
            </a: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spc="-4" dirty="0">
                <a:latin typeface="宋体"/>
                <a:cs typeface="宋体"/>
              </a:rPr>
              <a:t>的序号。</a:t>
            </a:r>
            <a:endParaRPr dirty="0"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spc="-23" dirty="0">
                <a:latin typeface="Calibri"/>
                <a:cs typeface="Calibri"/>
              </a:rPr>
              <a:t>(7)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ail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li.xp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("./p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@cl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ss='d</a:t>
            </a:r>
            <a:r>
              <a:rPr spc="-12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ail']/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xt()</a:t>
            </a:r>
            <a:r>
              <a:rPr spc="26" dirty="0">
                <a:solidFill>
                  <a:srgbClr val="FF0000"/>
                </a:solidFill>
                <a:latin typeface="Calibri"/>
                <a:cs typeface="Calibri"/>
              </a:rPr>
              <a:t>").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23" dirty="0">
                <a:solidFill>
                  <a:srgbClr val="FF0000"/>
                </a:solidFill>
                <a:latin typeface="Calibri"/>
                <a:cs typeface="Calibri"/>
              </a:rPr>
              <a:t>_fi</a:t>
            </a:r>
            <a:r>
              <a:rPr spc="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t()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5"/>
              </a:spcBef>
            </a:pPr>
            <a:r>
              <a:rPr dirty="0">
                <a:latin typeface="宋体"/>
                <a:cs typeface="宋体"/>
              </a:rPr>
              <a:t>在</a:t>
            </a:r>
            <a:r>
              <a:rPr spc="-158" dirty="0">
                <a:latin typeface="Calibri"/>
                <a:cs typeface="Calibri"/>
              </a:rPr>
              <a:t>&lt;li</a:t>
            </a:r>
            <a:r>
              <a:rPr spc="-25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下面的</a:t>
            </a:r>
            <a:r>
              <a:rPr spc="-45" dirty="0">
                <a:latin typeface="Calibri"/>
                <a:cs typeface="Calibri"/>
              </a:rPr>
              <a:t>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109" dirty="0">
                <a:latin typeface="Calibri"/>
                <a:cs typeface="Calibri"/>
              </a:rPr>
              <a:t>ss='d</a:t>
            </a:r>
            <a:r>
              <a:rPr spc="-124" dirty="0">
                <a:latin typeface="Calibri"/>
                <a:cs typeface="Calibri"/>
              </a:rPr>
              <a:t>e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34" dirty="0">
                <a:latin typeface="Calibri"/>
                <a:cs typeface="Calibri"/>
              </a:rPr>
              <a:t>ail</a:t>
            </a:r>
            <a:r>
              <a:rPr spc="-19" dirty="0">
                <a:latin typeface="Calibri"/>
                <a:cs typeface="Calibri"/>
              </a:rPr>
              <a:t>'</a:t>
            </a:r>
            <a:r>
              <a:rPr dirty="0">
                <a:latin typeface="宋体"/>
                <a:cs typeface="宋体"/>
              </a:rPr>
              <a:t>的</a:t>
            </a:r>
            <a:r>
              <a:rPr spc="-259" dirty="0">
                <a:latin typeface="Calibri"/>
                <a:cs typeface="Calibri"/>
              </a:rPr>
              <a:t>&lt;p</a:t>
            </a:r>
            <a:r>
              <a:rPr spc="-270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的文本就是书的简介。</a:t>
            </a:r>
          </a:p>
        </p:txBody>
      </p:sp>
    </p:spTree>
    <p:extLst>
      <p:ext uri="{BB962C8B-B14F-4D97-AF65-F5344CB8AC3E}">
        <p14:creationId xmlns:p14="http://schemas.microsoft.com/office/powerpoint/2010/main" val="4676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1293443" y="344771"/>
            <a:ext cx="7743053" cy="4826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3657600">
              <a:lnSpc>
                <a:spcPct val="130000"/>
              </a:lnSpc>
            </a:pPr>
            <a:r>
              <a:rPr lang="en-US" altLang="zh-CN" sz="1500" spc="-15" dirty="0">
                <a:latin typeface="Calibri"/>
                <a:cs typeface="Calibri"/>
              </a:rPr>
              <a:t>(8</a:t>
            </a:r>
            <a:r>
              <a:rPr lang="en-US" altLang="zh-CN" sz="1500" spc="-15" dirty="0" smtClean="0">
                <a:latin typeface="Calibri"/>
                <a:cs typeface="Calibri"/>
              </a:rPr>
              <a:t>)</a:t>
            </a:r>
          </a:p>
          <a:p>
            <a:pPr marL="180975" marR="3657600">
              <a:lnSpc>
                <a:spcPct val="130000"/>
              </a:lnSpc>
            </a:pPr>
            <a:r>
              <a:rPr lang="en-US" altLang="zh-CN" sz="1500" spc="-1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altLang="zh-CN" sz="1500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en-US" altLang="zh-CN" sz="1500" spc="-64" dirty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lang="en-US" altLang="zh-CN"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CN" sz="1500" spc="-27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US" altLang="zh-CN"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CN" sz="1500" spc="-199" dirty="0" err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en-US" altLang="zh-CN" sz="1500" spc="-49" dirty="0" err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lang="en-US" altLang="zh-CN" sz="1500" spc="-64" dirty="0" err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lang="en-US" altLang="zh-CN" sz="1500" spc="-11" dirty="0" err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lang="en-US" altLang="zh-CN" sz="1500" spc="-34" dirty="0" err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en-US" altLang="zh-CN" sz="1500" spc="-49" dirty="0" err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lang="en-US" altLang="zh-CN" sz="1500" spc="-86" dirty="0" err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lang="en-US" altLang="zh-CN" sz="1500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lang="zh-CN" altLang="en-US" sz="1500" dirty="0">
              <a:latin typeface="Calibri"/>
              <a:cs typeface="Calibri"/>
            </a:endParaRPr>
          </a:p>
          <a:p>
            <a:pPr marL="180975" marR="3657600">
              <a:lnSpc>
                <a:spcPct val="130000"/>
              </a:lnSpc>
            </a:pPr>
            <a:r>
              <a:rPr sz="1500" spc="-11" dirty="0" err="1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38" dirty="0" err="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9" dirty="0" err="1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90" dirty="0" err="1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spc="15" dirty="0" err="1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spc="-15" dirty="0" err="1" smtClean="0">
                <a:solidFill>
                  <a:srgbClr val="FF0000"/>
                </a:solidFill>
                <a:latin typeface="Calibri"/>
                <a:cs typeface="Calibri"/>
              </a:rPr>
              <a:t>tit</a:t>
            </a:r>
            <a:r>
              <a:rPr sz="1500" spc="-19" dirty="0" err="1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38" dirty="0" err="1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4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27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tit</a:t>
            </a:r>
            <a:r>
              <a:rPr sz="1500" spc="-19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e.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94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spc="-4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tit</a:t>
            </a:r>
            <a:r>
              <a:rPr sz="1500" spc="-19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2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4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6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11" dirty="0">
                <a:solidFill>
                  <a:srgbClr val="FF0000"/>
                </a:solidFill>
                <a:latin typeface="Calibri"/>
                <a:cs typeface="Calibri"/>
              </a:rPr>
              <a:t>""</a:t>
            </a:r>
            <a:r>
              <a:rPr sz="1500" spc="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lang="en-US" sz="1500" spc="8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80975" marR="3657600">
              <a:lnSpc>
                <a:spcPct val="130000"/>
              </a:lnSpc>
            </a:pPr>
            <a:r>
              <a:rPr sz="1500" spc="-11" dirty="0" err="1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38" dirty="0" err="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9" dirty="0" err="1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90" dirty="0" err="1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spc="-26" dirty="0" err="1" smtClean="0">
                <a:solidFill>
                  <a:srgbClr val="FF0000"/>
                </a:solidFill>
                <a:latin typeface="Calibri"/>
                <a:cs typeface="Calibri"/>
              </a:rPr>
              <a:t>.auth</a:t>
            </a:r>
            <a:r>
              <a:rPr sz="1500" spc="-60" dirty="0" err="1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spc="-34" dirty="0" err="1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spc="-71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27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45" dirty="0">
                <a:solidFill>
                  <a:srgbClr val="FF0000"/>
                </a:solidFill>
                <a:latin typeface="Calibri"/>
                <a:cs typeface="Calibri"/>
              </a:rPr>
              <a:t>auth</a:t>
            </a:r>
            <a:r>
              <a:rPr sz="1500" spc="-9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spc="-15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spc="-4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spc="-19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9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spc="-4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spc="-6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3" dirty="0">
                <a:solidFill>
                  <a:srgbClr val="FF0000"/>
                </a:solidFill>
                <a:latin typeface="Calibri"/>
                <a:cs typeface="Calibri"/>
              </a:rPr>
              <a:t>au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thor</a:t>
            </a:r>
            <a:r>
              <a:rPr sz="1500" spc="-7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2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4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6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11" dirty="0">
                <a:solidFill>
                  <a:srgbClr val="FF0000"/>
                </a:solidFill>
                <a:latin typeface="Calibri"/>
                <a:cs typeface="Calibri"/>
              </a:rPr>
              <a:t>""</a:t>
            </a:r>
            <a:r>
              <a:rPr sz="1500" spc="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86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spc="-30" dirty="0">
                <a:solidFill>
                  <a:srgbClr val="FF0000"/>
                </a:solidFill>
                <a:latin typeface="Calibri"/>
                <a:cs typeface="Calibri"/>
              </a:rPr>
              <a:t>.d</a:t>
            </a:r>
            <a:r>
              <a:rPr sz="1500" spc="-5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5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27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79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spc="-8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e.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8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94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spc="-4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spc="4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spc="11" dirty="0">
                <a:solidFill>
                  <a:srgbClr val="FF0000"/>
                </a:solidFill>
                <a:latin typeface="Calibri"/>
                <a:cs typeface="Calibri"/>
              </a:rPr>
              <a:t>[1:]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500" spc="-6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79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spc="-8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6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15" dirty="0">
                <a:solidFill>
                  <a:srgbClr val="FF0000"/>
                </a:solidFill>
                <a:latin typeface="Calibri"/>
                <a:cs typeface="Calibri"/>
              </a:rPr>
              <a:t>""</a:t>
            </a:r>
            <a:endParaRPr sz="1500" dirty="0">
              <a:latin typeface="Calibri"/>
              <a:cs typeface="Calibri"/>
            </a:endParaRPr>
          </a:p>
          <a:p>
            <a:pPr marL="180975" marR="3049428">
              <a:lnSpc>
                <a:spcPct val="130000"/>
              </a:lnSpc>
            </a:pP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9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spc="-34" dirty="0">
                <a:solidFill>
                  <a:srgbClr val="FF0000"/>
                </a:solidFill>
                <a:latin typeface="Calibri"/>
                <a:cs typeface="Calibri"/>
              </a:rPr>
              <a:t>.p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bli</a:t>
            </a:r>
            <a:r>
              <a:rPr sz="1500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he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spc="-5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27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83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bli</a:t>
            </a:r>
            <a:r>
              <a:rPr sz="1500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53" dirty="0">
                <a:solidFill>
                  <a:srgbClr val="FF0000"/>
                </a:solidFill>
                <a:latin typeface="Calibri"/>
                <a:cs typeface="Calibri"/>
              </a:rPr>
              <a:t>he</a:t>
            </a:r>
            <a:r>
              <a:rPr sz="1500" spc="-15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spc="-4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spc="-19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9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spc="-4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spc="-5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83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bli</a:t>
            </a:r>
            <a:r>
              <a:rPr sz="1500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he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34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1500" spc="-4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5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11" dirty="0">
                <a:solidFill>
                  <a:srgbClr val="FF0000"/>
                </a:solidFill>
                <a:latin typeface="Calibri"/>
                <a:cs typeface="Calibri"/>
              </a:rPr>
              <a:t>""</a:t>
            </a:r>
            <a:r>
              <a:rPr sz="1500" spc="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9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spc="-30" dirty="0">
                <a:solidFill>
                  <a:srgbClr val="FF0000"/>
                </a:solidFill>
                <a:latin typeface="Calibri"/>
                <a:cs typeface="Calibri"/>
              </a:rPr>
              <a:t>.pric</a:t>
            </a:r>
            <a:r>
              <a:rPr sz="1500" spc="-3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5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27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34" dirty="0">
                <a:solidFill>
                  <a:srgbClr val="FF0000"/>
                </a:solidFill>
                <a:latin typeface="Calibri"/>
                <a:cs typeface="Calibri"/>
              </a:rPr>
              <a:t>price.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94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spc="-4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spc="-5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45" dirty="0">
                <a:solidFill>
                  <a:srgbClr val="FF0000"/>
                </a:solidFill>
                <a:latin typeface="Calibri"/>
                <a:cs typeface="Calibri"/>
              </a:rPr>
              <a:t>pric</a:t>
            </a:r>
            <a:r>
              <a:rPr sz="1500" spc="-5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2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4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6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11" dirty="0">
                <a:solidFill>
                  <a:srgbClr val="FF0000"/>
                </a:solidFill>
                <a:latin typeface="Calibri"/>
                <a:cs typeface="Calibri"/>
              </a:rPr>
              <a:t>""</a:t>
            </a:r>
            <a:endParaRPr sz="1500" dirty="0">
              <a:latin typeface="Calibri"/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86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.d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19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5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27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 de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19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8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8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94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spc="-4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 d</a:t>
            </a:r>
            <a:r>
              <a:rPr sz="1500" spc="-7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19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6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15" dirty="0">
                <a:solidFill>
                  <a:srgbClr val="FF0000"/>
                </a:solidFill>
                <a:latin typeface="Calibri"/>
                <a:cs typeface="Calibri"/>
              </a:rPr>
              <a:t>""</a:t>
            </a:r>
            <a:endParaRPr sz="1500" dirty="0">
              <a:latin typeface="Calibri"/>
              <a:cs typeface="Calibri"/>
            </a:endParaRPr>
          </a:p>
          <a:p>
            <a:pPr marL="9525" indent="171450">
              <a:spcBef>
                <a:spcPts val="540"/>
              </a:spcBef>
            </a:pP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9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.sh</a:t>
            </a:r>
            <a:r>
              <a:rPr sz="15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89"/>
              </a:spcBef>
            </a:pPr>
            <a:r>
              <a:rPr dirty="0">
                <a:latin typeface="宋体"/>
                <a:cs typeface="宋体"/>
              </a:rPr>
              <a:t>无论是哪个数据，如果存在那</a:t>
            </a:r>
            <a:r>
              <a:rPr spc="4" dirty="0">
                <a:latin typeface="宋体"/>
                <a:cs typeface="宋体"/>
              </a:rPr>
              <a:t>么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19" dirty="0">
                <a:latin typeface="Calibri"/>
                <a:cs typeface="Calibri"/>
              </a:rPr>
              <a:t>t_fi</a:t>
            </a:r>
            <a:r>
              <a:rPr spc="-4" dirty="0">
                <a:latin typeface="Calibri"/>
                <a:cs typeface="Calibri"/>
              </a:rPr>
              <a:t>r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</a:t>
            </a:r>
            <a:r>
              <a:rPr spc="-8" dirty="0">
                <a:latin typeface="Calibri"/>
                <a:cs typeface="Calibri"/>
              </a:rPr>
              <a:t>)</a:t>
            </a:r>
            <a:r>
              <a:rPr dirty="0">
                <a:latin typeface="宋体"/>
                <a:cs typeface="宋体"/>
              </a:rPr>
              <a:t>就返回这个数据的值，如果</a:t>
            </a:r>
          </a:p>
          <a:p>
            <a:pPr marL="9525">
              <a:spcBef>
                <a:spcPts val="649"/>
              </a:spcBef>
            </a:pPr>
            <a:r>
              <a:rPr spc="-4" dirty="0">
                <a:latin typeface="宋体"/>
                <a:cs typeface="宋体"/>
              </a:rPr>
              <a:t>不存在就返回</a:t>
            </a:r>
            <a:r>
              <a:rPr spc="-165" dirty="0">
                <a:latin typeface="Calibri"/>
                <a:cs typeface="Calibri"/>
              </a:rPr>
              <a:t>N</a:t>
            </a:r>
            <a:r>
              <a:rPr spc="-139" dirty="0">
                <a:latin typeface="Calibri"/>
                <a:cs typeface="Calibri"/>
              </a:rPr>
              <a:t>o</a:t>
            </a:r>
            <a:r>
              <a:rPr spc="-68" dirty="0">
                <a:latin typeface="Calibri"/>
                <a:cs typeface="Calibri"/>
              </a:rPr>
              <a:t>n</a:t>
            </a:r>
            <a:r>
              <a:rPr spc="-56" dirty="0">
                <a:latin typeface="Calibri"/>
                <a:cs typeface="Calibri"/>
              </a:rPr>
              <a:t>e</a:t>
            </a:r>
            <a:r>
              <a:rPr spc="-4" dirty="0">
                <a:latin typeface="宋体"/>
                <a:cs typeface="宋体"/>
              </a:rPr>
              <a:t>，为了避免出</a:t>
            </a:r>
            <a:r>
              <a:rPr dirty="0">
                <a:latin typeface="宋体"/>
                <a:cs typeface="宋体"/>
              </a:rPr>
              <a:t>现</a:t>
            </a:r>
            <a:r>
              <a:rPr spc="-165" dirty="0">
                <a:latin typeface="Calibri"/>
                <a:cs typeface="Calibri"/>
              </a:rPr>
              <a:t>N</a:t>
            </a:r>
            <a:r>
              <a:rPr spc="-139" dirty="0">
                <a:latin typeface="Calibri"/>
                <a:cs typeface="Calibri"/>
              </a:rPr>
              <a:t>o</a:t>
            </a:r>
            <a:r>
              <a:rPr spc="-68" dirty="0">
                <a:latin typeface="Calibri"/>
                <a:cs typeface="Calibri"/>
              </a:rPr>
              <a:t>n</a:t>
            </a:r>
            <a:r>
              <a:rPr spc="-56" dirty="0">
                <a:latin typeface="Calibri"/>
                <a:cs typeface="Calibri"/>
              </a:rPr>
              <a:t>e</a:t>
            </a:r>
            <a:r>
              <a:rPr spc="-4" dirty="0">
                <a:latin typeface="宋体"/>
                <a:cs typeface="宋体"/>
              </a:rPr>
              <a:t>的值，我们把</a:t>
            </a:r>
            <a:r>
              <a:rPr spc="-165" dirty="0">
                <a:latin typeface="Calibri"/>
                <a:cs typeface="Calibri"/>
              </a:rPr>
              <a:t>N</a:t>
            </a:r>
            <a:r>
              <a:rPr spc="-139" dirty="0">
                <a:latin typeface="Calibri"/>
                <a:cs typeface="Calibri"/>
              </a:rPr>
              <a:t>o</a:t>
            </a:r>
            <a:r>
              <a:rPr spc="-68" dirty="0">
                <a:latin typeface="Calibri"/>
                <a:cs typeface="Calibri"/>
              </a:rPr>
              <a:t>n</a:t>
            </a:r>
            <a:r>
              <a:rPr spc="-56" dirty="0">
                <a:latin typeface="Calibri"/>
                <a:cs typeface="Calibri"/>
              </a:rPr>
              <a:t>e</a:t>
            </a:r>
            <a:r>
              <a:rPr spc="-4" dirty="0">
                <a:latin typeface="宋体"/>
                <a:cs typeface="宋体"/>
              </a:rPr>
              <a:t>转为空字符</a:t>
            </a:r>
            <a:endParaRPr dirty="0"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dirty="0">
                <a:latin typeface="宋体"/>
                <a:cs typeface="宋体"/>
              </a:rPr>
              <a:t>串。其中：</a:t>
            </a:r>
          </a:p>
          <a:p>
            <a:pPr marL="9525" indent="204311">
              <a:spcBef>
                <a:spcPts val="649"/>
              </a:spcBef>
            </a:pP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38" dirty="0">
                <a:latin typeface="Calibri"/>
                <a:cs typeface="Calibri"/>
              </a:rPr>
              <a:t>.d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e.</a:t>
            </a:r>
            <a:r>
              <a:rPr spc="-38" dirty="0">
                <a:latin typeface="Calibri"/>
                <a:cs typeface="Calibri"/>
              </a:rPr>
              <a:t>strip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spc="4" dirty="0">
                <a:latin typeface="Calibri"/>
                <a:cs typeface="Calibri"/>
              </a:rPr>
              <a:t>)</a:t>
            </a:r>
            <a:r>
              <a:rPr spc="-19" dirty="0">
                <a:latin typeface="Calibri"/>
                <a:cs typeface="Calibri"/>
              </a:rPr>
              <a:t>[</a:t>
            </a:r>
            <a:r>
              <a:rPr spc="-41" dirty="0">
                <a:latin typeface="Calibri"/>
                <a:cs typeface="Calibri"/>
              </a:rPr>
              <a:t>1</a:t>
            </a:r>
            <a:r>
              <a:rPr spc="49" dirty="0">
                <a:latin typeface="Calibri"/>
                <a:cs typeface="Calibri"/>
              </a:rPr>
              <a:t>:]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else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""</a:t>
            </a:r>
            <a:endParaRPr dirty="0">
              <a:latin typeface="Calibri"/>
              <a:cs typeface="Calibri"/>
            </a:endParaRPr>
          </a:p>
          <a:p>
            <a:pPr marL="9525" marR="219551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从</a:t>
            </a:r>
            <a:r>
              <a:rPr spc="-105" dirty="0">
                <a:latin typeface="Calibri"/>
                <a:cs typeface="Calibri"/>
              </a:rPr>
              <a:t>HTML</a:t>
            </a:r>
            <a:r>
              <a:rPr b="1" dirty="0">
                <a:solidFill>
                  <a:srgbClr val="1C26F6"/>
                </a:solidFill>
                <a:latin typeface="宋体"/>
                <a:cs typeface="宋体"/>
              </a:rPr>
              <a:t>中看到日期前面有一个符</a:t>
            </a:r>
            <a:r>
              <a:rPr b="1" spc="4" dirty="0">
                <a:solidFill>
                  <a:srgbClr val="1C26F6"/>
                </a:solidFill>
                <a:latin typeface="宋体"/>
                <a:cs typeface="宋体"/>
              </a:rPr>
              <a:t>号</a:t>
            </a:r>
            <a:r>
              <a:rPr b="1" spc="4" dirty="0">
                <a:solidFill>
                  <a:srgbClr val="1C26F6"/>
                </a:solidFill>
                <a:latin typeface="Calibri"/>
                <a:cs typeface="Calibri"/>
              </a:rPr>
              <a:t>"/"</a:t>
            </a:r>
            <a:r>
              <a:rPr b="1" dirty="0">
                <a:solidFill>
                  <a:srgbClr val="1C26F6"/>
                </a:solidFill>
                <a:latin typeface="宋体"/>
                <a:cs typeface="宋体"/>
              </a:rPr>
              <a:t>，</a:t>
            </a:r>
            <a:r>
              <a:rPr dirty="0" err="1" smtClean="0">
                <a:latin typeface="宋体"/>
                <a:cs typeface="宋体"/>
              </a:rPr>
              <a:t>因此如果日期存在时就把这个前导的符号</a:t>
            </a:r>
            <a:r>
              <a:rPr spc="4" dirty="0">
                <a:latin typeface="Calibri"/>
                <a:cs typeface="Calibri"/>
              </a:rPr>
              <a:t>"/"</a:t>
            </a:r>
            <a:r>
              <a:rPr dirty="0">
                <a:latin typeface="宋体"/>
                <a:cs typeface="宋体"/>
              </a:rPr>
              <a:t>去掉。</a:t>
            </a:r>
          </a:p>
        </p:txBody>
      </p:sp>
    </p:spTree>
    <p:extLst>
      <p:ext uri="{BB962C8B-B14F-4D97-AF65-F5344CB8AC3E}">
        <p14:creationId xmlns:p14="http://schemas.microsoft.com/office/powerpoint/2010/main" val="23146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527144" y="1371709"/>
            <a:ext cx="7005296" cy="321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1529239">
              <a:lnSpc>
                <a:spcPct val="130100"/>
              </a:lnSpc>
            </a:pPr>
            <a:r>
              <a:rPr b="1" spc="-94" dirty="0">
                <a:latin typeface="Calibri"/>
                <a:cs typeface="Calibri"/>
              </a:rPr>
              <a:t>1</a:t>
            </a:r>
            <a:r>
              <a:rPr b="1" spc="-45" dirty="0">
                <a:latin typeface="Calibri"/>
                <a:cs typeface="Calibri"/>
              </a:rPr>
              <a:t>.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dirty="0">
                <a:latin typeface="宋体"/>
                <a:cs typeface="宋体"/>
              </a:rPr>
              <a:t>创建</a:t>
            </a:r>
            <a:r>
              <a:rPr b="1" spc="-158" dirty="0">
                <a:latin typeface="Calibri"/>
                <a:cs typeface="Calibri"/>
              </a:rPr>
              <a:t>My</a:t>
            </a:r>
            <a:r>
              <a:rPr b="1" spc="-113" dirty="0">
                <a:latin typeface="Calibri"/>
                <a:cs typeface="Calibri"/>
              </a:rPr>
              <a:t>S</a:t>
            </a:r>
            <a:r>
              <a:rPr b="1" spc="-172" dirty="0">
                <a:latin typeface="Calibri"/>
                <a:cs typeface="Calibri"/>
              </a:rPr>
              <a:t>Q</a:t>
            </a:r>
            <a:r>
              <a:rPr b="1" spc="-113" dirty="0">
                <a:latin typeface="Calibri"/>
                <a:cs typeface="Calibri"/>
              </a:rPr>
              <a:t>L</a:t>
            </a:r>
            <a:r>
              <a:rPr b="1" dirty="0">
                <a:latin typeface="宋体"/>
                <a:cs typeface="宋体"/>
              </a:rPr>
              <a:t>数据库 </a:t>
            </a:r>
            <a:r>
              <a:rPr dirty="0">
                <a:latin typeface="宋体"/>
                <a:cs typeface="宋体"/>
              </a:rPr>
              <a:t>在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146" dirty="0">
                <a:latin typeface="Calibri"/>
                <a:cs typeface="Calibri"/>
              </a:rPr>
              <a:t>Q</a:t>
            </a:r>
            <a:r>
              <a:rPr spc="-90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中创建数据库</a:t>
            </a:r>
            <a:r>
              <a:rPr spc="-90" dirty="0">
                <a:latin typeface="Calibri"/>
                <a:cs typeface="Calibri"/>
              </a:rPr>
              <a:t>MyD</a:t>
            </a:r>
            <a:r>
              <a:rPr spc="-71" dirty="0">
                <a:latin typeface="Calibri"/>
                <a:cs typeface="Calibri"/>
              </a:rPr>
              <a:t>B</a:t>
            </a:r>
            <a:r>
              <a:rPr spc="90" dirty="0">
                <a:latin typeface="Calibri"/>
                <a:cs typeface="Calibri"/>
              </a:rPr>
              <a:t>:</a:t>
            </a:r>
            <a:r>
              <a:rPr spc="113" dirty="0">
                <a:latin typeface="Calibri"/>
                <a:cs typeface="Calibri"/>
              </a:rPr>
              <a:t> </a:t>
            </a:r>
            <a:r>
              <a:rPr spc="-41" dirty="0">
                <a:latin typeface="Calibri"/>
                <a:cs typeface="Calibri"/>
              </a:rPr>
              <a:t>c</a:t>
            </a:r>
            <a:r>
              <a:rPr spc="-53" dirty="0">
                <a:latin typeface="Calibri"/>
                <a:cs typeface="Calibri"/>
              </a:rPr>
              <a:t>re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8" dirty="0">
                <a:latin typeface="Calibri"/>
                <a:cs typeface="Calibri"/>
              </a:rPr>
              <a:t>abase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86" dirty="0">
                <a:latin typeface="Calibri"/>
                <a:cs typeface="Calibri"/>
              </a:rPr>
              <a:t>MyDB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dirty="0">
                <a:latin typeface="宋体"/>
                <a:cs typeface="宋体"/>
              </a:rPr>
              <a:t>然后在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146" dirty="0">
                <a:latin typeface="Calibri"/>
                <a:cs typeface="Calibri"/>
              </a:rPr>
              <a:t>Q</a:t>
            </a:r>
            <a:r>
              <a:rPr spc="-90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中创建一个图书表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-98" dirty="0">
                <a:latin typeface="Calibri"/>
                <a:cs typeface="Calibri"/>
              </a:rPr>
              <a:t>k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dirty="0">
                <a:latin typeface="宋体"/>
                <a:cs typeface="宋体"/>
              </a:rPr>
              <a:t>如下：</a:t>
            </a:r>
          </a:p>
          <a:p>
            <a:pPr marL="9525">
              <a:spcBef>
                <a:spcPts val="649"/>
              </a:spcBef>
            </a:pPr>
            <a:r>
              <a:rPr spc="-41" dirty="0">
                <a:latin typeface="Calibri"/>
                <a:cs typeface="Calibri"/>
              </a:rPr>
              <a:t>c</a:t>
            </a:r>
            <a:r>
              <a:rPr spc="-53" dirty="0">
                <a:latin typeface="Calibri"/>
                <a:cs typeface="Calibri"/>
              </a:rPr>
              <a:t>re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able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-98" dirty="0">
                <a:latin typeface="Calibri"/>
                <a:cs typeface="Calibri"/>
              </a:rPr>
              <a:t>k</a:t>
            </a:r>
            <a:r>
              <a:rPr spc="-60" dirty="0"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dirty="0">
                <a:latin typeface="Calibri"/>
                <a:cs typeface="Calibri"/>
              </a:rPr>
              <a:t>(</a:t>
            </a:r>
          </a:p>
          <a:p>
            <a:pPr marL="111919" marR="1367790">
              <a:lnSpc>
                <a:spcPct val="130000"/>
              </a:lnSpc>
            </a:pPr>
            <a:r>
              <a:rPr spc="-49" dirty="0">
                <a:latin typeface="Calibri"/>
                <a:cs typeface="Calibri"/>
              </a:rPr>
              <a:t>bTitl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34" dirty="0">
                <a:latin typeface="Calibri"/>
                <a:cs typeface="Calibri"/>
              </a:rPr>
              <a:t>a</a:t>
            </a:r>
            <a:r>
              <a:rPr spc="-49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cha</a:t>
            </a:r>
            <a:r>
              <a:rPr spc="4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(51</a:t>
            </a:r>
            <a:r>
              <a:rPr spc="-56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64" dirty="0">
                <a:latin typeface="Calibri"/>
                <a:cs typeface="Calibri"/>
              </a:rPr>
              <a:t>prim</a:t>
            </a:r>
            <a:r>
              <a:rPr spc="-53" dirty="0">
                <a:latin typeface="Calibri"/>
                <a:cs typeface="Calibri"/>
              </a:rPr>
              <a:t>a</a:t>
            </a:r>
            <a:r>
              <a:rPr spc="8" dirty="0">
                <a:latin typeface="Calibri"/>
                <a:cs typeface="Calibri"/>
              </a:rPr>
              <a:t>r</a:t>
            </a:r>
            <a:r>
              <a:rPr spc="-60" dirty="0">
                <a:latin typeface="Calibri"/>
                <a:cs typeface="Calibri"/>
              </a:rPr>
              <a:t>y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35" dirty="0">
                <a:latin typeface="Calibri"/>
                <a:cs typeface="Calibri"/>
              </a:rPr>
              <a:t>k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191" dirty="0">
                <a:latin typeface="Calibri"/>
                <a:cs typeface="Calibri"/>
              </a:rPr>
              <a:t>y</a:t>
            </a:r>
            <a:r>
              <a:rPr spc="56" dirty="0">
                <a:latin typeface="Calibri"/>
                <a:cs typeface="Calibri"/>
              </a:rPr>
              <a:t>,</a:t>
            </a:r>
            <a:r>
              <a:rPr spc="71" dirty="0">
                <a:latin typeface="Calibri"/>
                <a:cs typeface="Calibri"/>
              </a:rPr>
              <a:t> </a:t>
            </a:r>
            <a:r>
              <a:rPr spc="-79" dirty="0">
                <a:latin typeface="Calibri"/>
                <a:cs typeface="Calibri"/>
              </a:rPr>
              <a:t>bAutho</a:t>
            </a:r>
            <a:r>
              <a:rPr spc="-49" dirty="0">
                <a:latin typeface="Calibri"/>
                <a:cs typeface="Calibri"/>
              </a:rPr>
              <a:t>r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34" dirty="0">
                <a:latin typeface="Calibri"/>
                <a:cs typeface="Calibri"/>
              </a:rPr>
              <a:t>a</a:t>
            </a:r>
            <a:r>
              <a:rPr spc="-49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cha</a:t>
            </a:r>
            <a:r>
              <a:rPr spc="4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(25</a:t>
            </a:r>
            <a:r>
              <a:rPr spc="-56" dirty="0">
                <a:latin typeface="Calibri"/>
                <a:cs typeface="Calibri"/>
              </a:rPr>
              <a:t>6</a:t>
            </a:r>
            <a:r>
              <a:rPr spc="26" dirty="0">
                <a:latin typeface="Calibri"/>
                <a:cs typeface="Calibri"/>
              </a:rPr>
              <a:t>),</a:t>
            </a:r>
            <a:endParaRPr dirty="0">
              <a:latin typeface="Calibri"/>
              <a:cs typeface="Calibri"/>
            </a:endParaRPr>
          </a:p>
          <a:p>
            <a:pPr marL="111919" marR="2034540">
              <a:lnSpc>
                <a:spcPct val="130000"/>
              </a:lnSpc>
            </a:pPr>
            <a:r>
              <a:rPr spc="-75" dirty="0">
                <a:latin typeface="Calibri"/>
                <a:cs typeface="Calibri"/>
              </a:rPr>
              <a:t>bPublis</a:t>
            </a:r>
            <a:r>
              <a:rPr spc="-49" dirty="0">
                <a:latin typeface="Calibri"/>
                <a:cs typeface="Calibri"/>
              </a:rPr>
              <a:t>he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83" dirty="0">
                <a:latin typeface="Calibri"/>
                <a:cs typeface="Calibri"/>
              </a:rPr>
              <a:t> v</a:t>
            </a:r>
            <a:r>
              <a:rPr spc="-34" dirty="0">
                <a:latin typeface="Calibri"/>
                <a:cs typeface="Calibri"/>
              </a:rPr>
              <a:t>a</a:t>
            </a:r>
            <a:r>
              <a:rPr spc="-49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cha</a:t>
            </a:r>
            <a:r>
              <a:rPr spc="4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(25</a:t>
            </a:r>
            <a:r>
              <a:rPr spc="-56" dirty="0">
                <a:latin typeface="Calibri"/>
                <a:cs typeface="Calibri"/>
              </a:rPr>
              <a:t>6</a:t>
            </a:r>
            <a:r>
              <a:rPr spc="26" dirty="0">
                <a:latin typeface="Calibri"/>
                <a:cs typeface="Calibri"/>
              </a:rPr>
              <a:t>), </a:t>
            </a:r>
            <a:r>
              <a:rPr spc="-120" dirty="0">
                <a:latin typeface="Calibri"/>
                <a:cs typeface="Calibri"/>
              </a:rPr>
              <a:t>bD</a:t>
            </a:r>
            <a:r>
              <a:rPr spc="-113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34" dirty="0">
                <a:latin typeface="Calibri"/>
                <a:cs typeface="Calibri"/>
              </a:rPr>
              <a:t>a</a:t>
            </a:r>
            <a:r>
              <a:rPr spc="-49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cha</a:t>
            </a:r>
            <a:r>
              <a:rPr spc="4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(32), </a:t>
            </a:r>
            <a:r>
              <a:rPr spc="-101" dirty="0">
                <a:latin typeface="Calibri"/>
                <a:cs typeface="Calibri"/>
              </a:rPr>
              <a:t>bP</a:t>
            </a:r>
            <a:r>
              <a:rPr spc="-34" dirty="0">
                <a:latin typeface="Calibri"/>
                <a:cs typeface="Calibri"/>
              </a:rPr>
              <a:t>rice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79" dirty="0">
                <a:latin typeface="Calibri"/>
                <a:cs typeface="Calibri"/>
              </a:rPr>
              <a:t>v</a:t>
            </a:r>
            <a:r>
              <a:rPr spc="-34" dirty="0">
                <a:latin typeface="Calibri"/>
                <a:cs typeface="Calibri"/>
              </a:rPr>
              <a:t>a</a:t>
            </a:r>
            <a:r>
              <a:rPr spc="-49" dirty="0">
                <a:latin typeface="Calibri"/>
                <a:cs typeface="Calibri"/>
              </a:rPr>
              <a:t>rchar</a:t>
            </a:r>
            <a:r>
              <a:rPr spc="-41" dirty="0">
                <a:latin typeface="Calibri"/>
                <a:cs typeface="Calibri"/>
              </a:rPr>
              <a:t>(1</a:t>
            </a:r>
            <a:r>
              <a:rPr spc="-53" dirty="0">
                <a:latin typeface="Calibri"/>
                <a:cs typeface="Calibri"/>
              </a:rPr>
              <a:t>6</a:t>
            </a:r>
            <a:r>
              <a:rPr spc="26" dirty="0">
                <a:latin typeface="Calibri"/>
                <a:cs typeface="Calibri"/>
              </a:rPr>
              <a:t>), </a:t>
            </a:r>
            <a:r>
              <a:rPr spc="-94" dirty="0">
                <a:latin typeface="Calibri"/>
                <a:cs typeface="Calibri"/>
              </a:rPr>
              <a:t>bDe</a:t>
            </a:r>
            <a:r>
              <a:rPr spc="-75" dirty="0">
                <a:latin typeface="Calibri"/>
                <a:cs typeface="Calibri"/>
              </a:rPr>
              <a:t>t</a:t>
            </a:r>
            <a:r>
              <a:rPr spc="-34" dirty="0">
                <a:latin typeface="Calibri"/>
                <a:cs typeface="Calibri"/>
              </a:rPr>
              <a:t>ail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8" dirty="0">
                <a:latin typeface="Calibri"/>
                <a:cs typeface="Calibri"/>
              </a:rPr>
              <a:t>t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 idx="4294967295"/>
          </p:nvPr>
        </p:nvSpPr>
        <p:spPr>
          <a:xfrm>
            <a:off x="2871787" y="697858"/>
            <a:ext cx="3168352" cy="32316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lang="en-US" sz="2100" b="1" spc="-4" dirty="0" smtClean="0">
                <a:solidFill>
                  <a:srgbClr val="364554"/>
                </a:solidFill>
                <a:latin typeface="微软雅黑"/>
                <a:cs typeface="微软雅黑"/>
              </a:rPr>
              <a:t>4.5.3 </a:t>
            </a:r>
            <a:r>
              <a:rPr sz="2100" b="1" spc="-4" dirty="0" err="1" smtClean="0">
                <a:solidFill>
                  <a:srgbClr val="364554"/>
                </a:solidFill>
                <a:latin typeface="微软雅黑"/>
                <a:cs typeface="微软雅黑"/>
              </a:rPr>
              <a:t>网站图书数据爬取</a:t>
            </a:r>
            <a:endParaRPr sz="2100" dirty="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55751" y="1051009"/>
            <a:ext cx="3400425" cy="8573"/>
          </a:xfrm>
          <a:custGeom>
            <a:avLst/>
            <a:gdLst/>
            <a:ahLst/>
            <a:cxnLst/>
            <a:rect l="l" t="t" r="r" b="b"/>
            <a:pathLst>
              <a:path w="4533900" h="11429">
                <a:moveTo>
                  <a:pt x="0" y="0"/>
                </a:moveTo>
                <a:lnTo>
                  <a:pt x="4533900" y="11429"/>
                </a:lnTo>
              </a:path>
            </a:pathLst>
          </a:custGeom>
          <a:ln w="28575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1367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9338" y="391620"/>
            <a:ext cx="6397038" cy="4296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b="1" spc="-94" dirty="0">
                <a:latin typeface="Calibri"/>
                <a:cs typeface="Calibri"/>
              </a:rPr>
              <a:t>2</a:t>
            </a:r>
            <a:r>
              <a:rPr b="1" spc="-45" dirty="0">
                <a:latin typeface="Calibri"/>
                <a:cs typeface="Calibri"/>
              </a:rPr>
              <a:t>.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dirty="0">
                <a:latin typeface="宋体"/>
                <a:cs typeface="宋体"/>
              </a:rPr>
              <a:t>创建</a:t>
            </a:r>
            <a:r>
              <a:rPr b="1" spc="-94" dirty="0">
                <a:latin typeface="Calibri"/>
                <a:cs typeface="Calibri"/>
              </a:rPr>
              <a:t>sc</a:t>
            </a:r>
            <a:r>
              <a:rPr b="1" spc="-116" dirty="0">
                <a:latin typeface="Calibri"/>
                <a:cs typeface="Calibri"/>
              </a:rPr>
              <a:t>r</a:t>
            </a:r>
            <a:r>
              <a:rPr b="1" spc="-109" dirty="0">
                <a:latin typeface="Calibri"/>
                <a:cs typeface="Calibri"/>
              </a:rPr>
              <a:t>a</a:t>
            </a:r>
            <a:r>
              <a:rPr b="1" spc="-135" dirty="0">
                <a:latin typeface="Calibri"/>
                <a:cs typeface="Calibri"/>
              </a:rPr>
              <a:t>p</a:t>
            </a:r>
            <a:r>
              <a:rPr b="1" spc="-116" dirty="0">
                <a:latin typeface="Calibri"/>
                <a:cs typeface="Calibri"/>
              </a:rPr>
              <a:t>y</a:t>
            </a:r>
            <a:r>
              <a:rPr b="1" dirty="0">
                <a:latin typeface="宋体"/>
                <a:cs typeface="宋体"/>
              </a:rPr>
              <a:t>项目 </a:t>
            </a:r>
            <a:r>
              <a:rPr dirty="0">
                <a:latin typeface="宋体"/>
                <a:cs typeface="宋体"/>
              </a:rPr>
              <a:t>我们仍然使用</a:t>
            </a:r>
            <a:r>
              <a:rPr spc="11" dirty="0">
                <a:latin typeface="Calibri"/>
                <a:cs typeface="Calibri"/>
              </a:rPr>
              <a:t>c:</a:t>
            </a:r>
            <a:r>
              <a:rPr spc="8" dirty="0">
                <a:latin typeface="Calibri"/>
                <a:cs typeface="Calibri"/>
              </a:rPr>
              <a:t>\</a:t>
            </a:r>
            <a:r>
              <a:rPr spc="-53" dirty="0">
                <a:latin typeface="Calibri"/>
                <a:cs typeface="Calibri"/>
              </a:rPr>
              <a:t>ea</a:t>
            </a:r>
            <a:r>
              <a:rPr spc="-75" dirty="0">
                <a:latin typeface="Calibri"/>
                <a:cs typeface="Calibri"/>
              </a:rPr>
              <a:t>mpl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下面的</a:t>
            </a:r>
            <a:r>
              <a:rPr spc="-83" dirty="0">
                <a:latin typeface="Calibri"/>
                <a:cs typeface="Calibri"/>
              </a:rPr>
              <a:t>de</a:t>
            </a:r>
            <a:r>
              <a:rPr spc="-116" dirty="0">
                <a:latin typeface="Calibri"/>
                <a:cs typeface="Calibri"/>
              </a:rPr>
              <a:t>m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dirty="0">
                <a:latin typeface="宋体"/>
                <a:cs typeface="宋体"/>
              </a:rPr>
              <a:t>项目。 </a:t>
            </a:r>
            <a:endParaRPr lang="en-US" dirty="0" smtClean="0"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b="1" spc="-94" dirty="0" smtClean="0">
                <a:latin typeface="Calibri"/>
                <a:cs typeface="Calibri"/>
              </a:rPr>
              <a:t>3</a:t>
            </a:r>
            <a:r>
              <a:rPr b="1" spc="-45" dirty="0">
                <a:latin typeface="Calibri"/>
                <a:cs typeface="Calibri"/>
              </a:rPr>
              <a:t>.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dirty="0">
                <a:latin typeface="宋体"/>
                <a:cs typeface="宋体"/>
              </a:rPr>
              <a:t>编写</a:t>
            </a:r>
            <a:r>
              <a:rPr b="1" spc="-64" dirty="0">
                <a:latin typeface="Calibri"/>
                <a:cs typeface="Calibri"/>
              </a:rPr>
              <a:t>i</a:t>
            </a:r>
            <a:r>
              <a:rPr b="1" spc="-113" dirty="0">
                <a:latin typeface="Calibri"/>
                <a:cs typeface="Calibri"/>
              </a:rPr>
              <a:t>t</a:t>
            </a:r>
            <a:r>
              <a:rPr b="1" spc="-98" dirty="0">
                <a:latin typeface="Calibri"/>
                <a:cs typeface="Calibri"/>
              </a:rPr>
              <a:t>e</a:t>
            </a:r>
            <a:r>
              <a:rPr b="1" spc="-158" dirty="0">
                <a:latin typeface="Calibri"/>
                <a:cs typeface="Calibri"/>
              </a:rPr>
              <a:t>m</a:t>
            </a:r>
            <a:r>
              <a:rPr b="1" spc="-64" dirty="0">
                <a:latin typeface="Calibri"/>
                <a:cs typeface="Calibri"/>
              </a:rPr>
              <a:t>s.</a:t>
            </a:r>
            <a:r>
              <a:rPr b="1" spc="-124" dirty="0">
                <a:latin typeface="Calibri"/>
                <a:cs typeface="Calibri"/>
              </a:rPr>
              <a:t>p</a:t>
            </a:r>
            <a:r>
              <a:rPr b="1" spc="-113" dirty="0">
                <a:latin typeface="Calibri"/>
                <a:cs typeface="Calibri"/>
              </a:rPr>
              <a:t>y</a:t>
            </a:r>
            <a:r>
              <a:rPr b="1" dirty="0">
                <a:latin typeface="宋体"/>
                <a:cs typeface="宋体"/>
              </a:rPr>
              <a:t>中的数据项目类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53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的数据项目类</a:t>
            </a:r>
            <a:r>
              <a:rPr spc="-90" dirty="0">
                <a:latin typeface="Calibri"/>
                <a:cs typeface="Calibri"/>
              </a:rPr>
              <a:t>Bo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kI</a:t>
            </a:r>
            <a:r>
              <a:rPr spc="-5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dirty="0">
                <a:latin typeface="宋体"/>
                <a:cs typeface="宋体"/>
              </a:rPr>
              <a:t>编写如下： </a:t>
            </a:r>
            <a:endParaRPr lang="en-US" dirty="0" smtClean="0"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spc="-60" dirty="0" smtClean="0">
                <a:latin typeface="Calibri"/>
                <a:cs typeface="Calibri"/>
              </a:rPr>
              <a:t>import</a:t>
            </a:r>
            <a:r>
              <a:rPr spc="-105" dirty="0" smtClean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60" dirty="0">
                <a:latin typeface="Calibri"/>
                <a:cs typeface="Calibri"/>
              </a:rPr>
              <a:t>y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45" dirty="0">
                <a:latin typeface="Calibri"/>
                <a:cs typeface="Calibri"/>
              </a:rPr>
              <a:t>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64" dirty="0">
                <a:latin typeface="Calibri"/>
                <a:cs typeface="Calibri"/>
              </a:rPr>
              <a:t>s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90" dirty="0">
                <a:latin typeface="Calibri"/>
                <a:cs typeface="Calibri"/>
              </a:rPr>
              <a:t>Bo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kI</a:t>
            </a:r>
            <a:r>
              <a:rPr spc="-5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(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176" dirty="0">
                <a:latin typeface="Calibri"/>
                <a:cs typeface="Calibri"/>
              </a:rPr>
              <a:t>y</a:t>
            </a:r>
            <a:r>
              <a:rPr spc="11" dirty="0">
                <a:latin typeface="Calibri"/>
                <a:cs typeface="Calibri"/>
              </a:rPr>
              <a:t>.I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05" dirty="0">
                <a:latin typeface="Calibri"/>
                <a:cs typeface="Calibri"/>
              </a:rPr>
              <a:t>m</a:t>
            </a:r>
            <a:r>
              <a:rPr spc="45" dirty="0">
                <a:latin typeface="Calibri"/>
                <a:cs typeface="Calibri"/>
              </a:rPr>
              <a:t>):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169" dirty="0">
                <a:latin typeface="Calibri"/>
                <a:cs typeface="Calibri"/>
              </a:rPr>
              <a:t>#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90" dirty="0">
                <a:latin typeface="Calibri"/>
                <a:cs typeface="Calibri"/>
              </a:rPr>
              <a:t>d</a:t>
            </a:r>
            <a:r>
              <a:rPr spc="-94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fin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79" dirty="0">
                <a:latin typeface="Calibri"/>
                <a:cs typeface="Calibri"/>
              </a:rPr>
              <a:t> </a:t>
            </a:r>
            <a:r>
              <a:rPr spc="-41" dirty="0">
                <a:latin typeface="Calibri"/>
                <a:cs typeface="Calibri"/>
              </a:rPr>
              <a:t>the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field</a:t>
            </a:r>
            <a:r>
              <a:rPr spc="-53" dirty="0">
                <a:latin typeface="Calibri"/>
                <a:cs typeface="Calibri"/>
              </a:rPr>
              <a:t>s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f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71" dirty="0">
                <a:latin typeface="Calibri"/>
                <a:cs typeface="Calibri"/>
              </a:rPr>
              <a:t>y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98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r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41" dirty="0">
                <a:latin typeface="Calibri"/>
                <a:cs typeface="Calibri"/>
              </a:rPr>
              <a:t>t</a:t>
            </a:r>
            <a:r>
              <a:rPr spc="-79" dirty="0">
                <a:latin typeface="Calibri"/>
                <a:cs typeface="Calibri"/>
              </a:rPr>
              <a:t>em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he</a:t>
            </a:r>
            <a:r>
              <a:rPr spc="-53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79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li</a:t>
            </a:r>
            <a:r>
              <a:rPr spc="-120" dirty="0">
                <a:latin typeface="Calibri"/>
                <a:cs typeface="Calibri"/>
              </a:rPr>
              <a:t>k</a:t>
            </a:r>
            <a:r>
              <a:rPr spc="23" dirty="0">
                <a:latin typeface="Calibri"/>
                <a:cs typeface="Calibri"/>
              </a:rPr>
              <a:t>e:</a:t>
            </a:r>
            <a:endParaRPr dirty="0">
              <a:latin typeface="Calibri"/>
              <a:cs typeface="Calibri"/>
            </a:endParaRPr>
          </a:p>
          <a:p>
            <a:pPr marL="213836" marR="1816418">
              <a:lnSpc>
                <a:spcPct val="130000"/>
              </a:lnSpc>
            </a:pPr>
            <a:r>
              <a:rPr spc="-23" dirty="0">
                <a:latin typeface="Calibri"/>
                <a:cs typeface="Calibri"/>
              </a:rPr>
              <a:t>title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176" dirty="0">
                <a:latin typeface="Calibri"/>
                <a:cs typeface="Calibri"/>
              </a:rPr>
              <a:t>y</a:t>
            </a:r>
            <a:r>
              <a:rPr spc="-34" dirty="0">
                <a:latin typeface="Calibri"/>
                <a:cs typeface="Calibri"/>
              </a:rPr>
              <a:t>.Fiel</a:t>
            </a:r>
            <a:r>
              <a:rPr spc="-49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 </a:t>
            </a:r>
            <a:endParaRPr lang="en-US" dirty="0" smtClean="0">
              <a:latin typeface="Calibri"/>
              <a:cs typeface="Calibri"/>
            </a:endParaRPr>
          </a:p>
          <a:p>
            <a:pPr marL="213836" marR="1816418">
              <a:lnSpc>
                <a:spcPct val="130000"/>
              </a:lnSpc>
            </a:pPr>
            <a:r>
              <a:rPr spc="-90" dirty="0" smtClean="0">
                <a:latin typeface="Calibri"/>
                <a:cs typeface="Calibri"/>
              </a:rPr>
              <a:t>author</a:t>
            </a:r>
            <a:r>
              <a:rPr spc="-120" dirty="0" smtClean="0">
                <a:latin typeface="Calibri"/>
                <a:cs typeface="Calibri"/>
              </a:rPr>
              <a:t>=</a:t>
            </a:r>
            <a:r>
              <a:rPr spc="-53" dirty="0" err="1" smtClean="0">
                <a:latin typeface="Calibri"/>
                <a:cs typeface="Calibri"/>
              </a:rPr>
              <a:t>sc</a:t>
            </a:r>
            <a:r>
              <a:rPr spc="-71" dirty="0" err="1" smtClean="0">
                <a:latin typeface="Calibri"/>
                <a:cs typeface="Calibri"/>
              </a:rPr>
              <a:t>r</a:t>
            </a:r>
            <a:r>
              <a:rPr spc="-79" dirty="0" err="1" smtClean="0">
                <a:latin typeface="Calibri"/>
                <a:cs typeface="Calibri"/>
              </a:rPr>
              <a:t>a</a:t>
            </a:r>
            <a:r>
              <a:rPr spc="-101" dirty="0" err="1" smtClean="0">
                <a:latin typeface="Calibri"/>
                <a:cs typeface="Calibri"/>
              </a:rPr>
              <a:t>p</a:t>
            </a:r>
            <a:r>
              <a:rPr spc="-176" dirty="0" err="1" smtClean="0">
                <a:latin typeface="Calibri"/>
                <a:cs typeface="Calibri"/>
              </a:rPr>
              <a:t>y</a:t>
            </a:r>
            <a:r>
              <a:rPr spc="-34" dirty="0" err="1" smtClean="0">
                <a:latin typeface="Calibri"/>
                <a:cs typeface="Calibri"/>
              </a:rPr>
              <a:t>.Fiel</a:t>
            </a:r>
            <a:r>
              <a:rPr spc="-49" dirty="0" err="1" smtClean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 </a:t>
            </a:r>
            <a:endParaRPr lang="en-US" dirty="0" smtClean="0">
              <a:latin typeface="Calibri"/>
              <a:cs typeface="Calibri"/>
            </a:endParaRPr>
          </a:p>
          <a:p>
            <a:pPr marL="213836" marR="1816418">
              <a:lnSpc>
                <a:spcPct val="130000"/>
              </a:lnSpc>
            </a:pPr>
            <a:r>
              <a:rPr spc="-98" dirty="0" smtClean="0">
                <a:latin typeface="Calibri"/>
                <a:cs typeface="Calibri"/>
              </a:rPr>
              <a:t>da</a:t>
            </a:r>
            <a:r>
              <a:rPr spc="-26" dirty="0" smtClean="0">
                <a:latin typeface="Calibri"/>
                <a:cs typeface="Calibri"/>
              </a:rPr>
              <a:t>t</a:t>
            </a:r>
            <a:r>
              <a:rPr spc="-165" dirty="0" smtClean="0">
                <a:latin typeface="Calibri"/>
                <a:cs typeface="Calibri"/>
              </a:rPr>
              <a:t>e</a:t>
            </a:r>
            <a:r>
              <a:rPr spc="-210" dirty="0" smtClean="0">
                <a:latin typeface="Calibri"/>
                <a:cs typeface="Calibri"/>
              </a:rPr>
              <a:t>=</a:t>
            </a:r>
            <a:r>
              <a:rPr spc="-53" dirty="0" err="1" smtClean="0">
                <a:latin typeface="Calibri"/>
                <a:cs typeface="Calibri"/>
              </a:rPr>
              <a:t>sc</a:t>
            </a:r>
            <a:r>
              <a:rPr spc="-71" dirty="0" err="1" smtClean="0">
                <a:latin typeface="Calibri"/>
                <a:cs typeface="Calibri"/>
              </a:rPr>
              <a:t>r</a:t>
            </a:r>
            <a:r>
              <a:rPr spc="-79" dirty="0" err="1" smtClean="0">
                <a:latin typeface="Calibri"/>
                <a:cs typeface="Calibri"/>
              </a:rPr>
              <a:t>a</a:t>
            </a:r>
            <a:r>
              <a:rPr spc="-101" dirty="0" err="1" smtClean="0">
                <a:latin typeface="Calibri"/>
                <a:cs typeface="Calibri"/>
              </a:rPr>
              <a:t>p</a:t>
            </a:r>
            <a:r>
              <a:rPr spc="-176" dirty="0" err="1" smtClean="0">
                <a:latin typeface="Calibri"/>
                <a:cs typeface="Calibri"/>
              </a:rPr>
              <a:t>y</a:t>
            </a:r>
            <a:r>
              <a:rPr spc="-34" dirty="0" err="1" smtClean="0">
                <a:latin typeface="Calibri"/>
                <a:cs typeface="Calibri"/>
              </a:rPr>
              <a:t>.Fiel</a:t>
            </a:r>
            <a:r>
              <a:rPr spc="-49" dirty="0" err="1" smtClean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 </a:t>
            </a:r>
            <a:endParaRPr lang="en-US" dirty="0" smtClean="0">
              <a:latin typeface="Calibri"/>
              <a:cs typeface="Calibri"/>
            </a:endParaRPr>
          </a:p>
          <a:p>
            <a:pPr marL="213836" marR="1816418">
              <a:lnSpc>
                <a:spcPct val="130000"/>
              </a:lnSpc>
            </a:pPr>
            <a:r>
              <a:rPr spc="-86" dirty="0" smtClean="0">
                <a:latin typeface="Calibri"/>
                <a:cs typeface="Calibri"/>
              </a:rPr>
              <a:t>publisher</a:t>
            </a:r>
            <a:r>
              <a:rPr spc="-109" dirty="0" smtClean="0">
                <a:latin typeface="Calibri"/>
                <a:cs typeface="Calibri"/>
              </a:rPr>
              <a:t>=</a:t>
            </a:r>
            <a:r>
              <a:rPr spc="-53" dirty="0" err="1" smtClean="0">
                <a:latin typeface="Calibri"/>
                <a:cs typeface="Calibri"/>
              </a:rPr>
              <a:t>sc</a:t>
            </a:r>
            <a:r>
              <a:rPr spc="-71" dirty="0" err="1" smtClean="0">
                <a:latin typeface="Calibri"/>
                <a:cs typeface="Calibri"/>
              </a:rPr>
              <a:t>r</a:t>
            </a:r>
            <a:r>
              <a:rPr spc="-79" dirty="0" err="1" smtClean="0">
                <a:latin typeface="Calibri"/>
                <a:cs typeface="Calibri"/>
              </a:rPr>
              <a:t>a</a:t>
            </a:r>
            <a:r>
              <a:rPr spc="-101" dirty="0" err="1" smtClean="0">
                <a:latin typeface="Calibri"/>
                <a:cs typeface="Calibri"/>
              </a:rPr>
              <a:t>p</a:t>
            </a:r>
            <a:r>
              <a:rPr spc="-176" dirty="0" err="1" smtClean="0">
                <a:latin typeface="Calibri"/>
                <a:cs typeface="Calibri"/>
              </a:rPr>
              <a:t>y</a:t>
            </a:r>
            <a:r>
              <a:rPr spc="-34" dirty="0" err="1" smtClean="0">
                <a:latin typeface="Calibri"/>
                <a:cs typeface="Calibri"/>
              </a:rPr>
              <a:t>.Fiel</a:t>
            </a:r>
            <a:r>
              <a:rPr spc="-45" dirty="0" err="1" smtClean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</a:t>
            </a:r>
          </a:p>
          <a:p>
            <a:pPr marL="213836">
              <a:spcBef>
                <a:spcPts val="649"/>
              </a:spcBef>
            </a:pPr>
            <a:r>
              <a:rPr spc="-90" dirty="0">
                <a:latin typeface="Calibri"/>
                <a:cs typeface="Calibri"/>
              </a:rPr>
              <a:t>d</a:t>
            </a:r>
            <a:r>
              <a:rPr spc="-83" dirty="0">
                <a:latin typeface="Calibri"/>
                <a:cs typeface="Calibri"/>
              </a:rPr>
              <a:t>e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86" dirty="0">
                <a:latin typeface="Calibri"/>
                <a:cs typeface="Calibri"/>
              </a:rPr>
              <a:t>ail</a:t>
            </a:r>
            <a:r>
              <a:rPr spc="-172" dirty="0">
                <a:latin typeface="Calibri"/>
                <a:cs typeface="Calibri"/>
              </a:rPr>
              <a:t>=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172" dirty="0">
                <a:latin typeface="Calibri"/>
                <a:cs typeface="Calibri"/>
              </a:rPr>
              <a:t>y</a:t>
            </a:r>
            <a:r>
              <a:rPr spc="-34" dirty="0">
                <a:latin typeface="Calibri"/>
                <a:cs typeface="Calibri"/>
              </a:rPr>
              <a:t>.Fiel</a:t>
            </a:r>
            <a:r>
              <a:rPr spc="-49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</a:t>
            </a:r>
          </a:p>
          <a:p>
            <a:pPr marL="213836">
              <a:spcBef>
                <a:spcPts val="649"/>
              </a:spcBef>
            </a:pPr>
            <a:r>
              <a:rPr spc="-56" dirty="0">
                <a:latin typeface="Calibri"/>
                <a:cs typeface="Calibri"/>
              </a:rPr>
              <a:t>pric</a:t>
            </a:r>
            <a:r>
              <a:rPr spc="-165" dirty="0">
                <a:latin typeface="Calibri"/>
                <a:cs typeface="Calibri"/>
              </a:rPr>
              <a:t>e</a:t>
            </a:r>
            <a:r>
              <a:rPr spc="-210" dirty="0">
                <a:latin typeface="Calibri"/>
                <a:cs typeface="Calibri"/>
              </a:rPr>
              <a:t>=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176" dirty="0">
                <a:latin typeface="Calibri"/>
                <a:cs typeface="Calibri"/>
              </a:rPr>
              <a:t>y</a:t>
            </a:r>
            <a:r>
              <a:rPr spc="-34" dirty="0">
                <a:latin typeface="Calibri"/>
                <a:cs typeface="Calibri"/>
              </a:rPr>
              <a:t>.Fiel</a:t>
            </a:r>
            <a:r>
              <a:rPr spc="-49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832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012" y="422672"/>
            <a:ext cx="7060444" cy="4368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1823561">
              <a:lnSpc>
                <a:spcPct val="130000"/>
              </a:lnSpc>
            </a:pPr>
            <a:r>
              <a:rPr b="1" spc="-94" dirty="0">
                <a:latin typeface="Calibri"/>
                <a:cs typeface="Calibri"/>
              </a:rPr>
              <a:t>4</a:t>
            </a:r>
            <a:r>
              <a:rPr b="1" spc="-45" dirty="0">
                <a:latin typeface="Calibri"/>
                <a:cs typeface="Calibri"/>
              </a:rPr>
              <a:t>.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dirty="0">
                <a:latin typeface="宋体"/>
                <a:cs typeface="宋体"/>
              </a:rPr>
              <a:t>编写</a:t>
            </a:r>
            <a:r>
              <a:rPr b="1" spc="-113" dirty="0">
                <a:latin typeface="Calibri"/>
                <a:cs typeface="Calibri"/>
              </a:rPr>
              <a:t>pi</a:t>
            </a:r>
            <a:r>
              <a:rPr b="1" spc="-165" dirty="0">
                <a:latin typeface="Calibri"/>
                <a:cs typeface="Calibri"/>
              </a:rPr>
              <a:t>p</a:t>
            </a:r>
            <a:r>
              <a:rPr b="1" spc="-83" dirty="0">
                <a:latin typeface="Calibri"/>
                <a:cs typeface="Calibri"/>
              </a:rPr>
              <a:t>elines.p</a:t>
            </a:r>
            <a:r>
              <a:rPr b="1" spc="-127" dirty="0">
                <a:latin typeface="Calibri"/>
                <a:cs typeface="Calibri"/>
              </a:rPr>
              <a:t>a</a:t>
            </a:r>
            <a:r>
              <a:rPr b="1" spc="-116" dirty="0">
                <a:latin typeface="Calibri"/>
                <a:cs typeface="Calibri"/>
              </a:rPr>
              <a:t>y</a:t>
            </a:r>
            <a:r>
              <a:rPr b="1" dirty="0">
                <a:latin typeface="宋体"/>
                <a:cs typeface="宋体"/>
              </a:rPr>
              <a:t>中的数据处理类 </a:t>
            </a:r>
            <a:r>
              <a:rPr spc="-60" dirty="0">
                <a:latin typeface="Calibri"/>
                <a:cs typeface="Calibri"/>
              </a:rPr>
              <a:t>pipeline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53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的数据处理类</a:t>
            </a:r>
            <a:r>
              <a:rPr spc="-90" dirty="0">
                <a:latin typeface="Calibri"/>
                <a:cs typeface="Calibri"/>
              </a:rPr>
              <a:t>Bo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56" dirty="0">
                <a:latin typeface="Calibri"/>
                <a:cs typeface="Calibri"/>
              </a:rPr>
              <a:t>kPipeline</a:t>
            </a:r>
            <a:r>
              <a:rPr dirty="0">
                <a:latin typeface="宋体"/>
                <a:cs typeface="宋体"/>
              </a:rPr>
              <a:t>编写如下： </a:t>
            </a:r>
            <a:endParaRPr lang="en-US" dirty="0" smtClean="0">
              <a:latin typeface="宋体"/>
              <a:cs typeface="宋体"/>
            </a:endParaRPr>
          </a:p>
          <a:p>
            <a:pPr marL="9525" marR="1823561">
              <a:lnSpc>
                <a:spcPct val="130000"/>
              </a:lnSpc>
            </a:pPr>
            <a:r>
              <a:rPr spc="-90" dirty="0" smtClean="0">
                <a:latin typeface="Calibri"/>
                <a:cs typeface="Calibri"/>
              </a:rPr>
              <a:t>imp</a:t>
            </a:r>
            <a:r>
              <a:rPr spc="-101" dirty="0" smtClean="0">
                <a:latin typeface="Calibri"/>
                <a:cs typeface="Calibri"/>
              </a:rPr>
              <a:t>o</a:t>
            </a:r>
            <a:r>
              <a:rPr spc="-4" dirty="0" smtClean="0">
                <a:latin typeface="Calibri"/>
                <a:cs typeface="Calibri"/>
              </a:rPr>
              <a:t>rt</a:t>
            </a:r>
            <a:r>
              <a:rPr spc="-98" dirty="0" smtClean="0">
                <a:latin typeface="Calibri"/>
                <a:cs typeface="Calibri"/>
              </a:rPr>
              <a:t> </a:t>
            </a:r>
            <a:r>
              <a:rPr spc="-127" dirty="0" err="1" smtClean="0">
                <a:latin typeface="Calibri"/>
                <a:cs typeface="Calibri"/>
              </a:rPr>
              <a:t>p</a:t>
            </a:r>
            <a:r>
              <a:rPr spc="-60" dirty="0" err="1" smtClean="0">
                <a:latin typeface="Calibri"/>
                <a:cs typeface="Calibri"/>
              </a:rPr>
              <a:t>y</a:t>
            </a:r>
            <a:r>
              <a:rPr spc="-143" dirty="0" err="1" smtClean="0">
                <a:latin typeface="Calibri"/>
                <a:cs typeface="Calibri"/>
              </a:rPr>
              <a:t>m</a:t>
            </a:r>
            <a:r>
              <a:rPr spc="-71" dirty="0" err="1" smtClean="0">
                <a:latin typeface="Calibri"/>
                <a:cs typeface="Calibri"/>
              </a:rPr>
              <a:t>ysql</a:t>
            </a:r>
            <a:endParaRPr dirty="0">
              <a:latin typeface="Times New Roman"/>
              <a:cs typeface="Times New Roman"/>
            </a:endParaRPr>
          </a:p>
          <a:p>
            <a:pPr marL="9525">
              <a:spcBef>
                <a:spcPts val="1384"/>
              </a:spcBef>
            </a:pPr>
            <a:r>
              <a:rPr spc="-45" dirty="0">
                <a:latin typeface="Calibri"/>
                <a:cs typeface="Calibri"/>
              </a:rPr>
              <a:t>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64" dirty="0">
                <a:latin typeface="Calibri"/>
                <a:cs typeface="Calibri"/>
              </a:rPr>
              <a:t>s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90" dirty="0">
                <a:latin typeface="Calibri"/>
                <a:cs typeface="Calibri"/>
              </a:rPr>
              <a:t>Bo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56" dirty="0">
                <a:latin typeface="Calibri"/>
                <a:cs typeface="Calibri"/>
              </a:rPr>
              <a:t>kPipeline(obj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ct</a:t>
            </a:r>
            <a:r>
              <a:rPr spc="-19" dirty="0">
                <a:latin typeface="Calibri"/>
                <a:cs typeface="Calibri"/>
              </a:rPr>
              <a:t>)</a:t>
            </a:r>
            <a:r>
              <a:rPr spc="90" dirty="0"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  <a:p>
            <a:pPr marL="418624" marR="3796665" indent="-204788">
              <a:lnSpc>
                <a:spcPct val="130000"/>
              </a:lnSpc>
            </a:pPr>
            <a:r>
              <a:rPr spc="-90" dirty="0">
                <a:latin typeface="Calibri"/>
                <a:cs typeface="Calibri"/>
              </a:rPr>
              <a:t>d</a:t>
            </a:r>
            <a:r>
              <a:rPr spc="-94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79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open_spid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(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24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,spider</a:t>
            </a:r>
            <a:r>
              <a:rPr spc="45" dirty="0">
                <a:latin typeface="Calibri"/>
                <a:cs typeface="Calibri"/>
              </a:rPr>
              <a:t>):</a:t>
            </a:r>
            <a:r>
              <a:rPr spc="49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49" dirty="0">
                <a:latin typeface="Calibri"/>
                <a:cs typeface="Calibri"/>
              </a:rPr>
              <a:t>t("opene</a:t>
            </a:r>
            <a:r>
              <a:rPr spc="-38" dirty="0">
                <a:latin typeface="Calibri"/>
                <a:cs typeface="Calibri"/>
              </a:rPr>
              <a:t>d")</a:t>
            </a:r>
            <a:endParaRPr dirty="0">
              <a:latin typeface="Calibri"/>
              <a:cs typeface="Calibri"/>
            </a:endParaRPr>
          </a:p>
          <a:p>
            <a:pPr marL="9525" indent="409099">
              <a:spcBef>
                <a:spcPts val="649"/>
              </a:spcBef>
            </a:pPr>
            <a:r>
              <a:rPr spc="-4" dirty="0" smtClean="0">
                <a:latin typeface="Calibri"/>
                <a:cs typeface="Calibri"/>
              </a:rPr>
              <a:t>t</a:t>
            </a:r>
            <a:r>
              <a:rPr dirty="0" smtClean="0">
                <a:latin typeface="Calibri"/>
                <a:cs typeface="Calibri"/>
              </a:rPr>
              <a:t>r</a:t>
            </a:r>
            <a:r>
              <a:rPr spc="15" dirty="0" smtClean="0">
                <a:latin typeface="Calibri"/>
                <a:cs typeface="Calibri"/>
              </a:rPr>
              <a:t>y:</a:t>
            </a:r>
            <a:endParaRPr lang="en-US" dirty="0">
              <a:latin typeface="Times New Roman"/>
              <a:cs typeface="Times New Roman"/>
            </a:endParaRPr>
          </a:p>
          <a:p>
            <a:pPr marL="9525" indent="409099">
              <a:spcBef>
                <a:spcPts val="649"/>
              </a:spcBef>
            </a:pPr>
            <a:r>
              <a:rPr lang="en-US" altLang="zh-CN" sz="1600" spc="-56" dirty="0" smtClean="0">
                <a:latin typeface="Calibri"/>
                <a:cs typeface="Calibri"/>
              </a:rPr>
              <a:t>#</a:t>
            </a:r>
            <a:r>
              <a:rPr lang="zh-CN" altLang="en-US" sz="1600" spc="-56" dirty="0" smtClean="0">
                <a:latin typeface="Calibri"/>
                <a:cs typeface="Calibri"/>
              </a:rPr>
              <a:t>数据库的</a:t>
            </a:r>
            <a:r>
              <a:rPr lang="en-US" altLang="zh-CN" sz="1600" spc="-56" dirty="0" err="1" smtClean="0">
                <a:latin typeface="Calibri"/>
                <a:cs typeface="Calibri"/>
              </a:rPr>
              <a:t>mydb</a:t>
            </a:r>
            <a:r>
              <a:rPr lang="zh-CN" altLang="en-US" sz="1600" spc="-56" dirty="0" smtClean="0">
                <a:latin typeface="Calibri"/>
                <a:cs typeface="Calibri"/>
              </a:rPr>
              <a:t>数据库的字符集要设置“</a:t>
            </a:r>
            <a:r>
              <a:rPr lang="en-US" altLang="zh-CN" sz="1600" spc="-56" dirty="0">
                <a:latin typeface="Calibri"/>
                <a:cs typeface="Calibri"/>
              </a:rPr>
              <a:t>utf32 -- UTF-32 Unicode </a:t>
            </a:r>
            <a:r>
              <a:rPr lang="zh-CN" altLang="en-US" sz="1600" spc="-56" dirty="0" smtClean="0">
                <a:latin typeface="Calibri"/>
                <a:cs typeface="Calibri"/>
              </a:rPr>
              <a:t>”</a:t>
            </a:r>
            <a:endParaRPr lang="en-US" altLang="zh-CN" sz="1600" spc="-56" dirty="0" smtClean="0">
              <a:latin typeface="Calibri"/>
              <a:cs typeface="Calibri"/>
            </a:endParaRPr>
          </a:p>
          <a:p>
            <a:pPr marL="9525" indent="409099">
              <a:spcBef>
                <a:spcPts val="649"/>
              </a:spcBef>
            </a:pPr>
            <a:r>
              <a:rPr spc="-56" dirty="0" err="1" smtClean="0">
                <a:latin typeface="Calibri"/>
                <a:cs typeface="Calibri"/>
              </a:rPr>
              <a:t>se</a:t>
            </a:r>
            <a:r>
              <a:rPr spc="-26" dirty="0" err="1" smtClean="0">
                <a:latin typeface="Calibri"/>
                <a:cs typeface="Calibri"/>
              </a:rPr>
              <a:t>l</a:t>
            </a:r>
            <a:r>
              <a:rPr spc="-131" dirty="0" err="1" smtClean="0">
                <a:latin typeface="Calibri"/>
                <a:cs typeface="Calibri"/>
              </a:rPr>
              <a:t>f</a:t>
            </a:r>
            <a:r>
              <a:rPr spc="-8" dirty="0" err="1" smtClean="0">
                <a:latin typeface="Calibri"/>
                <a:cs typeface="Calibri"/>
              </a:rPr>
              <a:t>.</a:t>
            </a:r>
            <a:r>
              <a:rPr spc="-26" dirty="0" err="1" smtClean="0">
                <a:latin typeface="Calibri"/>
                <a:cs typeface="Calibri"/>
              </a:rPr>
              <a:t>c</a:t>
            </a:r>
            <a:r>
              <a:rPr spc="-94" dirty="0" err="1" smtClean="0">
                <a:latin typeface="Calibri"/>
                <a:cs typeface="Calibri"/>
              </a:rPr>
              <a:t>on</a:t>
            </a:r>
            <a:r>
              <a:rPr spc="-338" dirty="0" smtClean="0">
                <a:latin typeface="Calibri"/>
                <a:cs typeface="Calibri"/>
              </a:rPr>
              <a:t>=</a:t>
            </a:r>
            <a:r>
              <a:rPr spc="-127" dirty="0" err="1" smtClean="0">
                <a:latin typeface="Calibri"/>
                <a:cs typeface="Calibri"/>
              </a:rPr>
              <a:t>p</a:t>
            </a:r>
            <a:r>
              <a:rPr spc="-64" dirty="0" err="1" smtClean="0">
                <a:latin typeface="Calibri"/>
                <a:cs typeface="Calibri"/>
              </a:rPr>
              <a:t>y</a:t>
            </a:r>
            <a:r>
              <a:rPr spc="-143" dirty="0" err="1" smtClean="0">
                <a:latin typeface="Calibri"/>
                <a:cs typeface="Calibri"/>
              </a:rPr>
              <a:t>m</a:t>
            </a:r>
            <a:r>
              <a:rPr spc="-75" dirty="0" err="1" smtClean="0">
                <a:latin typeface="Calibri"/>
                <a:cs typeface="Calibri"/>
              </a:rPr>
              <a:t>y</a:t>
            </a:r>
            <a:r>
              <a:rPr spc="-45" dirty="0" err="1" smtClean="0">
                <a:latin typeface="Calibri"/>
                <a:cs typeface="Calibri"/>
              </a:rPr>
              <a:t>sql</a:t>
            </a:r>
            <a:r>
              <a:rPr spc="-30" dirty="0" err="1" smtClean="0">
                <a:latin typeface="Calibri"/>
                <a:cs typeface="Calibri"/>
              </a:rPr>
              <a:t>.</a:t>
            </a:r>
            <a:r>
              <a:rPr spc="-86" dirty="0" err="1" smtClean="0">
                <a:latin typeface="Calibri"/>
                <a:cs typeface="Calibri"/>
              </a:rPr>
              <a:t>c</a:t>
            </a:r>
            <a:r>
              <a:rPr spc="-71" dirty="0" err="1" smtClean="0">
                <a:latin typeface="Calibri"/>
                <a:cs typeface="Calibri"/>
              </a:rPr>
              <a:t>onnec</a:t>
            </a:r>
            <a:r>
              <a:rPr spc="-41" dirty="0" err="1" smtClean="0">
                <a:latin typeface="Calibri"/>
                <a:cs typeface="Calibri"/>
              </a:rPr>
              <a:t>t</a:t>
            </a:r>
            <a:r>
              <a:rPr spc="-68" dirty="0" smtClean="0">
                <a:latin typeface="Calibri"/>
                <a:cs typeface="Calibri"/>
              </a:rPr>
              <a:t>(ho</a:t>
            </a:r>
            <a:r>
              <a:rPr spc="-79" dirty="0" smtClean="0">
                <a:latin typeface="Calibri"/>
                <a:cs typeface="Calibri"/>
              </a:rPr>
              <a:t>s</a:t>
            </a:r>
            <a:r>
              <a:rPr spc="-90" dirty="0" smtClean="0">
                <a:latin typeface="Calibri"/>
                <a:cs typeface="Calibri"/>
              </a:rPr>
              <a:t>t</a:t>
            </a:r>
            <a:r>
              <a:rPr spc="-90" dirty="0">
                <a:latin typeface="Calibri"/>
                <a:cs typeface="Calibri"/>
              </a:rPr>
              <a:t>="1</a:t>
            </a:r>
            <a:r>
              <a:rPr spc="-105" dirty="0">
                <a:latin typeface="Calibri"/>
                <a:cs typeface="Calibri"/>
              </a:rPr>
              <a:t>2</a:t>
            </a:r>
            <a:r>
              <a:rPr spc="4" dirty="0">
                <a:latin typeface="Calibri"/>
                <a:cs typeface="Calibri"/>
              </a:rPr>
              <a:t>7</a:t>
            </a:r>
            <a:r>
              <a:rPr spc="-11" dirty="0">
                <a:latin typeface="Calibri"/>
                <a:cs typeface="Calibri"/>
              </a:rPr>
              <a:t>.</a:t>
            </a:r>
            <a:r>
              <a:rPr spc="4" dirty="0">
                <a:latin typeface="Calibri"/>
                <a:cs typeface="Calibri"/>
              </a:rPr>
              <a:t>0</a:t>
            </a:r>
            <a:r>
              <a:rPr spc="-11" dirty="0">
                <a:latin typeface="Calibri"/>
                <a:cs typeface="Calibri"/>
              </a:rPr>
              <a:t>.</a:t>
            </a:r>
            <a:r>
              <a:rPr spc="4" dirty="0">
                <a:latin typeface="Calibri"/>
                <a:cs typeface="Calibri"/>
              </a:rPr>
              <a:t>0</a:t>
            </a:r>
            <a:r>
              <a:rPr spc="-11" dirty="0">
                <a:latin typeface="Calibri"/>
                <a:cs typeface="Calibri"/>
              </a:rPr>
              <a:t>.</a:t>
            </a:r>
            <a:r>
              <a:rPr spc="4" dirty="0">
                <a:latin typeface="Calibri"/>
                <a:cs typeface="Calibri"/>
              </a:rPr>
              <a:t>1"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98" dirty="0">
                <a:latin typeface="Calibri"/>
                <a:cs typeface="Calibri"/>
              </a:rPr>
              <a:t>port=33</a:t>
            </a:r>
            <a:r>
              <a:rPr spc="-105" dirty="0">
                <a:latin typeface="Calibri"/>
                <a:cs typeface="Calibri"/>
              </a:rPr>
              <a:t>0</a:t>
            </a:r>
            <a:r>
              <a:rPr spc="-34" dirty="0">
                <a:latin typeface="Calibri"/>
                <a:cs typeface="Calibri"/>
              </a:rPr>
              <a:t>6,u</a:t>
            </a:r>
            <a:r>
              <a:rPr spc="-41" dirty="0">
                <a:latin typeface="Calibri"/>
                <a:cs typeface="Calibri"/>
              </a:rPr>
              <a:t>s</a:t>
            </a:r>
            <a:r>
              <a:rPr spc="-109" dirty="0">
                <a:latin typeface="Calibri"/>
                <a:cs typeface="Calibri"/>
              </a:rPr>
              <a:t>er</a:t>
            </a:r>
            <a:r>
              <a:rPr spc="-165" dirty="0">
                <a:latin typeface="Calibri"/>
                <a:cs typeface="Calibri"/>
              </a:rPr>
              <a:t>=</a:t>
            </a:r>
            <a:r>
              <a:rPr spc="8" dirty="0">
                <a:latin typeface="Calibri"/>
                <a:cs typeface="Calibri"/>
              </a:rPr>
              <a:t>"</a:t>
            </a:r>
            <a:r>
              <a:rPr spc="-23" dirty="0">
                <a:latin typeface="Calibri"/>
                <a:cs typeface="Calibri"/>
              </a:rPr>
              <a:t>r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23" dirty="0">
                <a:latin typeface="Calibri"/>
                <a:cs typeface="Calibri"/>
              </a:rPr>
              <a:t>t"</a:t>
            </a:r>
            <a:r>
              <a:rPr spc="19" dirty="0">
                <a:latin typeface="Calibri"/>
                <a:cs typeface="Calibri"/>
              </a:rPr>
              <a:t>,</a:t>
            </a:r>
            <a:r>
              <a:rPr spc="-75" dirty="0">
                <a:latin typeface="Calibri"/>
                <a:cs typeface="Calibri"/>
              </a:rPr>
              <a:t>pass</a:t>
            </a:r>
            <a:endParaRPr dirty="0">
              <a:latin typeface="Calibri"/>
              <a:cs typeface="Calibri"/>
            </a:endParaRPr>
          </a:p>
          <a:p>
            <a:pPr marL="623411" marR="985838" indent="-614363">
              <a:lnSpc>
                <a:spcPct val="130000"/>
              </a:lnSpc>
            </a:pPr>
            <a:r>
              <a:rPr spc="-94" dirty="0">
                <a:latin typeface="Calibri"/>
                <a:cs typeface="Calibri"/>
              </a:rPr>
              <a:t>w</a:t>
            </a:r>
            <a:r>
              <a:rPr spc="-64" dirty="0">
                <a:latin typeface="Calibri"/>
                <a:cs typeface="Calibri"/>
              </a:rPr>
              <a:t>d</a:t>
            </a:r>
            <a:r>
              <a:rPr spc="-113" dirty="0">
                <a:latin typeface="Calibri"/>
                <a:cs typeface="Calibri"/>
              </a:rPr>
              <a:t>="1</a:t>
            </a:r>
            <a:r>
              <a:rPr spc="-120" dirty="0">
                <a:latin typeface="Calibri"/>
                <a:cs typeface="Calibri"/>
              </a:rPr>
              <a:t>2</a:t>
            </a:r>
            <a:r>
              <a:rPr spc="-60" dirty="0">
                <a:latin typeface="Calibri"/>
                <a:cs typeface="Calibri"/>
              </a:rPr>
              <a:t>3</a:t>
            </a:r>
            <a:r>
              <a:rPr spc="-71" dirty="0">
                <a:latin typeface="Calibri"/>
                <a:cs typeface="Calibri"/>
              </a:rPr>
              <a:t>4</a:t>
            </a:r>
            <a:r>
              <a:rPr spc="-60" dirty="0">
                <a:latin typeface="Calibri"/>
                <a:cs typeface="Calibri"/>
              </a:rPr>
              <a:t>5</a:t>
            </a:r>
            <a:r>
              <a:rPr spc="-71" dirty="0">
                <a:latin typeface="Calibri"/>
                <a:cs typeface="Calibri"/>
              </a:rPr>
              <a:t>6</a:t>
            </a:r>
            <a:r>
              <a:rPr spc="-83" dirty="0">
                <a:latin typeface="Calibri"/>
                <a:cs typeface="Calibri"/>
              </a:rPr>
              <a:t>",db=</a:t>
            </a:r>
            <a:r>
              <a:rPr spc="-71" dirty="0">
                <a:latin typeface="Calibri"/>
                <a:cs typeface="Calibri"/>
              </a:rPr>
              <a:t>"</a:t>
            </a:r>
            <a:r>
              <a:rPr spc="-150" dirty="0">
                <a:latin typeface="Calibri"/>
                <a:cs typeface="Calibri"/>
              </a:rPr>
              <a:t>m</a:t>
            </a:r>
            <a:r>
              <a:rPr spc="-71" dirty="0">
                <a:latin typeface="Calibri"/>
                <a:cs typeface="Calibri"/>
              </a:rPr>
              <a:t>y</a:t>
            </a:r>
            <a:r>
              <a:rPr spc="-120" dirty="0">
                <a:latin typeface="Calibri"/>
                <a:cs typeface="Calibri"/>
              </a:rPr>
              <a:t>db</a:t>
            </a:r>
            <a:r>
              <a:rPr spc="-23" dirty="0">
                <a:latin typeface="Calibri"/>
                <a:cs typeface="Calibri"/>
              </a:rPr>
              <a:t>",cha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3" dirty="0">
                <a:latin typeface="Calibri"/>
                <a:cs typeface="Calibri"/>
              </a:rPr>
              <a:t>s</a:t>
            </a:r>
            <a:r>
              <a:rPr spc="-71" dirty="0">
                <a:latin typeface="Calibri"/>
                <a:cs typeface="Calibri"/>
              </a:rPr>
              <a:t>e</a:t>
            </a:r>
            <a:r>
              <a:rPr spc="-68" dirty="0">
                <a:latin typeface="Calibri"/>
                <a:cs typeface="Calibri"/>
              </a:rPr>
              <a:t>t="utf</a:t>
            </a:r>
            <a:r>
              <a:rPr spc="-94" dirty="0">
                <a:latin typeface="Calibri"/>
                <a:cs typeface="Calibri"/>
              </a:rPr>
              <a:t>8</a:t>
            </a:r>
            <a:r>
              <a:rPr spc="8" dirty="0">
                <a:latin typeface="Calibri"/>
                <a:cs typeface="Calibri"/>
              </a:rPr>
              <a:t>") 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26" dirty="0">
                <a:latin typeface="Calibri"/>
                <a:cs typeface="Calibri"/>
              </a:rPr>
              <a:t>.cu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60" dirty="0">
                <a:latin typeface="Calibri"/>
                <a:cs typeface="Calibri"/>
              </a:rPr>
              <a:t>sor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53" dirty="0">
                <a:latin typeface="Calibri"/>
                <a:cs typeface="Calibri"/>
              </a:rPr>
              <a:t>on</a:t>
            </a:r>
            <a:r>
              <a:rPr spc="-30" dirty="0">
                <a:latin typeface="Calibri"/>
                <a:cs typeface="Calibri"/>
              </a:rPr>
              <a:t>.</a:t>
            </a:r>
            <a:r>
              <a:rPr spc="-56" dirty="0">
                <a:latin typeface="Calibri"/>
                <a:cs typeface="Calibri"/>
              </a:rPr>
              <a:t>cu</a:t>
            </a:r>
            <a:r>
              <a:rPr spc="-60" dirty="0">
                <a:latin typeface="Calibri"/>
                <a:cs typeface="Calibri"/>
              </a:rPr>
              <a:t>rsor</a:t>
            </a:r>
            <a:r>
              <a:rPr dirty="0">
                <a:latin typeface="Calibri"/>
                <a:cs typeface="Calibri"/>
              </a:rPr>
              <a:t>(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64" dirty="0">
                <a:latin typeface="Calibri"/>
                <a:cs typeface="Calibri"/>
              </a:rPr>
              <a:t>y</a:t>
            </a:r>
            <a:r>
              <a:rPr spc="-143" dirty="0">
                <a:latin typeface="Calibri"/>
                <a:cs typeface="Calibri"/>
              </a:rPr>
              <a:t>m</a:t>
            </a:r>
            <a:r>
              <a:rPr spc="-75" dirty="0">
                <a:latin typeface="Calibri"/>
                <a:cs typeface="Calibri"/>
              </a:rPr>
              <a:t>y</a:t>
            </a:r>
            <a:r>
              <a:rPr spc="-45" dirty="0">
                <a:latin typeface="Calibri"/>
                <a:cs typeface="Calibri"/>
              </a:rPr>
              <a:t>sql</a:t>
            </a:r>
            <a:r>
              <a:rPr spc="-30" dirty="0">
                <a:latin typeface="Calibri"/>
                <a:cs typeface="Calibri"/>
              </a:rPr>
              <a:t>.</a:t>
            </a:r>
            <a:r>
              <a:rPr spc="-56" dirty="0">
                <a:latin typeface="Calibri"/>
                <a:cs typeface="Calibri"/>
              </a:rPr>
              <a:t>cu</a:t>
            </a:r>
            <a:r>
              <a:rPr spc="-60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so</a:t>
            </a:r>
            <a:r>
              <a:rPr spc="-79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139" dirty="0">
                <a:latin typeface="Calibri"/>
                <a:cs typeface="Calibri"/>
              </a:rPr>
              <a:t>D</a:t>
            </a:r>
            <a:r>
              <a:rPr spc="-60" dirty="0">
                <a:latin typeface="Calibri"/>
                <a:cs typeface="Calibri"/>
              </a:rPr>
              <a:t>i</a:t>
            </a:r>
            <a:r>
              <a:rPr spc="-68" dirty="0">
                <a:latin typeface="Calibri"/>
                <a:cs typeface="Calibri"/>
              </a:rPr>
              <a:t>ctCu</a:t>
            </a:r>
            <a:r>
              <a:rPr spc="-86" dirty="0">
                <a:latin typeface="Calibri"/>
                <a:cs typeface="Calibri"/>
              </a:rPr>
              <a:t>r</a:t>
            </a:r>
            <a:r>
              <a:rPr spc="-60" dirty="0">
                <a:latin typeface="Calibri"/>
                <a:cs typeface="Calibri"/>
              </a:rPr>
              <a:t>sor</a:t>
            </a:r>
            <a:r>
              <a:rPr dirty="0">
                <a:latin typeface="Calibri"/>
                <a:cs typeface="Calibri"/>
              </a:rPr>
              <a:t>) 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26" dirty="0">
                <a:latin typeface="Calibri"/>
                <a:cs typeface="Calibri"/>
              </a:rPr>
              <a:t>.cu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86" dirty="0">
                <a:latin typeface="Calibri"/>
                <a:cs typeface="Calibri"/>
              </a:rPr>
              <a:t>so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.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x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-53" dirty="0">
                <a:latin typeface="Calibri"/>
                <a:cs typeface="Calibri"/>
              </a:rPr>
              <a:t>c</a:t>
            </a:r>
            <a:r>
              <a:rPr spc="-56" dirty="0">
                <a:latin typeface="Calibri"/>
                <a:cs typeface="Calibri"/>
              </a:rPr>
              <a:t>u</a:t>
            </a:r>
            <a:r>
              <a:rPr spc="-53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38" dirty="0">
                <a:latin typeface="Calibri"/>
                <a:cs typeface="Calibri"/>
              </a:rPr>
              <a:t>("de</a:t>
            </a:r>
            <a:r>
              <a:rPr spc="-26" dirty="0">
                <a:latin typeface="Calibri"/>
                <a:cs typeface="Calibri"/>
              </a:rPr>
              <a:t>le</a:t>
            </a:r>
            <a:r>
              <a:rPr spc="-53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113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-98" dirty="0">
                <a:latin typeface="Calibri"/>
                <a:cs typeface="Calibri"/>
              </a:rPr>
              <a:t>k</a:t>
            </a:r>
            <a:r>
              <a:rPr spc="-19" dirty="0">
                <a:latin typeface="Calibri"/>
                <a:cs typeface="Calibri"/>
              </a:rPr>
              <a:t>s")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69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b="1" dirty="0"/>
              <a:t>4.3 Scrapy</a:t>
            </a:r>
            <a:r>
              <a:rPr lang="zh-CN" altLang="en-US" sz="5400" b="1" dirty="0"/>
              <a:t>爬取和存储数据</a:t>
            </a:r>
            <a:endParaRPr lang="en-US" altLang="zh-CN" sz="5400" b="1" dirty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4.3.1 </a:t>
            </a:r>
            <a:r>
              <a:rPr lang="zh-CN" altLang="en-US" dirty="0" smtClean="0"/>
              <a:t>建立</a:t>
            </a:r>
            <a:r>
              <a:rPr lang="en-US" altLang="zh-CN" dirty="0"/>
              <a:t>Web</a:t>
            </a:r>
            <a:r>
              <a:rPr lang="zh-CN" altLang="en-US" dirty="0"/>
              <a:t>网站</a:t>
            </a:r>
          </a:p>
          <a:p>
            <a:r>
              <a:rPr lang="en-US" altLang="zh-CN" dirty="0" smtClean="0"/>
              <a:t>4.3.2 </a:t>
            </a:r>
            <a:r>
              <a:rPr lang="zh-CN" altLang="en-US" dirty="0" smtClean="0"/>
              <a:t>编写</a:t>
            </a:r>
            <a:r>
              <a:rPr lang="zh-CN" altLang="en-US" dirty="0"/>
              <a:t>数据项目</a:t>
            </a:r>
            <a:r>
              <a:rPr lang="zh-CN" altLang="en-US" dirty="0" smtClean="0"/>
              <a:t>类</a:t>
            </a:r>
            <a:r>
              <a:rPr lang="en-US" altLang="zh-CN" dirty="0"/>
              <a:t>——</a:t>
            </a:r>
            <a:r>
              <a:rPr lang="en-US" altLang="zh-CN" dirty="0" smtClean="0"/>
              <a:t>items.py</a:t>
            </a:r>
            <a:endParaRPr lang="zh-CN" altLang="en-US" dirty="0"/>
          </a:p>
          <a:p>
            <a:r>
              <a:rPr lang="en-US" altLang="zh-CN" dirty="0" smtClean="0"/>
              <a:t>4.3.3 </a:t>
            </a:r>
            <a:r>
              <a:rPr lang="zh-CN" altLang="en-US" dirty="0" smtClean="0"/>
              <a:t>编写爬虫程序</a:t>
            </a:r>
            <a:r>
              <a:rPr lang="en-US" altLang="zh-CN" dirty="0" smtClean="0"/>
              <a:t>mySpider——mySpider.py</a:t>
            </a:r>
          </a:p>
          <a:p>
            <a:r>
              <a:rPr lang="en-US" altLang="zh-CN" dirty="0" smtClean="0"/>
              <a:t>4.3.4 </a:t>
            </a:r>
            <a:r>
              <a:rPr lang="zh-CN" altLang="en-US" dirty="0" smtClean="0"/>
              <a:t>编写数据管道处理类</a:t>
            </a:r>
            <a:r>
              <a:rPr lang="en-US" altLang="zh-CN" dirty="0" smtClean="0"/>
              <a:t>——pipelines.py</a:t>
            </a:r>
            <a:endParaRPr lang="zh-CN" altLang="en-US" dirty="0" smtClean="0"/>
          </a:p>
          <a:p>
            <a:r>
              <a:rPr lang="en-US" altLang="zh-CN" dirty="0" smtClean="0"/>
              <a:t>4.3.5 </a:t>
            </a:r>
            <a:r>
              <a:rPr lang="zh-CN" altLang="en-US" dirty="0" smtClean="0"/>
              <a:t>设置</a:t>
            </a:r>
            <a:r>
              <a:rPr lang="en-US" altLang="zh-CN" dirty="0" err="1"/>
              <a:t>scrapy</a:t>
            </a:r>
            <a:r>
              <a:rPr lang="zh-CN" altLang="en-US" dirty="0"/>
              <a:t>的</a:t>
            </a:r>
            <a:r>
              <a:rPr lang="zh-CN" altLang="en-US" dirty="0" smtClean="0"/>
              <a:t>配置文件</a:t>
            </a:r>
            <a:r>
              <a:rPr lang="en-US" altLang="zh-CN" dirty="0" smtClean="0"/>
              <a:t>——settings.py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4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9672" y="915566"/>
            <a:ext cx="5733154" cy="3164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/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.</a:t>
            </a:r>
            <a:r>
              <a:rPr spc="-45" dirty="0">
                <a:latin typeface="Calibri"/>
                <a:cs typeface="Calibri"/>
              </a:rPr>
              <a:t>o</a:t>
            </a:r>
            <a:r>
              <a:rPr spc="-75" dirty="0">
                <a:latin typeface="Calibri"/>
                <a:cs typeface="Calibri"/>
              </a:rPr>
              <a:t>pen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16" dirty="0">
                <a:latin typeface="Calibri"/>
                <a:cs typeface="Calibri"/>
              </a:rPr>
              <a:t>d</a:t>
            </a:r>
            <a:r>
              <a:rPr spc="-341" dirty="0">
                <a:latin typeface="Calibri"/>
                <a:cs typeface="Calibri"/>
              </a:rPr>
              <a:t>=</a:t>
            </a:r>
            <a:r>
              <a:rPr spc="-176" dirty="0">
                <a:latin typeface="Calibri"/>
                <a:cs typeface="Calibri"/>
              </a:rPr>
              <a:t>T</a:t>
            </a:r>
            <a:r>
              <a:rPr spc="-41" dirty="0">
                <a:latin typeface="Calibri"/>
                <a:cs typeface="Calibri"/>
              </a:rPr>
              <a:t>rue</a:t>
            </a:r>
            <a:endParaRPr dirty="0">
              <a:latin typeface="Calibri"/>
              <a:cs typeface="Calibri"/>
            </a:endParaRPr>
          </a:p>
          <a:p>
            <a:pPr marL="622935">
              <a:spcBef>
                <a:spcPts val="649"/>
              </a:spcBef>
            </a:pP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5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98" dirty="0">
                <a:latin typeface="Calibri"/>
                <a:cs typeface="Calibri"/>
              </a:rPr>
              <a:t>un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199" dirty="0">
                <a:latin typeface="Calibri"/>
                <a:cs typeface="Calibri"/>
              </a:rPr>
              <a:t>=0</a:t>
            </a:r>
            <a:endParaRPr dirty="0">
              <a:latin typeface="Calibri"/>
              <a:cs typeface="Calibri"/>
            </a:endParaRPr>
          </a:p>
          <a:p>
            <a:pPr marL="622935" marR="1364933" indent="-204788">
              <a:lnSpc>
                <a:spcPct val="130000"/>
              </a:lnSpc>
            </a:pPr>
            <a:r>
              <a:rPr spc="-75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68" dirty="0">
                <a:latin typeface="Calibri"/>
                <a:cs typeface="Calibri"/>
              </a:rPr>
              <a:t>x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53" dirty="0">
                <a:latin typeface="Calibri"/>
                <a:cs typeface="Calibri"/>
              </a:rPr>
              <a:t>tion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as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er</a:t>
            </a:r>
            <a:r>
              <a:rPr spc="-11" dirty="0">
                <a:latin typeface="Calibri"/>
                <a:cs typeface="Calibri"/>
              </a:rPr>
              <a:t>r</a:t>
            </a:r>
            <a:r>
              <a:rPr spc="90" dirty="0">
                <a:latin typeface="Calibri"/>
                <a:cs typeface="Calibri"/>
              </a:rPr>
              <a:t>:</a:t>
            </a:r>
            <a:r>
              <a:rPr spc="113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t(</a:t>
            </a:r>
            <a:r>
              <a:rPr spc="-23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rr) 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.</a:t>
            </a:r>
            <a:r>
              <a:rPr spc="-45" dirty="0">
                <a:latin typeface="Calibri"/>
                <a:cs typeface="Calibri"/>
              </a:rPr>
              <a:t>o</a:t>
            </a:r>
            <a:r>
              <a:rPr spc="-75" dirty="0">
                <a:latin typeface="Calibri"/>
                <a:cs typeface="Calibri"/>
              </a:rPr>
              <a:t>pen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16" dirty="0">
                <a:latin typeface="Calibri"/>
                <a:cs typeface="Calibri"/>
              </a:rPr>
              <a:t>d</a:t>
            </a:r>
            <a:r>
              <a:rPr spc="-233" dirty="0">
                <a:latin typeface="Calibri"/>
                <a:cs typeface="Calibri"/>
              </a:rPr>
              <a:t>=</a:t>
            </a:r>
            <a:r>
              <a:rPr spc="-203" dirty="0">
                <a:latin typeface="Calibri"/>
                <a:cs typeface="Calibri"/>
              </a:rPr>
              <a:t>F</a:t>
            </a:r>
            <a:r>
              <a:rPr spc="-49" dirty="0">
                <a:latin typeface="Calibri"/>
                <a:cs typeface="Calibri"/>
              </a:rPr>
              <a:t>alse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9525">
              <a:spcBef>
                <a:spcPts val="1388"/>
              </a:spcBef>
            </a:pPr>
            <a:r>
              <a:rPr spc="-90" dirty="0">
                <a:latin typeface="Calibri"/>
                <a:cs typeface="Calibri"/>
              </a:rPr>
              <a:t>d</a:t>
            </a:r>
            <a:r>
              <a:rPr spc="-94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close_spide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(se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spc="-120" dirty="0">
                <a:latin typeface="Calibri"/>
                <a:cs typeface="Calibri"/>
              </a:rPr>
              <a:t>f</a:t>
            </a:r>
            <a:r>
              <a:rPr spc="56" dirty="0">
                <a:latin typeface="Calibri"/>
                <a:cs typeface="Calibri"/>
              </a:rPr>
              <a:t>,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38" dirty="0">
                <a:latin typeface="Calibri"/>
                <a:cs typeface="Calibri"/>
              </a:rPr>
              <a:t>spider):</a:t>
            </a:r>
            <a:endParaRPr dirty="0">
              <a:latin typeface="Calibri"/>
              <a:cs typeface="Calibri"/>
            </a:endParaRPr>
          </a:p>
          <a:p>
            <a:pPr marL="622935" marR="1753076" indent="-204788">
              <a:lnSpc>
                <a:spcPct val="130000"/>
              </a:lnSpc>
            </a:pP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.</a:t>
            </a:r>
            <a:r>
              <a:rPr spc="-45" dirty="0">
                <a:latin typeface="Calibri"/>
                <a:cs typeface="Calibri"/>
              </a:rPr>
              <a:t>o</a:t>
            </a:r>
            <a:r>
              <a:rPr spc="-75" dirty="0">
                <a:latin typeface="Calibri"/>
                <a:cs typeface="Calibri"/>
              </a:rPr>
              <a:t>pen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16" dirty="0">
                <a:latin typeface="Calibri"/>
                <a:cs typeface="Calibri"/>
              </a:rPr>
              <a:t>d</a:t>
            </a:r>
            <a:r>
              <a:rPr spc="90" dirty="0">
                <a:latin typeface="Calibri"/>
                <a:cs typeface="Calibri"/>
              </a:rPr>
              <a:t>:</a:t>
            </a:r>
            <a:r>
              <a:rPr spc="113" dirty="0">
                <a:latin typeface="Calibri"/>
                <a:cs typeface="Calibri"/>
              </a:rPr>
              <a:t> 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53" dirty="0">
                <a:latin typeface="Calibri"/>
                <a:cs typeface="Calibri"/>
              </a:rPr>
              <a:t>on</a:t>
            </a:r>
            <a:r>
              <a:rPr spc="-30" dirty="0">
                <a:latin typeface="Calibri"/>
                <a:cs typeface="Calibri"/>
              </a:rPr>
              <a:t>.</a:t>
            </a:r>
            <a:r>
              <a:rPr spc="-86" dirty="0">
                <a:latin typeface="Calibri"/>
                <a:cs typeface="Calibri"/>
              </a:rPr>
              <a:t>commi</a:t>
            </a:r>
            <a:r>
              <a:rPr spc="-4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()</a:t>
            </a:r>
          </a:p>
          <a:p>
            <a:pPr marL="622935" marR="1706880">
              <a:lnSpc>
                <a:spcPct val="130000"/>
              </a:lnSpc>
            </a:pP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53" dirty="0">
                <a:latin typeface="Calibri"/>
                <a:cs typeface="Calibri"/>
              </a:rPr>
              <a:t>on</a:t>
            </a:r>
            <a:r>
              <a:rPr spc="-30" dirty="0">
                <a:latin typeface="Calibri"/>
                <a:cs typeface="Calibri"/>
              </a:rPr>
              <a:t>.</a:t>
            </a:r>
            <a:r>
              <a:rPr spc="-64" dirty="0">
                <a:latin typeface="Calibri"/>
                <a:cs typeface="Calibri"/>
              </a:rPr>
              <a:t>close</a:t>
            </a:r>
            <a:r>
              <a:rPr dirty="0">
                <a:latin typeface="Calibri"/>
                <a:cs typeface="Calibri"/>
              </a:rPr>
              <a:t>() 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.</a:t>
            </a:r>
            <a:r>
              <a:rPr spc="-45" dirty="0">
                <a:latin typeface="Calibri"/>
                <a:cs typeface="Calibri"/>
              </a:rPr>
              <a:t>o</a:t>
            </a:r>
            <a:r>
              <a:rPr spc="-75" dirty="0">
                <a:latin typeface="Calibri"/>
                <a:cs typeface="Calibri"/>
              </a:rPr>
              <a:t>pen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16" dirty="0">
                <a:latin typeface="Calibri"/>
                <a:cs typeface="Calibri"/>
              </a:rPr>
              <a:t>d</a:t>
            </a:r>
            <a:r>
              <a:rPr spc="-233" dirty="0">
                <a:latin typeface="Calibri"/>
                <a:cs typeface="Calibri"/>
              </a:rPr>
              <a:t>=</a:t>
            </a:r>
            <a:r>
              <a:rPr spc="-203" dirty="0">
                <a:latin typeface="Calibri"/>
                <a:cs typeface="Calibri"/>
              </a:rPr>
              <a:t>F</a:t>
            </a:r>
            <a:r>
              <a:rPr spc="-49" dirty="0">
                <a:latin typeface="Calibri"/>
                <a:cs typeface="Calibri"/>
              </a:rPr>
              <a:t>alse</a:t>
            </a:r>
            <a:endParaRPr dirty="0">
              <a:latin typeface="Calibri"/>
              <a:cs typeface="Calibri"/>
            </a:endParaRPr>
          </a:p>
          <a:p>
            <a:pPr marL="418624" marR="3810">
              <a:lnSpc>
                <a:spcPct val="130000"/>
              </a:lnSpc>
            </a:pP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38" dirty="0">
                <a:latin typeface="Calibri"/>
                <a:cs typeface="Calibri"/>
              </a:rPr>
              <a:t>t("closed")</a:t>
            </a:r>
            <a:r>
              <a:rPr spc="-26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t("</a:t>
            </a:r>
            <a:r>
              <a:rPr dirty="0">
                <a:latin typeface="宋体"/>
                <a:cs typeface="宋体"/>
              </a:rPr>
              <a:t>总共爬取</a:t>
            </a:r>
            <a:r>
              <a:rPr spc="41" dirty="0">
                <a:latin typeface="Calibri"/>
                <a:cs typeface="Calibri"/>
              </a:rPr>
              <a:t>"</a:t>
            </a:r>
            <a:r>
              <a:rPr spc="26" dirty="0">
                <a:latin typeface="Calibri"/>
                <a:cs typeface="Calibri"/>
              </a:rPr>
              <a:t>,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90" dirty="0">
                <a:latin typeface="Calibri"/>
                <a:cs typeface="Calibri"/>
              </a:rPr>
              <a:t>ou</a:t>
            </a:r>
            <a:r>
              <a:rPr spc="-109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26" dirty="0">
                <a:latin typeface="Calibri"/>
                <a:cs typeface="Calibri"/>
              </a:rPr>
              <a:t>,</a:t>
            </a:r>
            <a:r>
              <a:rPr spc="41" dirty="0">
                <a:latin typeface="Calibri"/>
                <a:cs typeface="Calibri"/>
              </a:rPr>
              <a:t>"</a:t>
            </a:r>
            <a:r>
              <a:rPr dirty="0">
                <a:latin typeface="宋体"/>
                <a:cs typeface="宋体"/>
              </a:rPr>
              <a:t>本书籍</a:t>
            </a:r>
            <a:r>
              <a:rPr spc="4" dirty="0">
                <a:latin typeface="Calibri"/>
                <a:cs typeface="Calibri"/>
              </a:rPr>
              <a:t>")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552" y="722242"/>
            <a:ext cx="8604447" cy="422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484"/>
            <a:r>
              <a:rPr spc="-90" dirty="0">
                <a:latin typeface="Calibri"/>
                <a:cs typeface="Calibri"/>
              </a:rPr>
              <a:t>d</a:t>
            </a:r>
            <a:r>
              <a:rPr spc="-94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34" dirty="0">
                <a:latin typeface="Calibri"/>
                <a:cs typeface="Calibri"/>
              </a:rPr>
              <a:t>ocess_it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41" dirty="0">
                <a:latin typeface="Calibri"/>
                <a:cs typeface="Calibri"/>
              </a:rPr>
              <a:t>(se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spc="-116" dirty="0">
                <a:latin typeface="Calibri"/>
                <a:cs typeface="Calibri"/>
              </a:rPr>
              <a:t>f</a:t>
            </a:r>
            <a:r>
              <a:rPr spc="56" dirty="0">
                <a:latin typeface="Calibri"/>
                <a:cs typeface="Calibri"/>
              </a:rPr>
              <a:t>,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56" dirty="0">
                <a:latin typeface="Calibri"/>
                <a:cs typeface="Calibri"/>
              </a:rPr>
              <a:t>,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spider</a:t>
            </a:r>
            <a:r>
              <a:rPr spc="-34" dirty="0">
                <a:latin typeface="Calibri"/>
                <a:cs typeface="Calibri"/>
              </a:rPr>
              <a:t>)</a:t>
            </a:r>
            <a:r>
              <a:rPr spc="90" dirty="0"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  <a:p>
            <a:pPr marL="418624">
              <a:spcBef>
                <a:spcPts val="649"/>
              </a:spcBef>
            </a:pPr>
            <a:r>
              <a:rPr spc="-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r</a:t>
            </a:r>
            <a:r>
              <a:rPr spc="15" dirty="0">
                <a:latin typeface="Calibri"/>
                <a:cs typeface="Calibri"/>
              </a:rPr>
              <a:t>y:</a:t>
            </a:r>
            <a:endParaRPr dirty="0">
              <a:latin typeface="Calibri"/>
              <a:cs typeface="Calibri"/>
            </a:endParaRPr>
          </a:p>
          <a:p>
            <a:pPr marL="623411" marR="4210526">
              <a:lnSpc>
                <a:spcPct val="130000"/>
              </a:lnSpc>
            </a:pP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t(i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["title"</a:t>
            </a:r>
            <a:r>
              <a:rPr spc="-19" dirty="0">
                <a:latin typeface="Calibri"/>
                <a:cs typeface="Calibri"/>
              </a:rPr>
              <a:t>]</a:t>
            </a:r>
            <a:r>
              <a:rPr dirty="0">
                <a:latin typeface="Calibri"/>
                <a:cs typeface="Calibri"/>
              </a:rPr>
              <a:t>)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t(i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41" dirty="0">
                <a:latin typeface="Calibri"/>
                <a:cs typeface="Calibri"/>
              </a:rPr>
              <a:t>["auth</a:t>
            </a:r>
            <a:r>
              <a:rPr spc="-68" dirty="0">
                <a:latin typeface="Calibri"/>
                <a:cs typeface="Calibri"/>
              </a:rPr>
              <a:t>o</a:t>
            </a:r>
            <a:r>
              <a:rPr spc="4" dirty="0">
                <a:latin typeface="Calibri"/>
                <a:cs typeface="Calibri"/>
              </a:rPr>
              <a:t>r"])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t(i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49" dirty="0">
                <a:latin typeface="Calibri"/>
                <a:cs typeface="Calibri"/>
              </a:rPr>
              <a:t>p</a:t>
            </a:r>
            <a:r>
              <a:rPr spc="-41" dirty="0">
                <a:latin typeface="Calibri"/>
                <a:cs typeface="Calibri"/>
              </a:rPr>
              <a:t>ublisher"])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t(i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53" dirty="0">
                <a:latin typeface="Calibri"/>
                <a:cs typeface="Calibri"/>
              </a:rPr>
              <a:t>d</a:t>
            </a:r>
            <a:r>
              <a:rPr spc="-75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e"])</a:t>
            </a:r>
            <a:endParaRPr dirty="0">
              <a:latin typeface="Calibri"/>
              <a:cs typeface="Calibri"/>
            </a:endParaRPr>
          </a:p>
          <a:p>
            <a:pPr marL="623411" marR="4555808" algn="just">
              <a:lnSpc>
                <a:spcPct val="130000"/>
              </a:lnSpc>
            </a:pP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t(i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49" dirty="0">
                <a:latin typeface="Calibri"/>
                <a:cs typeface="Calibri"/>
              </a:rPr>
              <a:t>p</a:t>
            </a:r>
            <a:r>
              <a:rPr spc="-26" dirty="0">
                <a:latin typeface="Calibri"/>
                <a:cs typeface="Calibri"/>
              </a:rPr>
              <a:t>ri</a:t>
            </a:r>
            <a:r>
              <a:rPr spc="-38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e"])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t(i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53" dirty="0">
                <a:latin typeface="Calibri"/>
                <a:cs typeface="Calibri"/>
              </a:rPr>
              <a:t>d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ail"])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t()</a:t>
            </a:r>
            <a:endParaRPr dirty="0">
              <a:latin typeface="Calibri"/>
              <a:cs typeface="Calibri"/>
            </a:endParaRPr>
          </a:p>
          <a:p>
            <a:pPr marL="623411">
              <a:spcBef>
                <a:spcPts val="649"/>
              </a:spcBef>
            </a:pPr>
            <a:r>
              <a:rPr spc="-19" dirty="0">
                <a:latin typeface="Calibri"/>
                <a:cs typeface="Calibri"/>
              </a:rPr>
              <a:t>if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5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.</a:t>
            </a:r>
            <a:r>
              <a:rPr spc="-41" dirty="0">
                <a:latin typeface="Calibri"/>
                <a:cs typeface="Calibri"/>
              </a:rPr>
              <a:t>o</a:t>
            </a:r>
            <a:r>
              <a:rPr spc="-83" dirty="0">
                <a:latin typeface="Calibri"/>
                <a:cs typeface="Calibri"/>
              </a:rPr>
              <a:t>pene</a:t>
            </a:r>
            <a:r>
              <a:rPr spc="-79" dirty="0">
                <a:latin typeface="Calibri"/>
                <a:cs typeface="Calibri"/>
              </a:rPr>
              <a:t>d</a:t>
            </a:r>
            <a:r>
              <a:rPr spc="90" dirty="0"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  <a:p>
            <a:pPr marL="9525" marR="3810" indent="819626">
              <a:lnSpc>
                <a:spcPct val="130000"/>
              </a:lnSpc>
            </a:pP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26" dirty="0">
                <a:latin typeface="Calibri"/>
                <a:cs typeface="Calibri"/>
              </a:rPr>
              <a:t>.cu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86" dirty="0">
                <a:latin typeface="Calibri"/>
                <a:cs typeface="Calibri"/>
              </a:rPr>
              <a:t>so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.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x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-53" dirty="0">
                <a:latin typeface="Calibri"/>
                <a:cs typeface="Calibri"/>
              </a:rPr>
              <a:t>c</a:t>
            </a:r>
            <a:r>
              <a:rPr spc="-56" dirty="0">
                <a:latin typeface="Calibri"/>
                <a:cs typeface="Calibri"/>
              </a:rPr>
              <a:t>u</a:t>
            </a:r>
            <a:r>
              <a:rPr spc="-53" dirty="0">
                <a:latin typeface="Calibri"/>
                <a:cs typeface="Calibri"/>
              </a:rPr>
              <a:t>t</a:t>
            </a:r>
            <a:r>
              <a:rPr spc="-41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(</a:t>
            </a:r>
            <a:r>
              <a:rPr spc="-30" dirty="0">
                <a:latin typeface="Calibri"/>
                <a:cs typeface="Calibri"/>
              </a:rPr>
              <a:t>"insert</a:t>
            </a:r>
            <a:r>
              <a:rPr spc="-116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86" dirty="0">
                <a:latin typeface="Calibri"/>
                <a:cs typeface="Calibri"/>
              </a:rPr>
              <a:t>n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o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16" dirty="0">
                <a:latin typeface="Calibri"/>
                <a:cs typeface="Calibri"/>
              </a:rPr>
              <a:t>b</a:t>
            </a:r>
            <a:r>
              <a:rPr spc="-124" dirty="0">
                <a:latin typeface="Calibri"/>
                <a:cs typeface="Calibri"/>
              </a:rPr>
              <a:t>o</a:t>
            </a:r>
            <a:r>
              <a:rPr spc="-105" dirty="0">
                <a:latin typeface="Calibri"/>
                <a:cs typeface="Calibri"/>
              </a:rPr>
              <a:t>o</a:t>
            </a:r>
            <a:r>
              <a:rPr spc="-109" dirty="0">
                <a:latin typeface="Calibri"/>
                <a:cs typeface="Calibri"/>
              </a:rPr>
              <a:t>k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-4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</a:t>
            </a:r>
            <a:r>
              <a:rPr spc="-60" dirty="0">
                <a:latin typeface="Calibri"/>
                <a:cs typeface="Calibri"/>
              </a:rPr>
              <a:t>bTitle,bAutho</a:t>
            </a:r>
            <a:r>
              <a:rPr spc="-146" dirty="0">
                <a:latin typeface="Calibri"/>
                <a:cs typeface="Calibri"/>
              </a:rPr>
              <a:t>r</a:t>
            </a:r>
            <a:r>
              <a:rPr spc="-56" dirty="0">
                <a:latin typeface="Calibri"/>
                <a:cs typeface="Calibri"/>
              </a:rPr>
              <a:t>,bPubli</a:t>
            </a:r>
            <a:r>
              <a:rPr spc="-64" dirty="0">
                <a:latin typeface="Calibri"/>
                <a:cs typeface="Calibri"/>
              </a:rPr>
              <a:t>she</a:t>
            </a:r>
            <a:r>
              <a:rPr spc="-146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,bD</a:t>
            </a:r>
            <a:r>
              <a:rPr spc="-90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1" dirty="0">
                <a:latin typeface="Calibri"/>
                <a:cs typeface="Calibri"/>
              </a:rPr>
              <a:t>e,bPric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56" dirty="0">
                <a:latin typeface="Calibri"/>
                <a:cs typeface="Calibri"/>
              </a:rPr>
              <a:t>,bDe</a:t>
            </a:r>
            <a:r>
              <a:rPr spc="-64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ai</a:t>
            </a:r>
            <a:r>
              <a:rPr spc="-19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13" dirty="0">
                <a:latin typeface="Calibri"/>
                <a:cs typeface="Calibri"/>
              </a:rPr>
              <a:t> 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49" dirty="0">
                <a:latin typeface="Calibri"/>
                <a:cs typeface="Calibri"/>
              </a:rPr>
              <a:t>alu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60" dirty="0"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pc="-94" dirty="0">
                <a:latin typeface="Calibri"/>
                <a:cs typeface="Calibri"/>
              </a:rPr>
              <a:t>(%</a:t>
            </a:r>
            <a:r>
              <a:rPr spc="-68" dirty="0">
                <a:latin typeface="Calibri"/>
                <a:cs typeface="Calibri"/>
              </a:rPr>
              <a:t>s,%s,%s</a:t>
            </a:r>
            <a:r>
              <a:rPr spc="-64" dirty="0">
                <a:latin typeface="Calibri"/>
                <a:cs typeface="Calibri"/>
              </a:rPr>
              <a:t>,%s,%s,%</a:t>
            </a:r>
            <a:r>
              <a:rPr spc="-68"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)",</a:t>
            </a:r>
            <a:r>
              <a:rPr spc="23" dirty="0">
                <a:latin typeface="Calibri"/>
                <a:cs typeface="Calibri"/>
              </a:rPr>
              <a:t>(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4" dirty="0">
                <a:latin typeface="Calibri"/>
                <a:cs typeface="Calibri"/>
              </a:rPr>
              <a:t>em</a:t>
            </a:r>
            <a:r>
              <a:rPr spc="-38" dirty="0">
                <a:latin typeface="Calibri"/>
                <a:cs typeface="Calibri"/>
              </a:rPr>
              <a:t>[</a:t>
            </a:r>
            <a:r>
              <a:rPr spc="-4" dirty="0">
                <a:latin typeface="Calibri"/>
                <a:cs typeface="Calibri"/>
              </a:rPr>
              <a:t>"title"],i</a:t>
            </a:r>
            <a:r>
              <a:rPr spc="-23" dirty="0">
                <a:latin typeface="Calibri"/>
                <a:cs typeface="Calibri"/>
              </a:rPr>
              <a:t>t</a:t>
            </a:r>
            <a:r>
              <a:rPr spc="-64" dirty="0">
                <a:latin typeface="Calibri"/>
                <a:cs typeface="Calibri"/>
              </a:rPr>
              <a:t>em</a:t>
            </a:r>
            <a:r>
              <a:rPr spc="-38" dirty="0">
                <a:latin typeface="Calibri"/>
                <a:cs typeface="Calibri"/>
              </a:rPr>
              <a:t>[</a:t>
            </a:r>
            <a:r>
              <a:rPr spc="-34" dirty="0">
                <a:latin typeface="Calibri"/>
                <a:cs typeface="Calibri"/>
              </a:rPr>
              <a:t>"author"]</a:t>
            </a:r>
            <a:r>
              <a:rPr spc="8" dirty="0">
                <a:latin typeface="Calibri"/>
                <a:cs typeface="Calibri"/>
              </a:rPr>
              <a:t>,i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49" dirty="0">
                <a:latin typeface="Calibri"/>
                <a:cs typeface="Calibri"/>
              </a:rPr>
              <a:t>p</a:t>
            </a:r>
            <a:r>
              <a:rPr spc="-34" dirty="0">
                <a:latin typeface="Calibri"/>
                <a:cs typeface="Calibri"/>
              </a:rPr>
              <a:t>ublisher"],i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11" dirty="0">
                <a:latin typeface="Calibri"/>
                <a:cs typeface="Calibri"/>
              </a:rPr>
              <a:t>["</a:t>
            </a:r>
            <a:r>
              <a:rPr spc="8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e"],i</a:t>
            </a:r>
            <a:r>
              <a:rPr spc="-23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49" dirty="0">
                <a:latin typeface="Calibri"/>
                <a:cs typeface="Calibri"/>
              </a:rPr>
              <a:t>p</a:t>
            </a:r>
            <a:r>
              <a:rPr spc="-26" dirty="0">
                <a:latin typeface="Calibri"/>
                <a:cs typeface="Calibri"/>
              </a:rPr>
              <a:t>ri</a:t>
            </a:r>
            <a:r>
              <a:rPr spc="-38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e"],i</a:t>
            </a:r>
            <a:r>
              <a:rPr spc="-23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53" dirty="0">
                <a:latin typeface="Calibri"/>
                <a:cs typeface="Calibri"/>
              </a:rPr>
              <a:t>d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ail"]))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3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563" y="773143"/>
            <a:ext cx="7846925" cy="3886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9151"/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90" dirty="0">
                <a:latin typeface="Calibri"/>
                <a:cs typeface="Calibri"/>
              </a:rPr>
              <a:t>ou</a:t>
            </a:r>
            <a:r>
              <a:rPr spc="-109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244" dirty="0">
                <a:latin typeface="Calibri"/>
                <a:cs typeface="Calibri"/>
              </a:rPr>
              <a:t>+=1</a:t>
            </a:r>
            <a:endParaRPr dirty="0">
              <a:latin typeface="Calibri"/>
              <a:cs typeface="Calibri"/>
            </a:endParaRPr>
          </a:p>
          <a:p>
            <a:pPr marL="418624">
              <a:spcBef>
                <a:spcPts val="649"/>
              </a:spcBef>
            </a:pPr>
            <a:r>
              <a:rPr spc="-71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71" dirty="0">
                <a:latin typeface="Calibri"/>
                <a:cs typeface="Calibri"/>
              </a:rPr>
              <a:t>x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34" dirty="0">
                <a:latin typeface="Calibri"/>
                <a:cs typeface="Calibri"/>
              </a:rPr>
              <a:t>ti</a:t>
            </a:r>
            <a:r>
              <a:rPr spc="-75" dirty="0">
                <a:latin typeface="Calibri"/>
                <a:cs typeface="Calibri"/>
              </a:rPr>
              <a:t>on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56" dirty="0">
                <a:latin typeface="Calibri"/>
                <a:cs typeface="Calibri"/>
              </a:rPr>
              <a:t>as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11" dirty="0">
                <a:latin typeface="Calibri"/>
                <a:cs typeface="Calibri"/>
              </a:rPr>
              <a:t>err:</a:t>
            </a:r>
            <a:endParaRPr dirty="0">
              <a:latin typeface="Calibri"/>
              <a:cs typeface="Calibri"/>
            </a:endParaRPr>
          </a:p>
          <a:p>
            <a:pPr marL="418624" marR="5242084" indent="204311">
              <a:lnSpc>
                <a:spcPct val="130000"/>
              </a:lnSpc>
            </a:pP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t(</a:t>
            </a:r>
            <a:r>
              <a:rPr spc="-23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rr) 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ur</a:t>
            </a:r>
            <a:r>
              <a:rPr spc="-56" dirty="0">
                <a:latin typeface="Calibri"/>
                <a:cs typeface="Calibri"/>
              </a:rPr>
              <a:t>n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83" dirty="0">
                <a:latin typeface="Calibri"/>
                <a:cs typeface="Calibri"/>
              </a:rPr>
              <a:t>em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6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3810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在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的过程中一旦打开一个</a:t>
            </a:r>
            <a:r>
              <a:rPr spc="-68" dirty="0">
                <a:latin typeface="Calibri"/>
                <a:cs typeface="Calibri"/>
              </a:rPr>
              <a:t>spide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爬虫就会执行这个类的 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16" dirty="0">
                <a:latin typeface="Calibri"/>
                <a:cs typeface="Calibri"/>
              </a:rPr>
              <a:t>p</a:t>
            </a:r>
            <a:r>
              <a:rPr spc="-38" dirty="0">
                <a:latin typeface="Calibri"/>
                <a:cs typeface="Calibri"/>
              </a:rPr>
              <a:t>en_spide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(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24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,spider</a:t>
            </a:r>
            <a:r>
              <a:rPr dirty="0">
                <a:latin typeface="Calibri"/>
                <a:cs typeface="Calibri"/>
              </a:rPr>
              <a:t>)</a:t>
            </a:r>
            <a:r>
              <a:rPr spc="-4" dirty="0" err="1">
                <a:latin typeface="宋体"/>
                <a:cs typeface="宋体"/>
              </a:rPr>
              <a:t>函数，一旦这</a:t>
            </a:r>
            <a:r>
              <a:rPr dirty="0" err="1">
                <a:latin typeface="宋体"/>
                <a:cs typeface="宋体"/>
              </a:rPr>
              <a:t>个</a:t>
            </a:r>
            <a:r>
              <a:rPr spc="-68" dirty="0" err="1">
                <a:latin typeface="Calibri"/>
                <a:cs typeface="Calibri"/>
              </a:rPr>
              <a:t>spide</a:t>
            </a:r>
            <a:r>
              <a:rPr spc="-45" dirty="0" err="1">
                <a:latin typeface="Calibri"/>
                <a:cs typeface="Calibri"/>
              </a:rPr>
              <a:t>r</a:t>
            </a:r>
            <a:r>
              <a:rPr spc="-4" dirty="0" err="1" smtClean="0">
                <a:latin typeface="宋体"/>
                <a:cs typeface="宋体"/>
              </a:rPr>
              <a:t>爬虫关闭就执行这个类</a:t>
            </a:r>
            <a:r>
              <a:rPr dirty="0" err="1" smtClean="0">
                <a:latin typeface="宋体"/>
                <a:cs typeface="宋体"/>
              </a:rPr>
              <a:t>的</a:t>
            </a:r>
            <a:r>
              <a:rPr spc="-26" dirty="0" err="1">
                <a:latin typeface="Calibri"/>
                <a:cs typeface="Calibri"/>
              </a:rPr>
              <a:t>close_</a:t>
            </a:r>
            <a:r>
              <a:rPr spc="-68" dirty="0" err="1">
                <a:latin typeface="Calibri"/>
                <a:cs typeface="Calibri"/>
              </a:rPr>
              <a:t>spide</a:t>
            </a:r>
            <a:r>
              <a:rPr spc="-41" dirty="0" err="1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(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24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,spider</a:t>
            </a:r>
            <a:r>
              <a:rPr dirty="0">
                <a:latin typeface="Calibri"/>
                <a:cs typeface="Calibri"/>
              </a:rPr>
              <a:t>)</a:t>
            </a:r>
            <a:r>
              <a:rPr dirty="0">
                <a:latin typeface="宋体"/>
                <a:cs typeface="宋体"/>
              </a:rPr>
              <a:t>函数。因此程序在</a:t>
            </a:r>
            <a:r>
              <a:rPr spc="-60" dirty="0">
                <a:latin typeface="Calibri"/>
                <a:cs typeface="Calibri"/>
              </a:rPr>
              <a:t>open_spid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4" dirty="0">
                <a:latin typeface="Calibri"/>
                <a:cs typeface="Calibri"/>
              </a:rPr>
              <a:t>r</a:t>
            </a:r>
            <a:r>
              <a:rPr dirty="0" smtClean="0">
                <a:latin typeface="宋体"/>
                <a:cs typeface="宋体"/>
              </a:rPr>
              <a:t>函数中连接</a:t>
            </a:r>
            <a:r>
              <a:rPr spc="-90" dirty="0" smtClean="0">
                <a:latin typeface="Calibri"/>
                <a:cs typeface="Calibri"/>
              </a:rPr>
              <a:t>MyS</a:t>
            </a:r>
            <a:r>
              <a:rPr spc="-146" dirty="0" smtClean="0">
                <a:latin typeface="Calibri"/>
                <a:cs typeface="Calibri"/>
              </a:rPr>
              <a:t>Q</a:t>
            </a:r>
            <a:r>
              <a:rPr spc="-90" dirty="0" smtClean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数据库，并创建操作游</a:t>
            </a:r>
            <a:r>
              <a:rPr spc="4" dirty="0">
                <a:latin typeface="宋体"/>
                <a:cs typeface="宋体"/>
              </a:rPr>
              <a:t>标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26" dirty="0">
                <a:latin typeface="Calibri"/>
                <a:cs typeface="Calibri"/>
              </a:rPr>
              <a:t>.cu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60" dirty="0">
                <a:latin typeface="Calibri"/>
                <a:cs typeface="Calibri"/>
              </a:rPr>
              <a:t>sor</a:t>
            </a:r>
            <a:r>
              <a:rPr dirty="0">
                <a:latin typeface="宋体"/>
                <a:cs typeface="宋体"/>
              </a:rPr>
              <a:t>，在</a:t>
            </a:r>
            <a:r>
              <a:rPr spc="-26" dirty="0">
                <a:latin typeface="Calibri"/>
                <a:cs typeface="Calibri"/>
              </a:rPr>
              <a:t>close_</a:t>
            </a:r>
            <a:r>
              <a:rPr spc="-68" dirty="0">
                <a:latin typeface="Calibri"/>
                <a:cs typeface="Calibri"/>
              </a:rPr>
              <a:t>spide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 smtClean="0">
                <a:latin typeface="宋体"/>
                <a:cs typeface="宋体"/>
              </a:rPr>
              <a:t>中提交数据库并关闭数据库</a:t>
            </a:r>
            <a:r>
              <a:rPr dirty="0">
                <a:latin typeface="宋体"/>
                <a:cs typeface="宋体"/>
              </a:rPr>
              <a:t>，程序中使</a:t>
            </a:r>
            <a:r>
              <a:rPr spc="4" dirty="0">
                <a:latin typeface="宋体"/>
                <a:cs typeface="宋体"/>
              </a:rPr>
              <a:t>用</a:t>
            </a:r>
            <a:r>
              <a:rPr spc="-86" dirty="0">
                <a:latin typeface="Calibri"/>
                <a:cs typeface="Calibri"/>
              </a:rPr>
              <a:t>c</a:t>
            </a:r>
            <a:r>
              <a:rPr spc="-90" dirty="0">
                <a:latin typeface="Calibri"/>
                <a:cs typeface="Calibri"/>
              </a:rPr>
              <a:t>ou</a:t>
            </a:r>
            <a:r>
              <a:rPr spc="-109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dirty="0" smtClean="0">
                <a:latin typeface="宋体"/>
                <a:cs typeface="宋体"/>
              </a:rPr>
              <a:t>变量统计爬取的书籍数量</a:t>
            </a:r>
            <a:r>
              <a:rPr lang="zh-CN" altLang="en-US" dirty="0">
                <a:latin typeface="宋体"/>
                <a:cs typeface="宋体"/>
              </a:rPr>
              <a:t>。</a:t>
            </a:r>
            <a:r>
              <a:rPr dirty="0" err="1" smtClean="0">
                <a:latin typeface="宋体"/>
                <a:cs typeface="宋体"/>
              </a:rPr>
              <a:t>在数据处理函数中每次有数据到达</a:t>
            </a:r>
            <a:r>
              <a:rPr dirty="0" err="1">
                <a:latin typeface="宋体"/>
                <a:cs typeface="宋体"/>
              </a:rPr>
              <a:t>，就显示数据内容，并使</a:t>
            </a:r>
            <a:r>
              <a:rPr spc="4" dirty="0" err="1">
                <a:latin typeface="宋体"/>
                <a:cs typeface="宋体"/>
              </a:rPr>
              <a:t>用</a:t>
            </a:r>
            <a:r>
              <a:rPr spc="-34" dirty="0" err="1">
                <a:latin typeface="Calibri"/>
                <a:cs typeface="Calibri"/>
              </a:rPr>
              <a:t>insert</a:t>
            </a:r>
            <a:r>
              <a:rPr spc="-34" dirty="0">
                <a:latin typeface="Calibri"/>
                <a:cs typeface="Calibri"/>
              </a:rPr>
              <a:t> </a:t>
            </a:r>
            <a:r>
              <a:rPr dirty="0" err="1">
                <a:latin typeface="宋体"/>
                <a:cs typeface="宋体"/>
              </a:rPr>
              <a:t>的</a:t>
            </a:r>
            <a:r>
              <a:rPr spc="-120" dirty="0" err="1">
                <a:latin typeface="Calibri"/>
                <a:cs typeface="Calibri"/>
              </a:rPr>
              <a:t>S</a:t>
            </a:r>
            <a:r>
              <a:rPr spc="-158" dirty="0" err="1">
                <a:latin typeface="Calibri"/>
                <a:cs typeface="Calibri"/>
              </a:rPr>
              <a:t>Q</a:t>
            </a:r>
            <a:r>
              <a:rPr spc="-94" dirty="0" err="1">
                <a:latin typeface="Calibri"/>
                <a:cs typeface="Calibri"/>
              </a:rPr>
              <a:t>L</a:t>
            </a:r>
            <a:r>
              <a:rPr dirty="0" err="1">
                <a:latin typeface="宋体"/>
                <a:cs typeface="宋体"/>
              </a:rPr>
              <a:t>语句把数据插入到数据库中</a:t>
            </a:r>
            <a:r>
              <a:rPr dirty="0" smtClean="0">
                <a:latin typeface="宋体"/>
                <a:cs typeface="宋体"/>
              </a:rPr>
              <a:t>。</a:t>
            </a:r>
            <a:endParaRPr lang="en-US" dirty="0" smtClean="0"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lang="zh-CN" altLang="en-US" dirty="0" smtClean="0">
                <a:latin typeface="宋体"/>
                <a:cs typeface="宋体"/>
              </a:rPr>
              <a:t>所有数据爬取结束时才在关闭数据库函数中统一写入数据库。</a:t>
            </a:r>
            <a:endParaRPr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860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576" y="365522"/>
            <a:ext cx="8352927" cy="4677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2828449">
              <a:lnSpc>
                <a:spcPct val="130000"/>
              </a:lnSpc>
            </a:pPr>
            <a:r>
              <a:rPr b="1" spc="-94" dirty="0">
                <a:latin typeface="Calibri"/>
                <a:cs typeface="Calibri"/>
              </a:rPr>
              <a:t>5</a:t>
            </a:r>
            <a:r>
              <a:rPr b="1" spc="-45" dirty="0">
                <a:latin typeface="Calibri"/>
                <a:cs typeface="Calibri"/>
              </a:rPr>
              <a:t>.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dirty="0">
                <a:latin typeface="宋体"/>
                <a:cs typeface="宋体"/>
              </a:rPr>
              <a:t>编写</a:t>
            </a:r>
            <a:r>
              <a:rPr b="1" spc="-94" dirty="0">
                <a:latin typeface="Calibri"/>
                <a:cs typeface="Calibri"/>
              </a:rPr>
              <a:t>sc</a:t>
            </a:r>
            <a:r>
              <a:rPr b="1" spc="-116" dirty="0">
                <a:latin typeface="Calibri"/>
                <a:cs typeface="Calibri"/>
              </a:rPr>
              <a:t>r</a:t>
            </a:r>
            <a:r>
              <a:rPr b="1" spc="-109" dirty="0">
                <a:latin typeface="Calibri"/>
                <a:cs typeface="Calibri"/>
              </a:rPr>
              <a:t>a</a:t>
            </a:r>
            <a:r>
              <a:rPr b="1" spc="-135" dirty="0">
                <a:latin typeface="Calibri"/>
                <a:cs typeface="Calibri"/>
              </a:rPr>
              <a:t>p</a:t>
            </a:r>
            <a:r>
              <a:rPr b="1" spc="-116" dirty="0">
                <a:latin typeface="Calibri"/>
                <a:cs typeface="Calibri"/>
              </a:rPr>
              <a:t>y</a:t>
            </a:r>
            <a:r>
              <a:rPr b="1" dirty="0">
                <a:latin typeface="宋体"/>
                <a:cs typeface="宋体"/>
              </a:rPr>
              <a:t>的配置文件 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的配置文件</a:t>
            </a:r>
            <a:r>
              <a:rPr spc="-53" dirty="0">
                <a:latin typeface="Calibri"/>
                <a:cs typeface="Calibri"/>
              </a:rPr>
              <a:t>s</a:t>
            </a:r>
            <a:r>
              <a:rPr spc="-68" dirty="0">
                <a:latin typeface="Calibri"/>
                <a:cs typeface="Calibri"/>
              </a:rPr>
              <a:t>e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tings</a:t>
            </a:r>
            <a:r>
              <a:rPr spc="-41" dirty="0">
                <a:latin typeface="Calibri"/>
                <a:cs typeface="Calibri"/>
              </a:rPr>
              <a:t>.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中要编写一句： </a:t>
            </a:r>
            <a:endParaRPr lang="en-US" dirty="0" smtClean="0">
              <a:latin typeface="宋体"/>
              <a:cs typeface="宋体"/>
            </a:endParaRPr>
          </a:p>
          <a:p>
            <a:pPr marL="9525" marR="2828449">
              <a:lnSpc>
                <a:spcPct val="130000"/>
              </a:lnSpc>
            </a:pPr>
            <a:r>
              <a:rPr spc="-34" dirty="0" smtClean="0">
                <a:latin typeface="Calibri"/>
                <a:cs typeface="Calibri"/>
              </a:rPr>
              <a:t>I</a:t>
            </a:r>
            <a:r>
              <a:rPr spc="-75" dirty="0" smtClean="0">
                <a:latin typeface="Calibri"/>
                <a:cs typeface="Calibri"/>
              </a:rPr>
              <a:t>T</a:t>
            </a:r>
            <a:r>
              <a:rPr spc="11" dirty="0" smtClean="0">
                <a:latin typeface="Calibri"/>
                <a:cs typeface="Calibri"/>
              </a:rPr>
              <a:t>EM_</a:t>
            </a:r>
            <a:r>
              <a:rPr spc="-71" dirty="0" smtClean="0">
                <a:latin typeface="Calibri"/>
                <a:cs typeface="Calibri"/>
              </a:rPr>
              <a:t>P</a:t>
            </a:r>
            <a:r>
              <a:rPr spc="-41" dirty="0" smtClean="0">
                <a:latin typeface="Calibri"/>
                <a:cs typeface="Calibri"/>
              </a:rPr>
              <a:t>I</a:t>
            </a:r>
            <a:r>
              <a:rPr spc="-75" dirty="0" smtClean="0">
                <a:latin typeface="Calibri"/>
                <a:cs typeface="Calibri"/>
              </a:rPr>
              <a:t>PELI</a:t>
            </a:r>
            <a:r>
              <a:rPr spc="-135" dirty="0" smtClean="0">
                <a:latin typeface="Calibri"/>
                <a:cs typeface="Calibri"/>
              </a:rPr>
              <a:t>N</a:t>
            </a:r>
            <a:r>
              <a:rPr spc="-49" dirty="0" smtClean="0">
                <a:latin typeface="Calibri"/>
                <a:cs typeface="Calibri"/>
              </a:rPr>
              <a:t>E</a:t>
            </a:r>
            <a:r>
              <a:rPr spc="-131" dirty="0" smtClean="0">
                <a:latin typeface="Calibri"/>
                <a:cs typeface="Calibri"/>
              </a:rPr>
              <a:t>S</a:t>
            </a:r>
            <a:r>
              <a:rPr spc="-83" dirty="0" smtClean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19" dirty="0">
                <a:latin typeface="Calibri"/>
                <a:cs typeface="Calibri"/>
              </a:rPr>
              <a:t>{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23" dirty="0">
                <a:latin typeface="Calibri"/>
                <a:cs typeface="Calibri"/>
              </a:rPr>
              <a:t>'</a:t>
            </a:r>
            <a:r>
              <a:rPr spc="-83" dirty="0">
                <a:latin typeface="Calibri"/>
                <a:cs typeface="Calibri"/>
              </a:rPr>
              <a:t>de</a:t>
            </a:r>
            <a:r>
              <a:rPr spc="-116" dirty="0">
                <a:latin typeface="Calibri"/>
                <a:cs typeface="Calibri"/>
              </a:rPr>
              <a:t>m</a:t>
            </a:r>
            <a:r>
              <a:rPr spc="-38" dirty="0">
                <a:latin typeface="Calibri"/>
                <a:cs typeface="Calibri"/>
              </a:rPr>
              <a:t>o</a:t>
            </a:r>
            <a:r>
              <a:rPr spc="-23" dirty="0">
                <a:latin typeface="Calibri"/>
                <a:cs typeface="Calibri"/>
              </a:rPr>
              <a:t>.</a:t>
            </a:r>
            <a:r>
              <a:rPr spc="-60" dirty="0">
                <a:latin typeface="Calibri"/>
                <a:cs typeface="Calibri"/>
              </a:rPr>
              <a:t>pipeline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90" dirty="0">
                <a:latin typeface="Calibri"/>
                <a:cs typeface="Calibri"/>
              </a:rPr>
              <a:t>Bo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56" dirty="0">
                <a:latin typeface="Calibri"/>
                <a:cs typeface="Calibri"/>
              </a:rPr>
              <a:t>kPipelin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34" dirty="0">
                <a:latin typeface="Calibri"/>
                <a:cs typeface="Calibri"/>
              </a:rPr>
              <a:t>':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3</a:t>
            </a:r>
            <a:r>
              <a:rPr spc="-68" dirty="0">
                <a:latin typeface="Calibri"/>
                <a:cs typeface="Calibri"/>
              </a:rPr>
              <a:t>0</a:t>
            </a:r>
            <a:r>
              <a:rPr dirty="0">
                <a:latin typeface="Calibri"/>
                <a:cs typeface="Calibri"/>
              </a:rPr>
              <a:t>0,</a:t>
            </a:r>
          </a:p>
          <a:p>
            <a:pPr marL="9525">
              <a:spcBef>
                <a:spcPts val="649"/>
              </a:spcBef>
            </a:pPr>
            <a:r>
              <a:rPr spc="19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4" dirty="0">
                <a:latin typeface="宋体"/>
                <a:cs typeface="宋体"/>
              </a:rPr>
              <a:t>这样就可以把爬取的数据推送到</a:t>
            </a:r>
            <a:r>
              <a:rPr spc="-64" dirty="0">
                <a:latin typeface="Calibri"/>
                <a:cs typeface="Calibri"/>
              </a:rPr>
              <a:t>pipeline</a:t>
            </a:r>
            <a:r>
              <a:rPr spc="-49" dirty="0">
                <a:latin typeface="Calibri"/>
                <a:cs typeface="Calibri"/>
              </a:rPr>
              <a:t>s</a:t>
            </a:r>
            <a:r>
              <a:rPr spc="-4" dirty="0">
                <a:latin typeface="宋体"/>
                <a:cs typeface="宋体"/>
              </a:rPr>
              <a:t>的</a:t>
            </a:r>
            <a:r>
              <a:rPr spc="-90" dirty="0">
                <a:latin typeface="Calibri"/>
                <a:cs typeface="Calibri"/>
              </a:rPr>
              <a:t>Bo</a:t>
            </a:r>
            <a:r>
              <a:rPr spc="-101" dirty="0">
                <a:latin typeface="Calibri"/>
                <a:cs typeface="Calibri"/>
              </a:rPr>
              <a:t>o</a:t>
            </a:r>
            <a:r>
              <a:rPr spc="-71" dirty="0">
                <a:latin typeface="Calibri"/>
                <a:cs typeface="Calibri"/>
              </a:rPr>
              <a:t>kP</a:t>
            </a:r>
            <a:r>
              <a:rPr spc="-41" dirty="0">
                <a:latin typeface="Calibri"/>
                <a:cs typeface="Calibri"/>
              </a:rPr>
              <a:t>i</a:t>
            </a:r>
            <a:r>
              <a:rPr spc="-56" dirty="0">
                <a:latin typeface="Calibri"/>
                <a:cs typeface="Calibri"/>
              </a:rPr>
              <a:t>peline</a:t>
            </a:r>
            <a:r>
              <a:rPr spc="-4" dirty="0">
                <a:latin typeface="宋体"/>
                <a:cs typeface="宋体"/>
              </a:rPr>
              <a:t>类中去了。</a:t>
            </a:r>
            <a:endParaRPr dirty="0">
              <a:latin typeface="宋体"/>
              <a:cs typeface="宋体"/>
            </a:endParaRPr>
          </a:p>
          <a:p>
            <a:pPr>
              <a:spcBef>
                <a:spcPts val="5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3810">
              <a:lnSpc>
                <a:spcPct val="130000"/>
              </a:lnSpc>
            </a:pPr>
            <a:r>
              <a:rPr b="1" spc="-94" dirty="0">
                <a:latin typeface="Calibri"/>
                <a:cs typeface="Calibri"/>
              </a:rPr>
              <a:t>6</a:t>
            </a:r>
            <a:r>
              <a:rPr b="1" spc="-45" dirty="0">
                <a:latin typeface="Calibri"/>
                <a:cs typeface="Calibri"/>
              </a:rPr>
              <a:t>.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dirty="0">
                <a:latin typeface="宋体"/>
                <a:cs typeface="宋体"/>
              </a:rPr>
              <a:t>编写</a:t>
            </a:r>
            <a:r>
              <a:rPr b="1" spc="-94" dirty="0">
                <a:latin typeface="Calibri"/>
                <a:cs typeface="Calibri"/>
              </a:rPr>
              <a:t>sc</a:t>
            </a:r>
            <a:r>
              <a:rPr b="1" spc="-116" dirty="0">
                <a:latin typeface="Calibri"/>
                <a:cs typeface="Calibri"/>
              </a:rPr>
              <a:t>r</a:t>
            </a:r>
            <a:r>
              <a:rPr b="1" spc="-109" dirty="0">
                <a:latin typeface="Calibri"/>
                <a:cs typeface="Calibri"/>
              </a:rPr>
              <a:t>a</a:t>
            </a:r>
            <a:r>
              <a:rPr b="1" spc="-135" dirty="0">
                <a:latin typeface="Calibri"/>
                <a:cs typeface="Calibri"/>
              </a:rPr>
              <a:t>p</a:t>
            </a:r>
            <a:r>
              <a:rPr b="1" spc="-116" dirty="0">
                <a:latin typeface="Calibri"/>
                <a:cs typeface="Calibri"/>
              </a:rPr>
              <a:t>y</a:t>
            </a:r>
            <a:r>
              <a:rPr b="1" dirty="0">
                <a:latin typeface="宋体"/>
                <a:cs typeface="宋体"/>
              </a:rPr>
              <a:t>爬虫程序 </a:t>
            </a:r>
            <a:r>
              <a:rPr dirty="0">
                <a:latin typeface="宋体"/>
                <a:cs typeface="宋体"/>
              </a:rPr>
              <a:t>根据前面的</a:t>
            </a:r>
            <a:r>
              <a:rPr spc="-113" dirty="0">
                <a:latin typeface="Calibri"/>
                <a:cs typeface="Calibri"/>
              </a:rPr>
              <a:t>HTM</a:t>
            </a:r>
            <a:r>
              <a:rPr spc="-71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代码分析，我们可以编写出爬虫程序</a:t>
            </a:r>
            <a:r>
              <a:rPr spc="-150" dirty="0">
                <a:latin typeface="Calibri"/>
                <a:cs typeface="Calibri"/>
              </a:rPr>
              <a:t>m</a:t>
            </a:r>
            <a:r>
              <a:rPr spc="-94" dirty="0">
                <a:latin typeface="Calibri"/>
                <a:cs typeface="Calibri"/>
              </a:rPr>
              <a:t>yS</a:t>
            </a:r>
            <a:r>
              <a:rPr spc="-79" dirty="0">
                <a:latin typeface="Calibri"/>
                <a:cs typeface="Calibri"/>
              </a:rPr>
              <a:t>pide</a:t>
            </a:r>
            <a:r>
              <a:rPr spc="-172" dirty="0">
                <a:latin typeface="Calibri"/>
                <a:cs typeface="Calibri"/>
              </a:rPr>
              <a:t>r</a:t>
            </a:r>
            <a:r>
              <a:rPr spc="-19" dirty="0">
                <a:latin typeface="Calibri"/>
                <a:cs typeface="Calibri"/>
              </a:rPr>
              <a:t>.</a:t>
            </a:r>
            <a:r>
              <a:rPr spc="-53" dirty="0">
                <a:latin typeface="Calibri"/>
                <a:cs typeface="Calibri"/>
              </a:rPr>
              <a:t>py</a:t>
            </a:r>
            <a:r>
              <a:rPr dirty="0">
                <a:latin typeface="宋体"/>
                <a:cs typeface="宋体"/>
              </a:rPr>
              <a:t>如下： </a:t>
            </a:r>
            <a:endParaRPr lang="en-US" dirty="0" smtClean="0"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spc="-60" dirty="0" smtClean="0">
                <a:latin typeface="Calibri"/>
                <a:cs typeface="Calibri"/>
              </a:rPr>
              <a:t>import</a:t>
            </a:r>
            <a:r>
              <a:rPr spc="-109" dirty="0" smtClean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60" dirty="0">
                <a:latin typeface="Calibri"/>
                <a:cs typeface="Calibri"/>
              </a:rPr>
              <a:t>y</a:t>
            </a:r>
            <a:endParaRPr dirty="0">
              <a:latin typeface="Calibri"/>
              <a:cs typeface="Calibri"/>
            </a:endParaRPr>
          </a:p>
          <a:p>
            <a:pPr marL="9525" marR="3930491">
              <a:lnSpc>
                <a:spcPct val="130000"/>
              </a:lnSpc>
            </a:pPr>
            <a:r>
              <a:rPr spc="-11" dirty="0">
                <a:latin typeface="Calibri"/>
                <a:cs typeface="Calibri"/>
              </a:rPr>
              <a:t>f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75" dirty="0">
                <a:latin typeface="Calibri"/>
                <a:cs typeface="Calibri"/>
              </a:rPr>
              <a:t>demo</a:t>
            </a:r>
            <a:r>
              <a:rPr spc="-34" dirty="0">
                <a:latin typeface="Calibri"/>
                <a:cs typeface="Calibri"/>
              </a:rPr>
              <a:t>.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41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ems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90" dirty="0">
                <a:latin typeface="Calibri"/>
                <a:cs typeface="Calibri"/>
              </a:rPr>
              <a:t>imp</a:t>
            </a:r>
            <a:r>
              <a:rPr spc="-101" dirty="0">
                <a:latin typeface="Calibri"/>
                <a:cs typeface="Calibri"/>
              </a:rPr>
              <a:t>o</a:t>
            </a:r>
            <a:r>
              <a:rPr spc="-4" dirty="0">
                <a:latin typeface="Calibri"/>
                <a:cs typeface="Calibri"/>
              </a:rPr>
              <a:t>rt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90" dirty="0">
                <a:latin typeface="Calibri"/>
                <a:cs typeface="Calibri"/>
              </a:rPr>
              <a:t>Bo</a:t>
            </a:r>
            <a:r>
              <a:rPr spc="-101" dirty="0">
                <a:latin typeface="Calibri"/>
                <a:cs typeface="Calibri"/>
              </a:rPr>
              <a:t>o</a:t>
            </a:r>
            <a:r>
              <a:rPr spc="-38" dirty="0">
                <a:latin typeface="Calibri"/>
                <a:cs typeface="Calibri"/>
              </a:rPr>
              <a:t>kI</a:t>
            </a:r>
            <a:r>
              <a:rPr spc="-60" dirty="0">
                <a:latin typeface="Calibri"/>
                <a:cs typeface="Calibri"/>
              </a:rPr>
              <a:t>t</a:t>
            </a:r>
            <a:r>
              <a:rPr spc="-79" dirty="0">
                <a:latin typeface="Calibri"/>
                <a:cs typeface="Calibri"/>
              </a:rPr>
              <a:t>em</a:t>
            </a:r>
            <a:r>
              <a:rPr spc="-34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127" dirty="0">
                <a:latin typeface="Calibri"/>
                <a:cs typeface="Calibri"/>
              </a:rPr>
              <a:t>b</a:t>
            </a:r>
            <a:r>
              <a:rPr spc="-56" dirty="0">
                <a:latin typeface="Calibri"/>
                <a:cs typeface="Calibri"/>
              </a:rPr>
              <a:t>s</a:t>
            </a:r>
            <a:r>
              <a:rPr spc="-68" dirty="0">
                <a:latin typeface="Calibri"/>
                <a:cs typeface="Calibri"/>
              </a:rPr>
              <a:t>4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import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B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64" dirty="0">
                <a:latin typeface="Calibri"/>
                <a:cs typeface="Calibri"/>
              </a:rPr>
              <a:t>autifulSoup</a:t>
            </a:r>
            <a:r>
              <a:rPr spc="-38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127" dirty="0">
                <a:latin typeface="Calibri"/>
                <a:cs typeface="Calibri"/>
              </a:rPr>
              <a:t>b</a:t>
            </a:r>
            <a:r>
              <a:rPr spc="-56" dirty="0">
                <a:latin typeface="Calibri"/>
                <a:cs typeface="Calibri"/>
              </a:rPr>
              <a:t>s</a:t>
            </a:r>
            <a:r>
              <a:rPr spc="-68" dirty="0">
                <a:latin typeface="Calibri"/>
                <a:cs typeface="Calibri"/>
              </a:rPr>
              <a:t>4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import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64" dirty="0">
                <a:latin typeface="Calibri"/>
                <a:cs typeface="Calibri"/>
              </a:rPr>
              <a:t>Uni</a:t>
            </a:r>
            <a:r>
              <a:rPr spc="-83" dirty="0">
                <a:latin typeface="Calibri"/>
                <a:cs typeface="Calibri"/>
              </a:rPr>
              <a:t>c</a:t>
            </a:r>
            <a:r>
              <a:rPr spc="-86" dirty="0">
                <a:latin typeface="Calibri"/>
                <a:cs typeface="Calibri"/>
              </a:rPr>
              <a:t>odeDammit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91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5160" y="382333"/>
            <a:ext cx="6080284" cy="4608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45" dirty="0">
                <a:latin typeface="Calibri"/>
                <a:cs typeface="Calibri"/>
              </a:rPr>
              <a:t>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64" dirty="0">
                <a:latin typeface="Calibri"/>
                <a:cs typeface="Calibri"/>
              </a:rPr>
              <a:t>s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68" dirty="0">
                <a:latin typeface="Calibri"/>
                <a:cs typeface="Calibri"/>
              </a:rPr>
              <a:t>pide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(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176" dirty="0">
                <a:latin typeface="Calibri"/>
                <a:cs typeface="Calibri"/>
              </a:rPr>
              <a:t>y</a:t>
            </a:r>
            <a:r>
              <a:rPr spc="-60" dirty="0">
                <a:latin typeface="Calibri"/>
                <a:cs typeface="Calibri"/>
              </a:rPr>
              <a:t>.Spide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):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79" dirty="0">
                <a:latin typeface="Calibri"/>
                <a:cs typeface="Calibri"/>
              </a:rPr>
              <a:t>nam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</a:t>
            </a:r>
            <a:r>
              <a:rPr spc="-150" dirty="0">
                <a:latin typeface="Calibri"/>
                <a:cs typeface="Calibri"/>
              </a:rPr>
              <a:t>m</a:t>
            </a:r>
            <a:r>
              <a:rPr spc="-71" dirty="0">
                <a:latin typeface="Calibri"/>
                <a:cs typeface="Calibri"/>
              </a:rPr>
              <a:t>ySpider</a:t>
            </a:r>
            <a:r>
              <a:rPr spc="15" dirty="0">
                <a:latin typeface="Calibri"/>
                <a:cs typeface="Calibri"/>
              </a:rPr>
              <a:t>"</a:t>
            </a:r>
            <a:endParaRPr dirty="0">
              <a:latin typeface="Calibri"/>
              <a:cs typeface="Calibri"/>
            </a:endParaRPr>
          </a:p>
          <a:p>
            <a:pPr marL="213836" marR="1920716">
              <a:lnSpc>
                <a:spcPct val="130000"/>
              </a:lnSpc>
            </a:pPr>
            <a:r>
              <a:rPr spc="-135" dirty="0">
                <a:latin typeface="Calibri"/>
                <a:cs typeface="Calibri"/>
              </a:rPr>
              <a:t>k</a:t>
            </a:r>
            <a:r>
              <a:rPr spc="-53" dirty="0">
                <a:latin typeface="Calibri"/>
                <a:cs typeface="Calibri"/>
              </a:rPr>
              <a:t>ey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38" dirty="0">
                <a:latin typeface="Calibri"/>
                <a:cs typeface="Calibri"/>
              </a:rPr>
              <a:t>'</a:t>
            </a:r>
            <a:r>
              <a:rPr spc="-10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56" dirty="0">
                <a:latin typeface="Calibri"/>
                <a:cs typeface="Calibri"/>
              </a:rPr>
              <a:t>thon'</a:t>
            </a:r>
            <a:r>
              <a:rPr spc="-34" dirty="0">
                <a:latin typeface="Calibri"/>
                <a:cs typeface="Calibri"/>
              </a:rPr>
              <a:t> </a:t>
            </a:r>
            <a:r>
              <a:rPr spc="-71" dirty="0">
                <a:latin typeface="Calibri"/>
                <a:cs typeface="Calibri"/>
              </a:rPr>
              <a:t>sou</a:t>
            </a:r>
            <a:r>
              <a:rPr spc="-79" dirty="0">
                <a:latin typeface="Calibri"/>
                <a:cs typeface="Calibri"/>
              </a:rPr>
              <a:t>r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23" dirty="0">
                <a:latin typeface="Calibri"/>
                <a:cs typeface="Calibri"/>
              </a:rPr>
              <a:t>_u</a:t>
            </a:r>
            <a:r>
              <a:rPr spc="19" dirty="0">
                <a:latin typeface="Calibri"/>
                <a:cs typeface="Calibri"/>
              </a:rPr>
              <a:t>r</a:t>
            </a:r>
            <a:r>
              <a:rPr spc="-19" dirty="0">
                <a:latin typeface="Calibri"/>
                <a:cs typeface="Calibri"/>
              </a:rPr>
              <a:t>l</a:t>
            </a:r>
            <a:r>
              <a:rPr spc="-135" dirty="0">
                <a:latin typeface="Calibri"/>
                <a:cs typeface="Calibri"/>
                <a:hlinkClick r:id="rId2"/>
              </a:rPr>
              <a:t>='</a:t>
            </a:r>
            <a:r>
              <a:rPr spc="-184" dirty="0">
                <a:latin typeface="Calibri"/>
                <a:cs typeface="Calibri"/>
                <a:hlinkClick r:id="rId2"/>
              </a:rPr>
              <a:t>h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  <a:hlinkClick r:id="rId2"/>
              </a:rPr>
              <a:t>tp:/</a:t>
            </a:r>
            <a:r>
              <a:rPr spc="-49" dirty="0">
                <a:latin typeface="Calibri"/>
                <a:cs typeface="Calibri"/>
                <a:hlinkClick r:id="rId2"/>
              </a:rPr>
              <a:t>/sea</a:t>
            </a:r>
            <a:r>
              <a:rPr spc="-56" dirty="0">
                <a:latin typeface="Calibri"/>
                <a:cs typeface="Calibri"/>
                <a:hlinkClick r:id="rId2"/>
              </a:rPr>
              <a:t>r</a:t>
            </a:r>
            <a:r>
              <a:rPr spc="-75" dirty="0">
                <a:latin typeface="Calibri"/>
                <a:cs typeface="Calibri"/>
                <a:hlinkClick r:id="rId2"/>
              </a:rPr>
              <a:t>ch.dan</a:t>
            </a:r>
            <a:r>
              <a:rPr spc="-113" dirty="0">
                <a:latin typeface="Calibri"/>
                <a:cs typeface="Calibri"/>
                <a:hlinkClick r:id="rId2"/>
              </a:rPr>
              <a:t>g</a:t>
            </a:r>
            <a:r>
              <a:rPr spc="-83" dirty="0">
                <a:latin typeface="Calibri"/>
                <a:cs typeface="Calibri"/>
                <a:hlinkClick r:id="rId2"/>
              </a:rPr>
              <a:t>dang.</a:t>
            </a:r>
            <a:r>
              <a:rPr spc="-94" dirty="0">
                <a:latin typeface="Calibri"/>
                <a:cs typeface="Calibri"/>
                <a:hlinkClick r:id="rId2"/>
              </a:rPr>
              <a:t>c</a:t>
            </a:r>
            <a:r>
              <a:rPr spc="-68" dirty="0">
                <a:latin typeface="Calibri"/>
                <a:cs typeface="Calibri"/>
                <a:hlinkClick r:id="rId2"/>
              </a:rPr>
              <a:t>om/'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213836">
              <a:spcBef>
                <a:spcPts val="1388"/>
              </a:spcBef>
            </a:pPr>
            <a:r>
              <a:rPr spc="-90" dirty="0">
                <a:latin typeface="Calibri"/>
                <a:cs typeface="Calibri"/>
              </a:rPr>
              <a:t>d</a:t>
            </a:r>
            <a:r>
              <a:rPr spc="-94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83" dirty="0">
                <a:latin typeface="Calibri"/>
                <a:cs typeface="Calibri"/>
              </a:rPr>
              <a:t> s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19" dirty="0">
                <a:latin typeface="Calibri"/>
                <a:cs typeface="Calibri"/>
              </a:rPr>
              <a:t>art</a:t>
            </a:r>
            <a:r>
              <a:rPr spc="26" dirty="0">
                <a:latin typeface="Calibri"/>
                <a:cs typeface="Calibri"/>
              </a:rPr>
              <a:t>_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71" dirty="0">
                <a:latin typeface="Calibri"/>
                <a:cs typeface="Calibri"/>
              </a:rPr>
              <a:t>eque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34" dirty="0">
                <a:latin typeface="Calibri"/>
                <a:cs typeface="Calibri"/>
              </a:rPr>
              <a:t>ts(sel</a:t>
            </a:r>
            <a:r>
              <a:rPr dirty="0">
                <a:latin typeface="Calibri"/>
                <a:cs typeface="Calibri"/>
              </a:rPr>
              <a:t>f</a:t>
            </a:r>
            <a:r>
              <a:rPr spc="41" dirty="0">
                <a:latin typeface="Calibri"/>
                <a:cs typeface="Calibri"/>
              </a:rPr>
              <a:t>):</a:t>
            </a:r>
            <a:endParaRPr dirty="0">
              <a:latin typeface="Calibri"/>
              <a:cs typeface="Calibri"/>
            </a:endParaRPr>
          </a:p>
          <a:p>
            <a:pPr marL="418624">
              <a:spcBef>
                <a:spcPts val="649"/>
              </a:spcBef>
            </a:pPr>
            <a:r>
              <a:rPr spc="-41" dirty="0">
                <a:latin typeface="Calibri"/>
                <a:cs typeface="Calibri"/>
              </a:rPr>
              <a:t>ur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83" dirty="0">
                <a:latin typeface="Calibri"/>
                <a:cs typeface="Calibri"/>
              </a:rPr>
              <a:t>MySpide</a:t>
            </a:r>
            <a:r>
              <a:rPr spc="-176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.s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98" dirty="0">
                <a:latin typeface="Calibri"/>
                <a:cs typeface="Calibri"/>
              </a:rPr>
              <a:t>u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11" dirty="0">
                <a:latin typeface="Calibri"/>
                <a:cs typeface="Calibri"/>
              </a:rPr>
              <a:t>_ur</a:t>
            </a:r>
            <a:r>
              <a:rPr spc="15" dirty="0">
                <a:latin typeface="Calibri"/>
                <a:cs typeface="Calibri"/>
              </a:rPr>
              <a:t>l</a:t>
            </a:r>
            <a:r>
              <a:rPr spc="-98" dirty="0">
                <a:latin typeface="Calibri"/>
                <a:cs typeface="Calibri"/>
              </a:rPr>
              <a:t>+"?</a:t>
            </a:r>
            <a:r>
              <a:rPr spc="-143" dirty="0">
                <a:latin typeface="Calibri"/>
                <a:cs typeface="Calibri"/>
              </a:rPr>
              <a:t>k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195" dirty="0">
                <a:latin typeface="Calibri"/>
                <a:cs typeface="Calibri"/>
              </a:rPr>
              <a:t>y=</a:t>
            </a:r>
            <a:r>
              <a:rPr spc="-161" dirty="0">
                <a:latin typeface="Calibri"/>
                <a:cs typeface="Calibri"/>
              </a:rPr>
              <a:t>"+</a:t>
            </a:r>
            <a:r>
              <a:rPr spc="-94" dirty="0">
                <a:latin typeface="Calibri"/>
                <a:cs typeface="Calibri"/>
              </a:rPr>
              <a:t>My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79" dirty="0">
                <a:latin typeface="Calibri"/>
                <a:cs typeface="Calibri"/>
              </a:rPr>
              <a:t>pide</a:t>
            </a:r>
            <a:r>
              <a:rPr spc="-176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83" dirty="0">
                <a:latin typeface="Calibri"/>
                <a:cs typeface="Calibri"/>
              </a:rPr>
              <a:t>k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56" dirty="0">
                <a:latin typeface="Calibri"/>
                <a:cs typeface="Calibri"/>
              </a:rPr>
              <a:t>y</a:t>
            </a:r>
            <a:endParaRPr dirty="0">
              <a:latin typeface="Calibri"/>
              <a:cs typeface="Calibri"/>
            </a:endParaRPr>
          </a:p>
          <a:p>
            <a:pPr marL="60484" indent="357663">
              <a:spcBef>
                <a:spcPts val="645"/>
              </a:spcBef>
            </a:pPr>
            <a:r>
              <a:rPr spc="-38" dirty="0">
                <a:latin typeface="Calibri"/>
                <a:cs typeface="Calibri"/>
              </a:rPr>
              <a:t>yi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71" dirty="0">
                <a:latin typeface="Calibri"/>
                <a:cs typeface="Calibri"/>
              </a:rPr>
              <a:t>ld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176" dirty="0">
                <a:latin typeface="Calibri"/>
                <a:cs typeface="Calibri"/>
              </a:rPr>
              <a:t>y</a:t>
            </a:r>
            <a:r>
              <a:rPr spc="-15" dirty="0">
                <a:latin typeface="Calibri"/>
                <a:cs typeface="Calibri"/>
              </a:rPr>
              <a:t>.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71" dirty="0">
                <a:latin typeface="Calibri"/>
                <a:cs typeface="Calibri"/>
              </a:rPr>
              <a:t>eque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</a:t>
            </a:r>
            <a:r>
              <a:rPr spc="-38" dirty="0">
                <a:latin typeface="Calibri"/>
                <a:cs typeface="Calibri"/>
              </a:rPr>
              <a:t>url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26" dirty="0">
                <a:latin typeface="Calibri"/>
                <a:cs typeface="Calibri"/>
              </a:rPr>
              <a:t>url,</a:t>
            </a:r>
            <a:r>
              <a:rPr spc="-41" dirty="0">
                <a:latin typeface="Calibri"/>
                <a:cs typeface="Calibri"/>
              </a:rPr>
              <a:t>c</a:t>
            </a:r>
            <a:r>
              <a:rPr spc="-38" dirty="0">
                <a:latin typeface="Calibri"/>
                <a:cs typeface="Calibri"/>
              </a:rPr>
              <a:t>al</a:t>
            </a:r>
            <a:r>
              <a:rPr spc="-34" dirty="0">
                <a:latin typeface="Calibri"/>
                <a:cs typeface="Calibri"/>
              </a:rPr>
              <a:t>l</a:t>
            </a:r>
            <a:r>
              <a:rPr spc="-90" dirty="0">
                <a:latin typeface="Calibri"/>
                <a:cs typeface="Calibri"/>
              </a:rPr>
              <a:t>ba</a:t>
            </a:r>
            <a:r>
              <a:rPr spc="-68" dirty="0">
                <a:latin typeface="Calibri"/>
                <a:cs typeface="Calibri"/>
              </a:rPr>
              <a:t>c</a:t>
            </a:r>
            <a:r>
              <a:rPr spc="-79" dirty="0">
                <a:latin typeface="Calibri"/>
                <a:cs typeface="Calibri"/>
              </a:rPr>
              <a:t>k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34" dirty="0">
                <a:latin typeface="Calibri"/>
                <a:cs typeface="Calibri"/>
              </a:rPr>
              <a:t>l</a:t>
            </a:r>
            <a:r>
              <a:rPr spc="-135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.pa</a:t>
            </a:r>
            <a:r>
              <a:rPr spc="-49" dirty="0">
                <a:latin typeface="Calibri"/>
                <a:cs typeface="Calibri"/>
              </a:rPr>
              <a:t>r</a:t>
            </a:r>
            <a:r>
              <a:rPr spc="-53" dirty="0">
                <a:latin typeface="Calibri"/>
                <a:cs typeface="Calibri"/>
              </a:rPr>
              <a:t>s</a:t>
            </a:r>
            <a:r>
              <a:rPr spc="-56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)</a:t>
            </a:r>
          </a:p>
          <a:p>
            <a:pPr>
              <a:spcBef>
                <a:spcPts val="6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418624" marR="3686175" indent="-358140">
              <a:lnSpc>
                <a:spcPct val="130000"/>
              </a:lnSpc>
            </a:pPr>
            <a:r>
              <a:rPr spc="-90" dirty="0">
                <a:latin typeface="Calibri"/>
                <a:cs typeface="Calibri"/>
              </a:rPr>
              <a:t>d</a:t>
            </a:r>
            <a:r>
              <a:rPr spc="-94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68" dirty="0">
                <a:latin typeface="Calibri"/>
                <a:cs typeface="Calibri"/>
              </a:rPr>
              <a:t>pa</a:t>
            </a:r>
            <a:r>
              <a:rPr spc="-64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se(s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spc="-127" dirty="0">
                <a:latin typeface="Calibri"/>
                <a:cs typeface="Calibri"/>
              </a:rPr>
              <a:t>f</a:t>
            </a:r>
            <a:r>
              <a:rPr spc="56" dirty="0">
                <a:latin typeface="Calibri"/>
                <a:cs typeface="Calibri"/>
              </a:rPr>
              <a:t>,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49" dirty="0">
                <a:latin typeface="Calibri"/>
                <a:cs typeface="Calibri"/>
              </a:rPr>
              <a:t>esponse):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r</a:t>
            </a:r>
            <a:r>
              <a:rPr spc="15" dirty="0">
                <a:latin typeface="Calibri"/>
                <a:cs typeface="Calibri"/>
              </a:rPr>
              <a:t>y:</a:t>
            </a:r>
            <a:endParaRPr dirty="0">
              <a:latin typeface="Calibri"/>
              <a:cs typeface="Calibri"/>
            </a:endParaRPr>
          </a:p>
          <a:p>
            <a:pPr marL="622935" marR="3810">
              <a:lnSpc>
                <a:spcPct val="130000"/>
              </a:lnSpc>
            </a:pPr>
            <a:r>
              <a:rPr spc="-98" dirty="0">
                <a:latin typeface="Calibri"/>
                <a:cs typeface="Calibri"/>
              </a:rPr>
              <a:t>dam</a:t>
            </a:r>
            <a:r>
              <a:rPr spc="-116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it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64" dirty="0">
                <a:latin typeface="Calibri"/>
                <a:cs typeface="Calibri"/>
              </a:rPr>
              <a:t>Uni</a:t>
            </a:r>
            <a:r>
              <a:rPr spc="-83" dirty="0">
                <a:latin typeface="Calibri"/>
                <a:cs typeface="Calibri"/>
              </a:rPr>
              <a:t>c</a:t>
            </a:r>
            <a:r>
              <a:rPr spc="-90" dirty="0">
                <a:latin typeface="Calibri"/>
                <a:cs typeface="Calibri"/>
              </a:rPr>
              <a:t>odeDammi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esponse.b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120" dirty="0">
                <a:latin typeface="Calibri"/>
                <a:cs typeface="Calibri"/>
              </a:rPr>
              <a:t>d</a:t>
            </a:r>
            <a:r>
              <a:rPr spc="-180" dirty="0">
                <a:latin typeface="Calibri"/>
                <a:cs typeface="Calibri"/>
              </a:rPr>
              <a:t>y</a:t>
            </a:r>
            <a:r>
              <a:rPr spc="56" dirty="0">
                <a:latin typeface="Calibri"/>
                <a:cs typeface="Calibri"/>
              </a:rPr>
              <a:t>,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["</a:t>
            </a:r>
            <a:r>
              <a:rPr spc="-30" dirty="0">
                <a:latin typeface="Calibri"/>
                <a:cs typeface="Calibri"/>
              </a:rPr>
              <a:t>u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176" dirty="0">
                <a:latin typeface="Calibri"/>
                <a:cs typeface="Calibri"/>
              </a:rPr>
              <a:t>-</a:t>
            </a:r>
            <a:r>
              <a:rPr spc="4" dirty="0">
                <a:latin typeface="Calibri"/>
                <a:cs typeface="Calibri"/>
              </a:rPr>
              <a:t>8",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</a:t>
            </a:r>
            <a:r>
              <a:rPr spc="-143" dirty="0">
                <a:latin typeface="Calibri"/>
                <a:cs typeface="Calibri"/>
              </a:rPr>
              <a:t>gb</a:t>
            </a:r>
            <a:r>
              <a:rPr spc="-124" dirty="0">
                <a:latin typeface="Calibri"/>
                <a:cs typeface="Calibri"/>
              </a:rPr>
              <a:t>k</a:t>
            </a:r>
            <a:r>
              <a:rPr spc="8" dirty="0">
                <a:latin typeface="Calibri"/>
                <a:cs typeface="Calibri"/>
              </a:rPr>
              <a:t>"])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a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dam</a:t>
            </a:r>
            <a:r>
              <a:rPr spc="-116" dirty="0">
                <a:latin typeface="Calibri"/>
                <a:cs typeface="Calibri"/>
              </a:rPr>
              <a:t>m</a:t>
            </a:r>
            <a:r>
              <a:rPr spc="-30" dirty="0">
                <a:latin typeface="Calibri"/>
                <a:cs typeface="Calibri"/>
              </a:rPr>
              <a:t>it.uni</a:t>
            </a:r>
            <a:r>
              <a:rPr spc="-64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ode_</a:t>
            </a:r>
            <a:r>
              <a:rPr spc="-64" dirty="0">
                <a:latin typeface="Calibri"/>
                <a:cs typeface="Calibri"/>
              </a:rPr>
              <a:t>m</a:t>
            </a:r>
            <a:r>
              <a:rPr spc="-41" dirty="0">
                <a:latin typeface="Calibri"/>
                <a:cs typeface="Calibri"/>
              </a:rPr>
              <a:t>ar</a:t>
            </a:r>
            <a:r>
              <a:rPr spc="-71" dirty="0">
                <a:latin typeface="Calibri"/>
                <a:cs typeface="Calibri"/>
              </a:rPr>
              <a:t>k</a:t>
            </a:r>
            <a:r>
              <a:rPr spc="-98" dirty="0">
                <a:latin typeface="Calibri"/>
                <a:cs typeface="Calibri"/>
              </a:rPr>
              <a:t>up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28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80528" y="1275606"/>
            <a:ext cx="9937104" cy="340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 marR="689133">
              <a:lnSpc>
                <a:spcPct val="130000"/>
              </a:lnSpc>
            </a:pPr>
            <a:r>
              <a:rPr sz="1600" spc="-45" dirty="0">
                <a:latin typeface="Calibri"/>
                <a:cs typeface="Calibri"/>
              </a:rPr>
              <a:t>sel</a:t>
            </a:r>
            <a:r>
              <a:rPr sz="1600" spc="-53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c</a:t>
            </a:r>
            <a:r>
              <a:rPr sz="1600" spc="-49" dirty="0">
                <a:latin typeface="Calibri"/>
                <a:cs typeface="Calibri"/>
              </a:rPr>
              <a:t>t</a:t>
            </a:r>
            <a:r>
              <a:rPr sz="1600" spc="-131" dirty="0">
                <a:latin typeface="Calibri"/>
                <a:cs typeface="Calibri"/>
              </a:rPr>
              <a:t>or</a:t>
            </a:r>
            <a:r>
              <a:rPr sz="1600" spc="-184" dirty="0">
                <a:latin typeface="Calibri"/>
                <a:cs typeface="Calibri"/>
              </a:rPr>
              <a:t>=</a:t>
            </a:r>
            <a:r>
              <a:rPr sz="1600" spc="-53" dirty="0">
                <a:latin typeface="Calibri"/>
                <a:cs typeface="Calibri"/>
              </a:rPr>
              <a:t>sc</a:t>
            </a:r>
            <a:r>
              <a:rPr sz="1600" spc="-71" dirty="0">
                <a:latin typeface="Calibri"/>
                <a:cs typeface="Calibri"/>
              </a:rPr>
              <a:t>r</a:t>
            </a:r>
            <a:r>
              <a:rPr sz="1600" spc="-79" dirty="0">
                <a:latin typeface="Calibri"/>
                <a:cs typeface="Calibri"/>
              </a:rPr>
              <a:t>a</a:t>
            </a:r>
            <a:r>
              <a:rPr sz="1600" spc="-101" dirty="0">
                <a:latin typeface="Calibri"/>
                <a:cs typeface="Calibri"/>
              </a:rPr>
              <a:t>p</a:t>
            </a:r>
            <a:r>
              <a:rPr sz="1600" spc="-176" dirty="0">
                <a:latin typeface="Calibri"/>
                <a:cs typeface="Calibri"/>
              </a:rPr>
              <a:t>y</a:t>
            </a:r>
            <a:r>
              <a:rPr sz="1600" spc="-38" dirty="0">
                <a:latin typeface="Calibri"/>
                <a:cs typeface="Calibri"/>
              </a:rPr>
              <a:t>.Sel</a:t>
            </a:r>
            <a:r>
              <a:rPr sz="1600" spc="-41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c</a:t>
            </a:r>
            <a:r>
              <a:rPr sz="1600" spc="-49" dirty="0">
                <a:latin typeface="Calibri"/>
                <a:cs typeface="Calibri"/>
              </a:rPr>
              <a:t>t</a:t>
            </a:r>
            <a:r>
              <a:rPr sz="1600" spc="-71" dirty="0">
                <a:latin typeface="Calibri"/>
                <a:cs typeface="Calibri"/>
              </a:rPr>
              <a:t>o</a:t>
            </a:r>
            <a:r>
              <a:rPr sz="1600" spc="-41" dirty="0">
                <a:latin typeface="Calibri"/>
                <a:cs typeface="Calibri"/>
              </a:rPr>
              <a:t>r</a:t>
            </a:r>
            <a:r>
              <a:rPr sz="1600" spc="-8" dirty="0">
                <a:latin typeface="Calibri"/>
                <a:cs typeface="Calibri"/>
              </a:rPr>
              <a:t>(</a:t>
            </a:r>
            <a:r>
              <a:rPr sz="1600" spc="-26" dirty="0">
                <a:latin typeface="Calibri"/>
                <a:cs typeface="Calibri"/>
              </a:rPr>
              <a:t>t</a:t>
            </a:r>
            <a:r>
              <a:rPr sz="1600" spc="-75" dirty="0">
                <a:latin typeface="Calibri"/>
                <a:cs typeface="Calibri"/>
              </a:rPr>
              <a:t>e</a:t>
            </a:r>
            <a:r>
              <a:rPr sz="1600" spc="-38" dirty="0">
                <a:latin typeface="Calibri"/>
                <a:cs typeface="Calibri"/>
              </a:rPr>
              <a:t>x</a:t>
            </a:r>
            <a:r>
              <a:rPr sz="1600" spc="-34" dirty="0">
                <a:latin typeface="Calibri"/>
                <a:cs typeface="Calibri"/>
              </a:rPr>
              <a:t>t</a:t>
            </a:r>
            <a:r>
              <a:rPr sz="1600" spc="-184" dirty="0">
                <a:latin typeface="Calibri"/>
                <a:cs typeface="Calibri"/>
              </a:rPr>
              <a:t>=d</a:t>
            </a:r>
            <a:r>
              <a:rPr sz="1600" spc="-161" dirty="0">
                <a:latin typeface="Calibri"/>
                <a:cs typeface="Calibri"/>
              </a:rPr>
              <a:t>a</a:t>
            </a:r>
            <a:r>
              <a:rPr sz="1600" spc="-26" dirty="0">
                <a:latin typeface="Calibri"/>
                <a:cs typeface="Calibri"/>
              </a:rPr>
              <a:t>ta)</a:t>
            </a:r>
            <a:r>
              <a:rPr sz="1600" spc="-19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li</a:t>
            </a:r>
            <a:r>
              <a:rPr sz="1600" spc="-53" dirty="0">
                <a:latin typeface="Calibri"/>
                <a:cs typeface="Calibri"/>
              </a:rPr>
              <a:t>s</a:t>
            </a:r>
            <a:r>
              <a:rPr sz="1600" spc="-338" dirty="0">
                <a:latin typeface="Calibri"/>
                <a:cs typeface="Calibri"/>
              </a:rPr>
              <a:t>=</a:t>
            </a:r>
            <a:r>
              <a:rPr sz="1600" spc="-49" dirty="0">
                <a:latin typeface="Calibri"/>
                <a:cs typeface="Calibri"/>
              </a:rPr>
              <a:t>selec</a:t>
            </a:r>
            <a:r>
              <a:rPr sz="1600" spc="-45" dirty="0">
                <a:latin typeface="Calibri"/>
                <a:cs typeface="Calibri"/>
              </a:rPr>
              <a:t>t</a:t>
            </a:r>
            <a:r>
              <a:rPr sz="1600" spc="-109" dirty="0">
                <a:latin typeface="Calibri"/>
                <a:cs typeface="Calibri"/>
              </a:rPr>
              <a:t>o</a:t>
            </a:r>
            <a:r>
              <a:rPr sz="1600" spc="-184" dirty="0">
                <a:latin typeface="Calibri"/>
                <a:cs typeface="Calibri"/>
              </a:rPr>
              <a:t>r</a:t>
            </a:r>
            <a:r>
              <a:rPr sz="1600" spc="-41" dirty="0">
                <a:latin typeface="Calibri"/>
                <a:cs typeface="Calibri"/>
              </a:rPr>
              <a:t>.xp</a:t>
            </a:r>
            <a:r>
              <a:rPr sz="1600" spc="-68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56" dirty="0">
                <a:latin typeface="Calibri"/>
                <a:cs typeface="Calibri"/>
              </a:rPr>
              <a:t>h</a:t>
            </a:r>
            <a:r>
              <a:rPr sz="1600" spc="-11" dirty="0">
                <a:latin typeface="Calibri"/>
                <a:cs typeface="Calibri"/>
              </a:rPr>
              <a:t>("//li[</a:t>
            </a:r>
            <a:r>
              <a:rPr sz="1600" spc="-26" dirty="0">
                <a:latin typeface="Calibri"/>
                <a:cs typeface="Calibri"/>
              </a:rPr>
              <a:t>'</a:t>
            </a:r>
            <a:r>
              <a:rPr sz="1600" spc="-105" dirty="0">
                <a:latin typeface="Calibri"/>
                <a:cs typeface="Calibri"/>
              </a:rPr>
              <a:t>@</a:t>
            </a:r>
            <a:r>
              <a:rPr sz="1600" spc="-83" dirty="0">
                <a:latin typeface="Calibri"/>
                <a:cs typeface="Calibri"/>
              </a:rPr>
              <a:t>ddt</a:t>
            </a:r>
            <a:r>
              <a:rPr sz="1600" spc="-172" dirty="0">
                <a:latin typeface="Calibri"/>
                <a:cs typeface="Calibri"/>
              </a:rPr>
              <a:t>-</a:t>
            </a:r>
            <a:r>
              <a:rPr sz="1600" spc="-38" dirty="0">
                <a:latin typeface="Calibri"/>
                <a:cs typeface="Calibri"/>
              </a:rPr>
              <a:t>pit'</a:t>
            </a:r>
            <a:r>
              <a:rPr sz="1600" spc="-34" dirty="0">
                <a:latin typeface="Calibri"/>
                <a:cs typeface="Calibri"/>
              </a:rPr>
              <a:t>]</a:t>
            </a:r>
            <a:r>
              <a:rPr sz="1600" spc="-23" dirty="0">
                <a:latin typeface="Calibri"/>
                <a:cs typeface="Calibri"/>
              </a:rPr>
              <a:t>[</a:t>
            </a:r>
            <a:r>
              <a:rPr sz="1600" spc="-56" dirty="0">
                <a:latin typeface="Calibri"/>
                <a:cs typeface="Calibri"/>
              </a:rPr>
              <a:t>s</a:t>
            </a:r>
            <a:r>
              <a:rPr sz="1600" spc="-26" dirty="0">
                <a:latin typeface="Calibri"/>
                <a:cs typeface="Calibri"/>
              </a:rPr>
              <a:t>t</a:t>
            </a:r>
            <a:r>
              <a:rPr sz="1600" spc="-30" dirty="0">
                <a:latin typeface="Calibri"/>
                <a:cs typeface="Calibri"/>
              </a:rPr>
              <a:t>arts</a:t>
            </a:r>
            <a:r>
              <a:rPr sz="1600" spc="-172" dirty="0">
                <a:latin typeface="Calibri"/>
                <a:cs typeface="Calibri"/>
              </a:rPr>
              <a:t>-</a:t>
            </a:r>
            <a:r>
              <a:rPr sz="1600" spc="-38" dirty="0">
                <a:latin typeface="Calibri"/>
                <a:cs typeface="Calibri"/>
              </a:rPr>
              <a:t>with(@</a:t>
            </a:r>
            <a:r>
              <a:rPr sz="1600" spc="-45" dirty="0">
                <a:latin typeface="Calibri"/>
                <a:cs typeface="Calibri"/>
              </a:rPr>
              <a:t>cl</a:t>
            </a:r>
            <a:r>
              <a:rPr sz="1600" spc="-71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ss</a:t>
            </a:r>
            <a:r>
              <a:rPr sz="1600" spc="-23" dirty="0">
                <a:latin typeface="Calibri"/>
                <a:cs typeface="Calibri"/>
              </a:rPr>
              <a:t>,</a:t>
            </a:r>
            <a:r>
              <a:rPr sz="1600" spc="-34" dirty="0">
                <a:latin typeface="Calibri"/>
                <a:cs typeface="Calibri"/>
              </a:rPr>
              <a:t>'lin</a:t>
            </a:r>
            <a:r>
              <a:rPr sz="1600" spc="-56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')]</a:t>
            </a:r>
            <a:r>
              <a:rPr sz="1600" spc="-4" dirty="0">
                <a:latin typeface="Calibri"/>
                <a:cs typeface="Calibri"/>
              </a:rPr>
              <a:t>"</a:t>
            </a:r>
            <a:r>
              <a:rPr sz="1600" dirty="0">
                <a:latin typeface="Calibri"/>
                <a:cs typeface="Calibri"/>
              </a:rPr>
              <a:t>) </a:t>
            </a:r>
            <a:endParaRPr lang="en-US" sz="1600" dirty="0" smtClean="0">
              <a:latin typeface="Calibri"/>
              <a:cs typeface="Calibri"/>
            </a:endParaRPr>
          </a:p>
          <a:p>
            <a:pPr marL="622935" marR="689133">
              <a:lnSpc>
                <a:spcPct val="130000"/>
              </a:lnSpc>
            </a:pPr>
            <a:r>
              <a:rPr sz="1600" spc="-53" dirty="0" smtClean="0">
                <a:latin typeface="Calibri"/>
                <a:cs typeface="Calibri"/>
              </a:rPr>
              <a:t>f</a:t>
            </a:r>
            <a:r>
              <a:rPr sz="1600" spc="-71" dirty="0" smtClean="0">
                <a:latin typeface="Calibri"/>
                <a:cs typeface="Calibri"/>
              </a:rPr>
              <a:t>o</a:t>
            </a:r>
            <a:r>
              <a:rPr sz="1600" spc="-41" dirty="0" smtClean="0">
                <a:latin typeface="Calibri"/>
                <a:cs typeface="Calibri"/>
              </a:rPr>
              <a:t>r</a:t>
            </a:r>
            <a:r>
              <a:rPr sz="1600" spc="-83" dirty="0" smtClean="0">
                <a:latin typeface="Calibri"/>
                <a:cs typeface="Calibri"/>
              </a:rPr>
              <a:t> </a:t>
            </a:r>
            <a:r>
              <a:rPr sz="1600" spc="-23" dirty="0">
                <a:latin typeface="Calibri"/>
                <a:cs typeface="Calibri"/>
              </a:rPr>
              <a:t>li</a:t>
            </a:r>
            <a:r>
              <a:rPr sz="1600" spc="-98" dirty="0">
                <a:latin typeface="Calibri"/>
                <a:cs typeface="Calibri"/>
              </a:rPr>
              <a:t> </a:t>
            </a:r>
            <a:r>
              <a:rPr sz="1600" spc="-49" dirty="0">
                <a:latin typeface="Calibri"/>
                <a:cs typeface="Calibri"/>
              </a:rPr>
              <a:t>in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li</a:t>
            </a:r>
            <a:r>
              <a:rPr sz="1600" spc="-53" dirty="0">
                <a:latin typeface="Calibri"/>
                <a:cs typeface="Calibri"/>
              </a:rPr>
              <a:t>s</a:t>
            </a:r>
            <a:r>
              <a:rPr sz="1600" spc="90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829151" marR="1205865">
              <a:lnSpc>
                <a:spcPts val="2813"/>
              </a:lnSpc>
              <a:spcBef>
                <a:spcPts val="199"/>
              </a:spcBef>
            </a:pPr>
            <a:r>
              <a:rPr sz="1600" spc="-64" dirty="0">
                <a:latin typeface="Calibri"/>
                <a:cs typeface="Calibri"/>
              </a:rPr>
              <a:t>title</a:t>
            </a:r>
            <a:r>
              <a:rPr sz="1600" spc="-120" dirty="0">
                <a:latin typeface="Calibri"/>
                <a:cs typeface="Calibri"/>
              </a:rPr>
              <a:t>=</a:t>
            </a:r>
            <a:r>
              <a:rPr sz="1600" spc="-34" dirty="0">
                <a:latin typeface="Calibri"/>
                <a:cs typeface="Calibri"/>
              </a:rPr>
              <a:t>li.xp</a:t>
            </a:r>
            <a:r>
              <a:rPr sz="1600" spc="-68" dirty="0">
                <a:latin typeface="Calibri"/>
                <a:cs typeface="Calibri"/>
              </a:rPr>
              <a:t>a</a:t>
            </a:r>
            <a:r>
              <a:rPr sz="1600" spc="-34" dirty="0">
                <a:latin typeface="Calibri"/>
                <a:cs typeface="Calibri"/>
              </a:rPr>
              <a:t>t</a:t>
            </a:r>
            <a:r>
              <a:rPr sz="1600" spc="-56" dirty="0">
                <a:latin typeface="Calibri"/>
                <a:cs typeface="Calibri"/>
              </a:rPr>
              <a:t>h</a:t>
            </a:r>
            <a:r>
              <a:rPr sz="1600" spc="11" dirty="0">
                <a:latin typeface="Calibri"/>
                <a:cs typeface="Calibri"/>
              </a:rPr>
              <a:t>(".</a:t>
            </a:r>
            <a:r>
              <a:rPr sz="1600" spc="-19" dirty="0">
                <a:latin typeface="Calibri"/>
                <a:cs typeface="Calibri"/>
              </a:rPr>
              <a:t>/</a:t>
            </a:r>
            <a:r>
              <a:rPr sz="1600" spc="-64" dirty="0">
                <a:latin typeface="Calibri"/>
                <a:cs typeface="Calibri"/>
              </a:rPr>
              <a:t>a[p</a:t>
            </a:r>
            <a:r>
              <a:rPr sz="1600" spc="-86" dirty="0">
                <a:latin typeface="Calibri"/>
                <a:cs typeface="Calibri"/>
              </a:rPr>
              <a:t>o</a:t>
            </a:r>
            <a:r>
              <a:rPr sz="1600" spc="-49" dirty="0">
                <a:latin typeface="Calibri"/>
                <a:cs typeface="Calibri"/>
              </a:rPr>
              <a:t>sitio</a:t>
            </a:r>
            <a:r>
              <a:rPr sz="1600" spc="-30" dirty="0">
                <a:latin typeface="Calibri"/>
                <a:cs typeface="Calibri"/>
              </a:rPr>
              <a:t>n(</a:t>
            </a:r>
            <a:r>
              <a:rPr sz="1600" spc="-15" dirty="0">
                <a:latin typeface="Calibri"/>
                <a:cs typeface="Calibri"/>
              </a:rPr>
              <a:t>)</a:t>
            </a:r>
            <a:r>
              <a:rPr sz="1600" spc="-109" dirty="0">
                <a:latin typeface="Calibri"/>
                <a:cs typeface="Calibri"/>
              </a:rPr>
              <a:t>=1]</a:t>
            </a:r>
            <a:r>
              <a:rPr sz="1600" spc="-90" dirty="0">
                <a:latin typeface="Calibri"/>
                <a:cs typeface="Calibri"/>
              </a:rPr>
              <a:t>/</a:t>
            </a:r>
            <a:r>
              <a:rPr sz="1600" spc="-41" dirty="0">
                <a:latin typeface="Calibri"/>
                <a:cs typeface="Calibri"/>
              </a:rPr>
              <a:t>@title</a:t>
            </a:r>
            <a:r>
              <a:rPr sz="1600" spc="30" dirty="0">
                <a:latin typeface="Calibri"/>
                <a:cs typeface="Calibri"/>
              </a:rPr>
              <a:t>")</a:t>
            </a:r>
            <a:r>
              <a:rPr sz="1600" spc="23" dirty="0">
                <a:latin typeface="Calibri"/>
                <a:cs typeface="Calibri"/>
              </a:rPr>
              <a:t>.</a:t>
            </a:r>
            <a:r>
              <a:rPr sz="1600" spc="-75" dirty="0">
                <a:latin typeface="Calibri"/>
                <a:cs typeface="Calibri"/>
              </a:rPr>
              <a:t>e</a:t>
            </a:r>
            <a:r>
              <a:rPr sz="1600" spc="-38" dirty="0">
                <a:latin typeface="Calibri"/>
                <a:cs typeface="Calibri"/>
              </a:rPr>
              <a:t>x</a:t>
            </a:r>
            <a:r>
              <a:rPr sz="1600" spc="-34" dirty="0">
                <a:latin typeface="Calibri"/>
                <a:cs typeface="Calibri"/>
              </a:rPr>
              <a:t>tr</a:t>
            </a:r>
            <a:r>
              <a:rPr sz="1600" spc="-4" dirty="0">
                <a:latin typeface="Calibri"/>
                <a:cs typeface="Calibri"/>
              </a:rPr>
              <a:t>act_fi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83" dirty="0">
                <a:latin typeface="Calibri"/>
                <a:cs typeface="Calibri"/>
              </a:rPr>
              <a:t>s</a:t>
            </a:r>
            <a:r>
              <a:rPr sz="1600" spc="-19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() </a:t>
            </a:r>
            <a:endParaRPr lang="en-US" sz="1600" dirty="0" smtClean="0">
              <a:latin typeface="Calibri"/>
              <a:cs typeface="Calibri"/>
            </a:endParaRPr>
          </a:p>
          <a:p>
            <a:pPr marL="829151" marR="1205865">
              <a:lnSpc>
                <a:spcPts val="2813"/>
              </a:lnSpc>
              <a:spcBef>
                <a:spcPts val="199"/>
              </a:spcBef>
            </a:pPr>
            <a:r>
              <a:rPr sz="1600" spc="-56" dirty="0" smtClean="0">
                <a:latin typeface="Calibri"/>
                <a:cs typeface="Calibri"/>
              </a:rPr>
              <a:t>pric</a:t>
            </a:r>
            <a:r>
              <a:rPr sz="1600" spc="-49" dirty="0" smtClean="0">
                <a:latin typeface="Calibri"/>
                <a:cs typeface="Calibri"/>
              </a:rPr>
              <a:t>e</a:t>
            </a:r>
            <a:r>
              <a:rPr sz="1600" spc="-94" dirty="0" smtClean="0">
                <a:latin typeface="Calibri"/>
                <a:cs typeface="Calibri"/>
              </a:rPr>
              <a:t> </a:t>
            </a:r>
            <a:r>
              <a:rPr sz="1600" spc="-338" dirty="0" smtClean="0">
                <a:latin typeface="Calibri"/>
                <a:cs typeface="Calibri"/>
              </a:rPr>
              <a:t>=</a:t>
            </a:r>
            <a:r>
              <a:rPr sz="1600" spc="-34" dirty="0" err="1" smtClean="0">
                <a:latin typeface="Calibri"/>
                <a:cs typeface="Calibri"/>
              </a:rPr>
              <a:t>li.xp</a:t>
            </a:r>
            <a:r>
              <a:rPr sz="1600" spc="-68" dirty="0" err="1" smtClean="0">
                <a:latin typeface="Calibri"/>
                <a:cs typeface="Calibri"/>
              </a:rPr>
              <a:t>a</a:t>
            </a:r>
            <a:r>
              <a:rPr sz="1600" spc="-34" dirty="0" err="1" smtClean="0">
                <a:latin typeface="Calibri"/>
                <a:cs typeface="Calibri"/>
              </a:rPr>
              <a:t>t</a:t>
            </a:r>
            <a:r>
              <a:rPr sz="1600" spc="-56" dirty="0" err="1" smtClean="0">
                <a:latin typeface="Calibri"/>
                <a:cs typeface="Calibri"/>
              </a:rPr>
              <a:t>h</a:t>
            </a:r>
            <a:r>
              <a:rPr sz="1600" spc="-11" dirty="0">
                <a:latin typeface="Calibri"/>
                <a:cs typeface="Calibri"/>
              </a:rPr>
              <a:t>("./p</a:t>
            </a:r>
            <a:r>
              <a:rPr sz="1600" spc="-15" dirty="0">
                <a:latin typeface="Calibri"/>
                <a:cs typeface="Calibri"/>
              </a:rPr>
              <a:t>[</a:t>
            </a:r>
            <a:r>
              <a:rPr sz="1600" spc="-71" dirty="0">
                <a:latin typeface="Calibri"/>
                <a:cs typeface="Calibri"/>
              </a:rPr>
              <a:t>@cl</a:t>
            </a:r>
            <a:r>
              <a:rPr sz="1600" spc="-60" dirty="0">
                <a:latin typeface="Calibri"/>
                <a:cs typeface="Calibri"/>
              </a:rPr>
              <a:t>a</a:t>
            </a:r>
            <a:r>
              <a:rPr sz="1600" spc="-83" dirty="0">
                <a:latin typeface="Calibri"/>
                <a:cs typeface="Calibri"/>
              </a:rPr>
              <a:t>ss='pric</a:t>
            </a:r>
            <a:r>
              <a:rPr sz="1600" spc="-90" dirty="0">
                <a:latin typeface="Calibri"/>
                <a:cs typeface="Calibri"/>
              </a:rPr>
              <a:t>e</a:t>
            </a:r>
            <a:r>
              <a:rPr sz="1600" spc="-8" dirty="0">
                <a:latin typeface="Calibri"/>
                <a:cs typeface="Calibri"/>
              </a:rPr>
              <a:t>']</a:t>
            </a:r>
            <a:r>
              <a:rPr sz="1600" spc="-53" dirty="0">
                <a:latin typeface="Calibri"/>
                <a:cs typeface="Calibri"/>
              </a:rPr>
              <a:t>/</a:t>
            </a:r>
            <a:r>
              <a:rPr sz="1600" spc="-86" dirty="0">
                <a:latin typeface="Calibri"/>
                <a:cs typeface="Calibri"/>
              </a:rPr>
              <a:t>span[@class=</a:t>
            </a:r>
            <a:r>
              <a:rPr sz="1600" spc="-26" dirty="0">
                <a:latin typeface="Calibri"/>
                <a:cs typeface="Calibri"/>
              </a:rPr>
              <a:t>'</a:t>
            </a:r>
            <a:r>
              <a:rPr sz="1600" spc="-49" dirty="0">
                <a:latin typeface="Calibri"/>
                <a:cs typeface="Calibri"/>
              </a:rPr>
              <a:t>sea</a:t>
            </a:r>
            <a:r>
              <a:rPr sz="1600" spc="-56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ch</a:t>
            </a:r>
            <a:r>
              <a:rPr sz="1600" spc="4" dirty="0">
                <a:latin typeface="Calibri"/>
                <a:cs typeface="Calibri"/>
              </a:rPr>
              <a:t>_</a:t>
            </a:r>
            <a:r>
              <a:rPr sz="1600" spc="-94" dirty="0">
                <a:latin typeface="Calibri"/>
                <a:cs typeface="Calibri"/>
              </a:rPr>
              <a:t>n</a:t>
            </a:r>
            <a:r>
              <a:rPr sz="1600" spc="-109" dirty="0">
                <a:latin typeface="Calibri"/>
                <a:cs typeface="Calibri"/>
              </a:rPr>
              <a:t>o</a:t>
            </a:r>
            <a:r>
              <a:rPr sz="1600" spc="4" dirty="0">
                <a:latin typeface="Calibri"/>
                <a:cs typeface="Calibri"/>
              </a:rPr>
              <a:t>w_pr</a:t>
            </a:r>
            <a:r>
              <a:rPr sz="1600" spc="-41" dirty="0">
                <a:latin typeface="Calibri"/>
                <a:cs typeface="Calibri"/>
              </a:rPr>
              <a:t>ic</a:t>
            </a:r>
            <a:r>
              <a:rPr sz="1600" spc="-49" dirty="0">
                <a:latin typeface="Calibri"/>
                <a:cs typeface="Calibri"/>
              </a:rPr>
              <a:t>e</a:t>
            </a:r>
            <a:r>
              <a:rPr sz="1600" spc="-8" dirty="0">
                <a:latin typeface="Calibri"/>
                <a:cs typeface="Calibri"/>
              </a:rPr>
              <a:t>']</a:t>
            </a:r>
            <a:r>
              <a:rPr sz="1600" spc="-15" dirty="0">
                <a:latin typeface="Calibri"/>
                <a:cs typeface="Calibri"/>
              </a:rPr>
              <a:t>/</a:t>
            </a:r>
            <a:r>
              <a:rPr sz="1600" spc="-26" dirty="0">
                <a:latin typeface="Calibri"/>
                <a:cs typeface="Calibri"/>
              </a:rPr>
              <a:t>t</a:t>
            </a:r>
            <a:r>
              <a:rPr sz="1600" spc="-75" dirty="0">
                <a:latin typeface="Calibri"/>
                <a:cs typeface="Calibri"/>
              </a:rPr>
              <a:t>e</a:t>
            </a:r>
            <a:r>
              <a:rPr sz="1600" spc="-11" dirty="0">
                <a:latin typeface="Calibri"/>
                <a:cs typeface="Calibri"/>
              </a:rPr>
              <a:t>xt()"</a:t>
            </a:r>
            <a:r>
              <a:rPr sz="1600" spc="-15" dirty="0">
                <a:latin typeface="Calibri"/>
                <a:cs typeface="Calibri"/>
              </a:rPr>
              <a:t>)</a:t>
            </a:r>
            <a:r>
              <a:rPr sz="1600" spc="60" dirty="0">
                <a:latin typeface="Calibri"/>
                <a:cs typeface="Calibri"/>
              </a:rPr>
              <a:t>.</a:t>
            </a:r>
            <a:r>
              <a:rPr sz="1600" spc="-75" dirty="0" err="1" smtClean="0">
                <a:latin typeface="Calibri"/>
                <a:cs typeface="Calibri"/>
              </a:rPr>
              <a:t>e</a:t>
            </a:r>
            <a:r>
              <a:rPr sz="1600" spc="-23" dirty="0" err="1" smtClean="0">
                <a:latin typeface="Calibri"/>
                <a:cs typeface="Calibri"/>
              </a:rPr>
              <a:t>xtr</a:t>
            </a:r>
            <a:r>
              <a:rPr sz="1600" spc="4" dirty="0" err="1" smtClean="0">
                <a:latin typeface="Calibri"/>
                <a:cs typeface="Calibri"/>
              </a:rPr>
              <a:t>act</a:t>
            </a:r>
            <a:r>
              <a:rPr sz="1600" spc="8" dirty="0" err="1" smtClean="0">
                <a:latin typeface="Calibri"/>
                <a:cs typeface="Calibri"/>
              </a:rPr>
              <a:t>_</a:t>
            </a:r>
            <a:r>
              <a:rPr sz="1600" spc="-15" dirty="0" err="1" smtClean="0">
                <a:latin typeface="Calibri"/>
                <a:cs typeface="Calibri"/>
              </a:rPr>
              <a:t>fi</a:t>
            </a:r>
            <a:r>
              <a:rPr sz="1600" spc="-41" dirty="0" err="1" smtClean="0">
                <a:latin typeface="Calibri"/>
                <a:cs typeface="Calibri"/>
              </a:rPr>
              <a:t>r</a:t>
            </a:r>
            <a:r>
              <a:rPr sz="1600" spc="-83" dirty="0" err="1" smtClean="0">
                <a:latin typeface="Calibri"/>
                <a:cs typeface="Calibri"/>
              </a:rPr>
              <a:t>s</a:t>
            </a:r>
            <a:r>
              <a:rPr sz="1600" spc="-8" dirty="0" err="1" smtClean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()</a:t>
            </a:r>
          </a:p>
          <a:p>
            <a:pPr marL="9525" marR="3810" indent="819626">
              <a:lnSpc>
                <a:spcPct val="130000"/>
              </a:lnSpc>
            </a:pPr>
            <a:r>
              <a:rPr sz="1600" spc="-53" dirty="0">
                <a:latin typeface="Calibri"/>
                <a:cs typeface="Calibri"/>
              </a:rPr>
              <a:t>author</a:t>
            </a:r>
            <a:r>
              <a:rPr sz="1600" spc="-101" dirty="0">
                <a:latin typeface="Calibri"/>
                <a:cs typeface="Calibri"/>
              </a:rPr>
              <a:t> </a:t>
            </a:r>
            <a:r>
              <a:rPr sz="1600" spc="-338" dirty="0">
                <a:latin typeface="Calibri"/>
                <a:cs typeface="Calibri"/>
              </a:rPr>
              <a:t>=</a:t>
            </a:r>
            <a:r>
              <a:rPr sz="1600" spc="-135" dirty="0">
                <a:latin typeface="Calibri"/>
                <a:cs typeface="Calibri"/>
              </a:rPr>
              <a:t> </a:t>
            </a:r>
            <a:r>
              <a:rPr sz="1600" spc="-34" dirty="0">
                <a:latin typeface="Calibri"/>
                <a:cs typeface="Calibri"/>
              </a:rPr>
              <a:t>li.xp</a:t>
            </a:r>
            <a:r>
              <a:rPr sz="1600" spc="-68" dirty="0">
                <a:latin typeface="Calibri"/>
                <a:cs typeface="Calibri"/>
              </a:rPr>
              <a:t>a</a:t>
            </a:r>
            <a:r>
              <a:rPr sz="1600" spc="-34" dirty="0">
                <a:latin typeface="Calibri"/>
                <a:cs typeface="Calibri"/>
              </a:rPr>
              <a:t>t</a:t>
            </a:r>
            <a:r>
              <a:rPr sz="1600" spc="-56" dirty="0">
                <a:latin typeface="Calibri"/>
                <a:cs typeface="Calibri"/>
              </a:rPr>
              <a:t>h</a:t>
            </a:r>
            <a:r>
              <a:rPr sz="1600" spc="-11" dirty="0">
                <a:latin typeface="Calibri"/>
                <a:cs typeface="Calibri"/>
              </a:rPr>
              <a:t>("./p</a:t>
            </a:r>
            <a:r>
              <a:rPr sz="1600" spc="-15" dirty="0">
                <a:latin typeface="Calibri"/>
                <a:cs typeface="Calibri"/>
              </a:rPr>
              <a:t>[</a:t>
            </a:r>
            <a:r>
              <a:rPr sz="1600" spc="-71" dirty="0">
                <a:latin typeface="Calibri"/>
                <a:cs typeface="Calibri"/>
              </a:rPr>
              <a:t>@cl</a:t>
            </a:r>
            <a:r>
              <a:rPr sz="1600" spc="-60" dirty="0">
                <a:latin typeface="Calibri"/>
                <a:cs typeface="Calibri"/>
              </a:rPr>
              <a:t>a</a:t>
            </a:r>
            <a:r>
              <a:rPr sz="1600" spc="-143" dirty="0">
                <a:latin typeface="Calibri"/>
                <a:cs typeface="Calibri"/>
              </a:rPr>
              <a:t>ss=</a:t>
            </a:r>
            <a:r>
              <a:rPr sz="1600" spc="-64" dirty="0">
                <a:latin typeface="Calibri"/>
                <a:cs typeface="Calibri"/>
              </a:rPr>
              <a:t>'</a:t>
            </a:r>
            <a:r>
              <a:rPr sz="1600" spc="-49" dirty="0">
                <a:latin typeface="Calibri"/>
                <a:cs typeface="Calibri"/>
              </a:rPr>
              <a:t>sea</a:t>
            </a:r>
            <a:r>
              <a:rPr sz="1600" spc="-56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ch</a:t>
            </a:r>
            <a:r>
              <a:rPr sz="1600" spc="4" dirty="0">
                <a:latin typeface="Calibri"/>
                <a:cs typeface="Calibri"/>
              </a:rPr>
              <a:t>_</a:t>
            </a:r>
            <a:r>
              <a:rPr sz="1600" spc="-113" dirty="0">
                <a:latin typeface="Calibri"/>
                <a:cs typeface="Calibri"/>
              </a:rPr>
              <a:t>bo</a:t>
            </a:r>
            <a:r>
              <a:rPr sz="1600" spc="-120" dirty="0">
                <a:latin typeface="Calibri"/>
                <a:cs typeface="Calibri"/>
              </a:rPr>
              <a:t>o</a:t>
            </a:r>
            <a:r>
              <a:rPr sz="1600" spc="4" dirty="0">
                <a:latin typeface="Calibri"/>
                <a:cs typeface="Calibri"/>
              </a:rPr>
              <a:t>k_a</a:t>
            </a:r>
            <a:r>
              <a:rPr sz="1600" spc="-60" dirty="0">
                <a:latin typeface="Calibri"/>
                <a:cs typeface="Calibri"/>
              </a:rPr>
              <a:t>utho</a:t>
            </a:r>
            <a:r>
              <a:rPr sz="1600" spc="-34" dirty="0">
                <a:latin typeface="Calibri"/>
                <a:cs typeface="Calibri"/>
              </a:rPr>
              <a:t>r</a:t>
            </a:r>
            <a:r>
              <a:rPr sz="1600" spc="-8" dirty="0">
                <a:latin typeface="Calibri"/>
                <a:cs typeface="Calibri"/>
              </a:rPr>
              <a:t>']</a:t>
            </a:r>
            <a:r>
              <a:rPr sz="1600" spc="-53" dirty="0">
                <a:latin typeface="Calibri"/>
                <a:cs typeface="Calibri"/>
              </a:rPr>
              <a:t>/</a:t>
            </a:r>
            <a:r>
              <a:rPr sz="1600" spc="-75" dirty="0">
                <a:latin typeface="Calibri"/>
                <a:cs typeface="Calibri"/>
              </a:rPr>
              <a:t>span[p</a:t>
            </a:r>
            <a:r>
              <a:rPr sz="1600" spc="-98" dirty="0">
                <a:latin typeface="Calibri"/>
                <a:cs typeface="Calibri"/>
              </a:rPr>
              <a:t>o</a:t>
            </a:r>
            <a:r>
              <a:rPr sz="1600" spc="-49" dirty="0">
                <a:latin typeface="Calibri"/>
                <a:cs typeface="Calibri"/>
              </a:rPr>
              <a:t>sitio</a:t>
            </a:r>
            <a:r>
              <a:rPr sz="1600" spc="-30" dirty="0">
                <a:latin typeface="Calibri"/>
                <a:cs typeface="Calibri"/>
              </a:rPr>
              <a:t>n(</a:t>
            </a:r>
            <a:r>
              <a:rPr sz="1600" spc="-15" dirty="0">
                <a:latin typeface="Calibri"/>
                <a:cs typeface="Calibri"/>
              </a:rPr>
              <a:t>)</a:t>
            </a:r>
            <a:r>
              <a:rPr sz="1600" spc="-109" dirty="0">
                <a:latin typeface="Calibri"/>
                <a:cs typeface="Calibri"/>
              </a:rPr>
              <a:t>=1]</a:t>
            </a:r>
            <a:r>
              <a:rPr sz="1600" spc="-124" dirty="0">
                <a:latin typeface="Calibri"/>
                <a:cs typeface="Calibri"/>
              </a:rPr>
              <a:t>/</a:t>
            </a:r>
            <a:r>
              <a:rPr sz="1600" spc="-34" dirty="0">
                <a:latin typeface="Calibri"/>
                <a:cs typeface="Calibri"/>
              </a:rPr>
              <a:t>a/@titl</a:t>
            </a:r>
            <a:r>
              <a:rPr sz="1600" spc="-38" dirty="0">
                <a:latin typeface="Calibri"/>
                <a:cs typeface="Calibri"/>
              </a:rPr>
              <a:t>e</a:t>
            </a:r>
            <a:r>
              <a:rPr sz="1600" spc="26" dirty="0">
                <a:latin typeface="Calibri"/>
                <a:cs typeface="Calibri"/>
              </a:rPr>
              <a:t>").</a:t>
            </a:r>
            <a:r>
              <a:rPr sz="1600" spc="-49" dirty="0" err="1" smtClean="0">
                <a:latin typeface="Calibri"/>
                <a:cs typeface="Calibri"/>
              </a:rPr>
              <a:t>e</a:t>
            </a:r>
            <a:r>
              <a:rPr sz="1600" spc="-41" dirty="0" err="1" smtClean="0">
                <a:latin typeface="Calibri"/>
                <a:cs typeface="Calibri"/>
              </a:rPr>
              <a:t>x</a:t>
            </a:r>
            <a:r>
              <a:rPr sz="1600" spc="-4" dirty="0" err="1" smtClean="0">
                <a:latin typeface="Calibri"/>
                <a:cs typeface="Calibri"/>
              </a:rPr>
              <a:t>t</a:t>
            </a:r>
            <a:r>
              <a:rPr sz="1600" spc="-38" dirty="0" err="1" smtClean="0">
                <a:latin typeface="Calibri"/>
                <a:cs typeface="Calibri"/>
              </a:rPr>
              <a:t>r</a:t>
            </a:r>
            <a:r>
              <a:rPr sz="1600" spc="-68" dirty="0" err="1" smtClean="0">
                <a:latin typeface="Calibri"/>
                <a:cs typeface="Calibri"/>
              </a:rPr>
              <a:t>a</a:t>
            </a:r>
            <a:r>
              <a:rPr sz="1600" spc="-56" dirty="0" err="1" smtClean="0">
                <a:latin typeface="Calibri"/>
                <a:cs typeface="Calibri"/>
              </a:rPr>
              <a:t>c</a:t>
            </a:r>
            <a:r>
              <a:rPr sz="1600" spc="19" dirty="0" err="1" smtClean="0">
                <a:latin typeface="Calibri"/>
                <a:cs typeface="Calibri"/>
              </a:rPr>
              <a:t>t_fi</a:t>
            </a:r>
            <a:r>
              <a:rPr sz="1600" spc="-4" dirty="0" err="1" smtClean="0">
                <a:latin typeface="Calibri"/>
                <a:cs typeface="Calibri"/>
              </a:rPr>
              <a:t>r</a:t>
            </a:r>
            <a:r>
              <a:rPr sz="1600" spc="-83" dirty="0" err="1" smtClean="0">
                <a:latin typeface="Calibri"/>
                <a:cs typeface="Calibri"/>
              </a:rPr>
              <a:t>s</a:t>
            </a:r>
            <a:r>
              <a:rPr sz="1600" spc="-15" dirty="0" err="1" smtClean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()</a:t>
            </a:r>
          </a:p>
          <a:p>
            <a:pPr marL="9525" indent="819626">
              <a:spcBef>
                <a:spcPts val="645"/>
              </a:spcBef>
            </a:pPr>
            <a:r>
              <a:rPr sz="1600" spc="-98" dirty="0">
                <a:latin typeface="Calibri"/>
                <a:cs typeface="Calibri"/>
              </a:rPr>
              <a:t>da</a:t>
            </a:r>
            <a:r>
              <a:rPr sz="1600" spc="-26" dirty="0">
                <a:latin typeface="Calibri"/>
                <a:cs typeface="Calibri"/>
              </a:rPr>
              <a:t>t</a:t>
            </a:r>
            <a:r>
              <a:rPr sz="1600" spc="-49" dirty="0">
                <a:latin typeface="Calibri"/>
                <a:cs typeface="Calibri"/>
              </a:rPr>
              <a:t>e</a:t>
            </a:r>
            <a:r>
              <a:rPr sz="1600" spc="-94" dirty="0">
                <a:latin typeface="Calibri"/>
                <a:cs typeface="Calibri"/>
              </a:rPr>
              <a:t> </a:t>
            </a:r>
            <a:r>
              <a:rPr sz="1600" spc="-338" dirty="0" smtClean="0">
                <a:latin typeface="Calibri"/>
                <a:cs typeface="Calibri"/>
              </a:rPr>
              <a:t>=</a:t>
            </a:r>
            <a:r>
              <a:rPr sz="1600" spc="-34" dirty="0" err="1" smtClean="0">
                <a:latin typeface="Calibri"/>
                <a:cs typeface="Calibri"/>
              </a:rPr>
              <a:t>li.xp</a:t>
            </a:r>
            <a:r>
              <a:rPr sz="1600" spc="-68" dirty="0" err="1" smtClean="0">
                <a:latin typeface="Calibri"/>
                <a:cs typeface="Calibri"/>
              </a:rPr>
              <a:t>a</a:t>
            </a:r>
            <a:r>
              <a:rPr sz="1600" spc="-34" dirty="0" err="1" smtClean="0">
                <a:latin typeface="Calibri"/>
                <a:cs typeface="Calibri"/>
              </a:rPr>
              <a:t>t</a:t>
            </a:r>
            <a:r>
              <a:rPr sz="1600" spc="-56" dirty="0" err="1" smtClean="0">
                <a:latin typeface="Calibri"/>
                <a:cs typeface="Calibri"/>
              </a:rPr>
              <a:t>h</a:t>
            </a:r>
            <a:r>
              <a:rPr sz="1600" spc="-11" dirty="0">
                <a:latin typeface="Calibri"/>
                <a:cs typeface="Calibri"/>
              </a:rPr>
              <a:t>("./p</a:t>
            </a:r>
            <a:r>
              <a:rPr sz="1600" spc="-15" dirty="0">
                <a:latin typeface="Calibri"/>
                <a:cs typeface="Calibri"/>
              </a:rPr>
              <a:t>[</a:t>
            </a:r>
            <a:r>
              <a:rPr sz="1600" spc="-71" dirty="0">
                <a:latin typeface="Calibri"/>
                <a:cs typeface="Calibri"/>
              </a:rPr>
              <a:t>@cl</a:t>
            </a:r>
            <a:r>
              <a:rPr sz="1600" spc="-60" dirty="0">
                <a:latin typeface="Calibri"/>
                <a:cs typeface="Calibri"/>
              </a:rPr>
              <a:t>a</a:t>
            </a:r>
            <a:r>
              <a:rPr sz="1600" spc="-143" dirty="0">
                <a:latin typeface="Calibri"/>
                <a:cs typeface="Calibri"/>
              </a:rPr>
              <a:t>ss=</a:t>
            </a:r>
            <a:r>
              <a:rPr sz="1600" spc="-64" dirty="0">
                <a:latin typeface="Calibri"/>
                <a:cs typeface="Calibri"/>
              </a:rPr>
              <a:t>'</a:t>
            </a:r>
            <a:r>
              <a:rPr sz="1600" spc="-49" dirty="0">
                <a:latin typeface="Calibri"/>
                <a:cs typeface="Calibri"/>
              </a:rPr>
              <a:t>sea</a:t>
            </a:r>
            <a:r>
              <a:rPr sz="1600" spc="-56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ch</a:t>
            </a:r>
            <a:r>
              <a:rPr sz="1600" spc="4" dirty="0">
                <a:latin typeface="Calibri"/>
                <a:cs typeface="Calibri"/>
              </a:rPr>
              <a:t>_</a:t>
            </a:r>
            <a:r>
              <a:rPr sz="1600" spc="-113" dirty="0">
                <a:latin typeface="Calibri"/>
                <a:cs typeface="Calibri"/>
              </a:rPr>
              <a:t>bo</a:t>
            </a:r>
            <a:r>
              <a:rPr sz="1600" spc="-120" dirty="0">
                <a:latin typeface="Calibri"/>
                <a:cs typeface="Calibri"/>
              </a:rPr>
              <a:t>o</a:t>
            </a:r>
            <a:r>
              <a:rPr sz="1600" spc="4" dirty="0">
                <a:latin typeface="Calibri"/>
                <a:cs typeface="Calibri"/>
              </a:rPr>
              <a:t>k_a</a:t>
            </a:r>
            <a:r>
              <a:rPr sz="1600" spc="-60" dirty="0">
                <a:latin typeface="Calibri"/>
                <a:cs typeface="Calibri"/>
              </a:rPr>
              <a:t>utho</a:t>
            </a:r>
            <a:r>
              <a:rPr sz="1600" spc="-34" dirty="0">
                <a:latin typeface="Calibri"/>
                <a:cs typeface="Calibri"/>
              </a:rPr>
              <a:t>r</a:t>
            </a:r>
            <a:r>
              <a:rPr sz="1600" spc="-8" dirty="0">
                <a:latin typeface="Calibri"/>
                <a:cs typeface="Calibri"/>
              </a:rPr>
              <a:t>']</a:t>
            </a:r>
            <a:r>
              <a:rPr sz="1600" spc="-53" dirty="0">
                <a:latin typeface="Calibri"/>
                <a:cs typeface="Calibri"/>
              </a:rPr>
              <a:t>/</a:t>
            </a:r>
            <a:r>
              <a:rPr sz="1600" spc="-75" dirty="0">
                <a:latin typeface="Calibri"/>
                <a:cs typeface="Calibri"/>
              </a:rPr>
              <a:t>span[p</a:t>
            </a:r>
            <a:r>
              <a:rPr sz="1600" spc="-98" dirty="0">
                <a:latin typeface="Calibri"/>
                <a:cs typeface="Calibri"/>
              </a:rPr>
              <a:t>o</a:t>
            </a:r>
            <a:r>
              <a:rPr sz="1600" spc="-49" dirty="0">
                <a:latin typeface="Calibri"/>
                <a:cs typeface="Calibri"/>
              </a:rPr>
              <a:t>sitio</a:t>
            </a:r>
            <a:r>
              <a:rPr sz="1600" spc="-30" dirty="0">
                <a:latin typeface="Calibri"/>
                <a:cs typeface="Calibri"/>
              </a:rPr>
              <a:t>n(</a:t>
            </a:r>
            <a:r>
              <a:rPr sz="1600" spc="-15" dirty="0">
                <a:latin typeface="Calibri"/>
                <a:cs typeface="Calibri"/>
              </a:rPr>
              <a:t>)</a:t>
            </a:r>
            <a:r>
              <a:rPr sz="1600" spc="-139" dirty="0">
                <a:latin typeface="Calibri"/>
                <a:cs typeface="Calibri"/>
              </a:rPr>
              <a:t>=l</a:t>
            </a:r>
            <a:r>
              <a:rPr sz="1600" spc="-143" dirty="0">
                <a:latin typeface="Calibri"/>
                <a:cs typeface="Calibri"/>
              </a:rPr>
              <a:t>a</a:t>
            </a:r>
            <a:r>
              <a:rPr sz="1600" spc="-83" dirty="0">
                <a:latin typeface="Calibri"/>
                <a:cs typeface="Calibri"/>
              </a:rPr>
              <a:t>s</a:t>
            </a:r>
            <a:r>
              <a:rPr sz="1600" spc="-4" dirty="0">
                <a:latin typeface="Calibri"/>
                <a:cs typeface="Calibri"/>
              </a:rPr>
              <a:t>t(</a:t>
            </a:r>
            <a:r>
              <a:rPr sz="1600" spc="4" dirty="0">
                <a:latin typeface="Calibri"/>
                <a:cs typeface="Calibri"/>
              </a:rPr>
              <a:t>)</a:t>
            </a:r>
            <a:r>
              <a:rPr sz="1600" spc="-172" dirty="0">
                <a:latin typeface="Calibri"/>
                <a:cs typeface="Calibri"/>
              </a:rPr>
              <a:t>-</a:t>
            </a:r>
            <a:r>
              <a:rPr sz="1600" spc="-116" dirty="0">
                <a:latin typeface="Calibri"/>
                <a:cs typeface="Calibri"/>
              </a:rPr>
              <a:t> </a:t>
            </a:r>
            <a:r>
              <a:rPr sz="1600" spc="-34" dirty="0">
                <a:latin typeface="Calibri"/>
                <a:cs typeface="Calibri"/>
              </a:rPr>
              <a:t>1</a:t>
            </a:r>
            <a:r>
              <a:rPr sz="1600" spc="-26" dirty="0">
                <a:latin typeface="Calibri"/>
                <a:cs typeface="Calibri"/>
              </a:rPr>
              <a:t>]</a:t>
            </a:r>
            <a:r>
              <a:rPr sz="1600" spc="-11" dirty="0">
                <a:latin typeface="Calibri"/>
                <a:cs typeface="Calibri"/>
              </a:rPr>
              <a:t>/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75" dirty="0">
                <a:latin typeface="Calibri"/>
                <a:cs typeface="Calibri"/>
              </a:rPr>
              <a:t>e</a:t>
            </a:r>
            <a:r>
              <a:rPr sz="1600" spc="-41" dirty="0">
                <a:latin typeface="Calibri"/>
                <a:cs typeface="Calibri"/>
              </a:rPr>
              <a:t>x</a:t>
            </a:r>
            <a:r>
              <a:rPr sz="1600" spc="-4" dirty="0">
                <a:latin typeface="Calibri"/>
                <a:cs typeface="Calibri"/>
              </a:rPr>
              <a:t>t(</a:t>
            </a:r>
            <a:r>
              <a:rPr sz="1600" dirty="0">
                <a:latin typeface="Calibri"/>
                <a:cs typeface="Calibri"/>
              </a:rPr>
              <a:t>)</a:t>
            </a:r>
            <a:r>
              <a:rPr sz="1600" spc="26" dirty="0">
                <a:latin typeface="Calibri"/>
                <a:cs typeface="Calibri"/>
              </a:rPr>
              <a:t>").</a:t>
            </a:r>
            <a:r>
              <a:rPr sz="1600" spc="-75" dirty="0" err="1">
                <a:latin typeface="Calibri"/>
                <a:cs typeface="Calibri"/>
              </a:rPr>
              <a:t>e</a:t>
            </a:r>
            <a:r>
              <a:rPr sz="1600" spc="-23" dirty="0" err="1">
                <a:latin typeface="Calibri"/>
                <a:cs typeface="Calibri"/>
              </a:rPr>
              <a:t>xt</a:t>
            </a:r>
            <a:r>
              <a:rPr sz="1600" spc="-49" dirty="0" err="1">
                <a:latin typeface="Calibri"/>
                <a:cs typeface="Calibri"/>
              </a:rPr>
              <a:t>r</a:t>
            </a:r>
            <a:r>
              <a:rPr sz="1600" spc="-64" dirty="0" err="1">
                <a:latin typeface="Calibri"/>
                <a:cs typeface="Calibri"/>
              </a:rPr>
              <a:t>a</a:t>
            </a:r>
            <a:r>
              <a:rPr sz="1600" spc="-45" dirty="0" err="1">
                <a:latin typeface="Calibri"/>
                <a:cs typeface="Calibri"/>
              </a:rPr>
              <a:t>c</a:t>
            </a:r>
            <a:r>
              <a:rPr sz="1600" spc="-41" dirty="0" err="1">
                <a:latin typeface="Calibri"/>
                <a:cs typeface="Calibri"/>
              </a:rPr>
              <a:t>t</a:t>
            </a:r>
            <a:r>
              <a:rPr sz="1600" spc="23" dirty="0" err="1">
                <a:latin typeface="Calibri"/>
                <a:cs typeface="Calibri"/>
              </a:rPr>
              <a:t>_fi</a:t>
            </a:r>
            <a:r>
              <a:rPr sz="1600" spc="8" dirty="0" err="1">
                <a:latin typeface="Calibri"/>
                <a:cs typeface="Calibri"/>
              </a:rPr>
              <a:t>r</a:t>
            </a:r>
            <a:r>
              <a:rPr sz="1600" spc="-83" dirty="0" err="1">
                <a:latin typeface="Calibri"/>
                <a:cs typeface="Calibri"/>
              </a:rPr>
              <a:t>s</a:t>
            </a:r>
            <a:r>
              <a:rPr sz="1600" spc="-8" dirty="0" err="1">
                <a:latin typeface="Calibri"/>
                <a:cs typeface="Calibri"/>
              </a:rPr>
              <a:t>t</a:t>
            </a:r>
            <a:r>
              <a:rPr sz="1600" spc="-8" dirty="0" smtClean="0">
                <a:latin typeface="Calibri"/>
                <a:cs typeface="Calibri"/>
              </a:rPr>
              <a:t>()</a:t>
            </a:r>
            <a:endParaRPr lang="en-US" sz="1600" spc="-8" dirty="0" smtClean="0">
              <a:latin typeface="Calibri"/>
              <a:cs typeface="Calibri"/>
            </a:endParaRPr>
          </a:p>
          <a:p>
            <a:pPr marL="9525" marR="3810" indent="819626">
              <a:lnSpc>
                <a:spcPct val="130000"/>
              </a:lnSpc>
            </a:pPr>
            <a:r>
              <a:rPr lang="en-US" altLang="zh-CN" sz="1600" spc="-71" dirty="0">
                <a:latin typeface="Calibri"/>
                <a:cs typeface="Calibri"/>
              </a:rPr>
              <a:t>publis</a:t>
            </a:r>
            <a:r>
              <a:rPr lang="en-US" altLang="zh-CN" sz="1600" spc="-49" dirty="0">
                <a:latin typeface="Calibri"/>
                <a:cs typeface="Calibri"/>
              </a:rPr>
              <a:t>he</a:t>
            </a:r>
            <a:r>
              <a:rPr lang="en-US" altLang="zh-CN" sz="1600" spc="-30" dirty="0">
                <a:latin typeface="Calibri"/>
                <a:cs typeface="Calibri"/>
              </a:rPr>
              <a:t>r</a:t>
            </a:r>
            <a:r>
              <a:rPr lang="en-US" altLang="zh-CN" sz="1600" spc="-83" dirty="0">
                <a:latin typeface="Calibri"/>
                <a:cs typeface="Calibri"/>
              </a:rPr>
              <a:t> </a:t>
            </a:r>
            <a:r>
              <a:rPr lang="en-US" altLang="zh-CN" sz="1600" spc="-338" dirty="0">
                <a:latin typeface="Calibri"/>
                <a:cs typeface="Calibri"/>
              </a:rPr>
              <a:t>=</a:t>
            </a:r>
            <a:r>
              <a:rPr lang="en-US" altLang="zh-CN" sz="1600" spc="-135" dirty="0">
                <a:latin typeface="Calibri"/>
                <a:cs typeface="Calibri"/>
              </a:rPr>
              <a:t> </a:t>
            </a:r>
            <a:r>
              <a:rPr lang="en-US" altLang="zh-CN" sz="1600" spc="-34" dirty="0" err="1">
                <a:latin typeface="Calibri"/>
                <a:cs typeface="Calibri"/>
              </a:rPr>
              <a:t>li.xp</a:t>
            </a:r>
            <a:r>
              <a:rPr lang="en-US" altLang="zh-CN" sz="1600" spc="-68" dirty="0" err="1">
                <a:latin typeface="Calibri"/>
                <a:cs typeface="Calibri"/>
              </a:rPr>
              <a:t>a</a:t>
            </a:r>
            <a:r>
              <a:rPr lang="en-US" altLang="zh-CN" sz="1600" spc="-41" dirty="0" err="1">
                <a:latin typeface="Calibri"/>
                <a:cs typeface="Calibri"/>
              </a:rPr>
              <a:t>th</a:t>
            </a:r>
            <a:r>
              <a:rPr lang="en-US" altLang="zh-CN" sz="1600" spc="-11" dirty="0">
                <a:latin typeface="Calibri"/>
                <a:cs typeface="Calibri"/>
              </a:rPr>
              <a:t>("./p</a:t>
            </a:r>
            <a:r>
              <a:rPr lang="en-US" altLang="zh-CN" sz="1600" spc="-15" dirty="0">
                <a:latin typeface="Calibri"/>
                <a:cs typeface="Calibri"/>
              </a:rPr>
              <a:t>[</a:t>
            </a:r>
            <a:r>
              <a:rPr lang="en-US" altLang="zh-CN" sz="1600" spc="-71" dirty="0">
                <a:latin typeface="Calibri"/>
                <a:cs typeface="Calibri"/>
              </a:rPr>
              <a:t>@cl</a:t>
            </a:r>
            <a:r>
              <a:rPr lang="en-US" altLang="zh-CN" sz="1600" spc="-60" dirty="0">
                <a:latin typeface="Calibri"/>
                <a:cs typeface="Calibri"/>
              </a:rPr>
              <a:t>a</a:t>
            </a:r>
            <a:r>
              <a:rPr lang="en-US" altLang="zh-CN" sz="1600" spc="-143" dirty="0">
                <a:latin typeface="Calibri"/>
                <a:cs typeface="Calibri"/>
              </a:rPr>
              <a:t>ss=</a:t>
            </a:r>
            <a:r>
              <a:rPr lang="en-US" altLang="zh-CN" sz="1600" spc="-64" dirty="0">
                <a:latin typeface="Calibri"/>
                <a:cs typeface="Calibri"/>
              </a:rPr>
              <a:t>'</a:t>
            </a:r>
            <a:r>
              <a:rPr lang="en-US" altLang="zh-CN" sz="1600" spc="-49" dirty="0" err="1">
                <a:latin typeface="Calibri"/>
                <a:cs typeface="Calibri"/>
              </a:rPr>
              <a:t>sea</a:t>
            </a:r>
            <a:r>
              <a:rPr lang="en-US" altLang="zh-CN" sz="1600" spc="-56" dirty="0" err="1">
                <a:latin typeface="Calibri"/>
                <a:cs typeface="Calibri"/>
              </a:rPr>
              <a:t>r</a:t>
            </a:r>
            <a:r>
              <a:rPr lang="en-US" altLang="zh-CN" sz="1600" dirty="0" err="1">
                <a:latin typeface="Calibri"/>
                <a:cs typeface="Calibri"/>
              </a:rPr>
              <a:t>ch</a:t>
            </a:r>
            <a:r>
              <a:rPr lang="en-US" altLang="zh-CN" sz="1600" spc="4" dirty="0" err="1">
                <a:latin typeface="Calibri"/>
                <a:cs typeface="Calibri"/>
              </a:rPr>
              <a:t>_</a:t>
            </a:r>
            <a:r>
              <a:rPr lang="en-US" altLang="zh-CN" sz="1600" spc="-113" dirty="0" err="1">
                <a:latin typeface="Calibri"/>
                <a:cs typeface="Calibri"/>
              </a:rPr>
              <a:t>bo</a:t>
            </a:r>
            <a:r>
              <a:rPr lang="en-US" altLang="zh-CN" sz="1600" spc="-120" dirty="0" err="1">
                <a:latin typeface="Calibri"/>
                <a:cs typeface="Calibri"/>
              </a:rPr>
              <a:t>o</a:t>
            </a:r>
            <a:r>
              <a:rPr lang="en-US" altLang="zh-CN" sz="1600" spc="4" dirty="0" err="1">
                <a:latin typeface="Calibri"/>
                <a:cs typeface="Calibri"/>
              </a:rPr>
              <a:t>k_a</a:t>
            </a:r>
            <a:r>
              <a:rPr lang="en-US" altLang="zh-CN" sz="1600" spc="-60" dirty="0" err="1">
                <a:latin typeface="Calibri"/>
                <a:cs typeface="Calibri"/>
              </a:rPr>
              <a:t>utho</a:t>
            </a:r>
            <a:r>
              <a:rPr lang="en-US" altLang="zh-CN" sz="1600" spc="-34" dirty="0" err="1">
                <a:latin typeface="Calibri"/>
                <a:cs typeface="Calibri"/>
              </a:rPr>
              <a:t>r</a:t>
            </a:r>
            <a:r>
              <a:rPr lang="en-US" altLang="zh-CN" sz="1600" spc="-8" dirty="0">
                <a:latin typeface="Calibri"/>
                <a:cs typeface="Calibri"/>
              </a:rPr>
              <a:t>']</a:t>
            </a:r>
            <a:r>
              <a:rPr lang="en-US" altLang="zh-CN" sz="1600" spc="-53" dirty="0">
                <a:latin typeface="Calibri"/>
                <a:cs typeface="Calibri"/>
              </a:rPr>
              <a:t>/</a:t>
            </a:r>
            <a:r>
              <a:rPr lang="en-US" altLang="zh-CN" sz="1600" spc="-75" dirty="0">
                <a:latin typeface="Calibri"/>
                <a:cs typeface="Calibri"/>
              </a:rPr>
              <a:t>span[p</a:t>
            </a:r>
            <a:r>
              <a:rPr lang="en-US" altLang="zh-CN" sz="1600" spc="-98" dirty="0">
                <a:latin typeface="Calibri"/>
                <a:cs typeface="Calibri"/>
              </a:rPr>
              <a:t>o</a:t>
            </a:r>
            <a:r>
              <a:rPr lang="en-US" altLang="zh-CN" sz="1600" spc="-49" dirty="0">
                <a:latin typeface="Calibri"/>
                <a:cs typeface="Calibri"/>
              </a:rPr>
              <a:t>sitio</a:t>
            </a:r>
            <a:r>
              <a:rPr lang="en-US" altLang="zh-CN" sz="1600" spc="-30" dirty="0">
                <a:latin typeface="Calibri"/>
                <a:cs typeface="Calibri"/>
              </a:rPr>
              <a:t>n(</a:t>
            </a:r>
            <a:r>
              <a:rPr lang="en-US" altLang="zh-CN" sz="1600" spc="-15" dirty="0">
                <a:latin typeface="Calibri"/>
                <a:cs typeface="Calibri"/>
              </a:rPr>
              <a:t>)</a:t>
            </a:r>
            <a:r>
              <a:rPr lang="en-US" altLang="zh-CN" sz="1600" spc="-139" dirty="0">
                <a:latin typeface="Calibri"/>
                <a:cs typeface="Calibri"/>
              </a:rPr>
              <a:t>=l</a:t>
            </a:r>
            <a:r>
              <a:rPr lang="en-US" altLang="zh-CN" sz="1600" spc="-143" dirty="0">
                <a:latin typeface="Calibri"/>
                <a:cs typeface="Calibri"/>
              </a:rPr>
              <a:t>a</a:t>
            </a:r>
            <a:r>
              <a:rPr lang="en-US" altLang="zh-CN" sz="1600" spc="-83" dirty="0">
                <a:latin typeface="Calibri"/>
                <a:cs typeface="Calibri"/>
              </a:rPr>
              <a:t>s</a:t>
            </a:r>
            <a:r>
              <a:rPr lang="en-US" altLang="zh-CN" sz="1600" spc="-4" dirty="0">
                <a:latin typeface="Calibri"/>
                <a:cs typeface="Calibri"/>
              </a:rPr>
              <a:t>t(</a:t>
            </a:r>
            <a:r>
              <a:rPr lang="en-US" altLang="zh-CN" sz="1600" dirty="0">
                <a:latin typeface="Calibri"/>
                <a:cs typeface="Calibri"/>
              </a:rPr>
              <a:t>)]</a:t>
            </a:r>
            <a:r>
              <a:rPr lang="en-US" altLang="zh-CN" sz="1600" spc="-45" dirty="0">
                <a:latin typeface="Calibri"/>
                <a:cs typeface="Calibri"/>
              </a:rPr>
              <a:t>/</a:t>
            </a:r>
            <a:r>
              <a:rPr lang="en-US" altLang="zh-CN" sz="1600" spc="-38" dirty="0">
                <a:latin typeface="Calibri"/>
                <a:cs typeface="Calibri"/>
              </a:rPr>
              <a:t>a/@title</a:t>
            </a:r>
            <a:r>
              <a:rPr lang="en-US" altLang="zh-CN" sz="1600" spc="-23" dirty="0">
                <a:latin typeface="Calibri"/>
                <a:cs typeface="Calibri"/>
              </a:rPr>
              <a:t> </a:t>
            </a:r>
            <a:r>
              <a:rPr lang="en-US" altLang="zh-CN" sz="1600" spc="30" dirty="0">
                <a:latin typeface="Calibri"/>
                <a:cs typeface="Calibri"/>
              </a:rPr>
              <a:t>")</a:t>
            </a:r>
            <a:r>
              <a:rPr lang="en-US" altLang="zh-CN" sz="1600" spc="15" dirty="0">
                <a:latin typeface="Calibri"/>
                <a:cs typeface="Calibri"/>
              </a:rPr>
              <a:t>.</a:t>
            </a:r>
            <a:r>
              <a:rPr lang="en-US" altLang="zh-CN" sz="1600" spc="-75" dirty="0" err="1">
                <a:latin typeface="Calibri"/>
                <a:cs typeface="Calibri"/>
              </a:rPr>
              <a:t>e</a:t>
            </a:r>
            <a:r>
              <a:rPr lang="en-US" altLang="zh-CN" sz="1600" spc="-41" dirty="0" err="1">
                <a:latin typeface="Calibri"/>
                <a:cs typeface="Calibri"/>
              </a:rPr>
              <a:t>x</a:t>
            </a:r>
            <a:r>
              <a:rPr lang="en-US" altLang="zh-CN" sz="1600" spc="-4" dirty="0" err="1">
                <a:latin typeface="Calibri"/>
                <a:cs typeface="Calibri"/>
              </a:rPr>
              <a:t>t</a:t>
            </a:r>
            <a:r>
              <a:rPr lang="en-US" altLang="zh-CN" sz="1600" spc="-38" dirty="0" err="1">
                <a:latin typeface="Calibri"/>
                <a:cs typeface="Calibri"/>
              </a:rPr>
              <a:t>r</a:t>
            </a:r>
            <a:r>
              <a:rPr lang="en-US" altLang="zh-CN" sz="1600" spc="-68" dirty="0" err="1">
                <a:latin typeface="Calibri"/>
                <a:cs typeface="Calibri"/>
              </a:rPr>
              <a:t>a</a:t>
            </a:r>
            <a:r>
              <a:rPr lang="en-US" altLang="zh-CN" sz="1600" spc="-56" dirty="0" err="1">
                <a:latin typeface="Calibri"/>
                <a:cs typeface="Calibri"/>
              </a:rPr>
              <a:t>c</a:t>
            </a:r>
            <a:r>
              <a:rPr lang="en-US" altLang="zh-CN" sz="1600" spc="19" dirty="0" err="1">
                <a:latin typeface="Calibri"/>
                <a:cs typeface="Calibri"/>
              </a:rPr>
              <a:t>t_fi</a:t>
            </a:r>
            <a:r>
              <a:rPr lang="en-US" altLang="zh-CN" sz="1600" spc="-4" dirty="0" err="1">
                <a:latin typeface="Calibri"/>
                <a:cs typeface="Calibri"/>
              </a:rPr>
              <a:t>r</a:t>
            </a:r>
            <a:r>
              <a:rPr lang="en-US" altLang="zh-CN" sz="1600" spc="-90" dirty="0" err="1">
                <a:latin typeface="Calibri"/>
                <a:cs typeface="Calibri"/>
              </a:rPr>
              <a:t>s</a:t>
            </a:r>
            <a:r>
              <a:rPr lang="en-US" altLang="zh-CN" sz="1600" spc="-4" dirty="0" err="1">
                <a:latin typeface="Calibri"/>
                <a:cs typeface="Calibri"/>
              </a:rPr>
              <a:t>t</a:t>
            </a:r>
            <a:r>
              <a:rPr lang="en-US" altLang="zh-CN" sz="1600" dirty="0">
                <a:latin typeface="Calibri"/>
                <a:cs typeface="Calibri"/>
              </a:rPr>
              <a:t>()</a:t>
            </a:r>
          </a:p>
          <a:p>
            <a:pPr marL="829151">
              <a:spcBef>
                <a:spcPts val="649"/>
              </a:spcBef>
            </a:pPr>
            <a:r>
              <a:rPr lang="en-US" altLang="zh-CN" sz="1600" spc="-90" dirty="0">
                <a:latin typeface="Calibri"/>
                <a:cs typeface="Calibri"/>
              </a:rPr>
              <a:t>d</a:t>
            </a:r>
            <a:r>
              <a:rPr lang="en-US" altLang="zh-CN" sz="1600" spc="-86" dirty="0">
                <a:latin typeface="Calibri"/>
                <a:cs typeface="Calibri"/>
              </a:rPr>
              <a:t>e</a:t>
            </a:r>
            <a:r>
              <a:rPr lang="en-US" altLang="zh-CN" sz="1600" spc="-26" dirty="0">
                <a:latin typeface="Calibri"/>
                <a:cs typeface="Calibri"/>
              </a:rPr>
              <a:t>t</a:t>
            </a:r>
            <a:r>
              <a:rPr lang="en-US" altLang="zh-CN" sz="1600" spc="-34" dirty="0">
                <a:latin typeface="Calibri"/>
                <a:cs typeface="Calibri"/>
              </a:rPr>
              <a:t>ail</a:t>
            </a:r>
            <a:r>
              <a:rPr lang="en-US" altLang="zh-CN" sz="1600" spc="-105" dirty="0">
                <a:latin typeface="Calibri"/>
                <a:cs typeface="Calibri"/>
              </a:rPr>
              <a:t> </a:t>
            </a:r>
            <a:r>
              <a:rPr lang="en-US" altLang="zh-CN" sz="1600" spc="-338" dirty="0">
                <a:latin typeface="Calibri"/>
                <a:cs typeface="Calibri"/>
              </a:rPr>
              <a:t>=</a:t>
            </a:r>
            <a:r>
              <a:rPr lang="en-US" altLang="zh-CN" sz="1600" spc="-86" dirty="0">
                <a:latin typeface="Calibri"/>
                <a:cs typeface="Calibri"/>
              </a:rPr>
              <a:t> </a:t>
            </a:r>
            <a:r>
              <a:rPr lang="en-US" altLang="zh-CN" sz="1600" spc="-34" dirty="0" err="1">
                <a:latin typeface="Calibri"/>
                <a:cs typeface="Calibri"/>
              </a:rPr>
              <a:t>li.xp</a:t>
            </a:r>
            <a:r>
              <a:rPr lang="en-US" altLang="zh-CN" sz="1600" spc="-68" dirty="0" err="1">
                <a:latin typeface="Calibri"/>
                <a:cs typeface="Calibri"/>
              </a:rPr>
              <a:t>a</a:t>
            </a:r>
            <a:r>
              <a:rPr lang="en-US" altLang="zh-CN" sz="1600" spc="-34" dirty="0" err="1">
                <a:latin typeface="Calibri"/>
                <a:cs typeface="Calibri"/>
              </a:rPr>
              <a:t>t</a:t>
            </a:r>
            <a:r>
              <a:rPr lang="en-US" altLang="zh-CN" sz="1600" spc="-56" dirty="0" err="1">
                <a:latin typeface="Calibri"/>
                <a:cs typeface="Calibri"/>
              </a:rPr>
              <a:t>h</a:t>
            </a:r>
            <a:r>
              <a:rPr lang="en-US" altLang="zh-CN" sz="1600" spc="-11" dirty="0">
                <a:latin typeface="Calibri"/>
                <a:cs typeface="Calibri"/>
              </a:rPr>
              <a:t>("./p</a:t>
            </a:r>
            <a:r>
              <a:rPr lang="en-US" altLang="zh-CN" sz="1600" spc="-15" dirty="0">
                <a:latin typeface="Calibri"/>
                <a:cs typeface="Calibri"/>
              </a:rPr>
              <a:t>[</a:t>
            </a:r>
            <a:r>
              <a:rPr lang="en-US" altLang="zh-CN" sz="1600" spc="-71" dirty="0">
                <a:latin typeface="Calibri"/>
                <a:cs typeface="Calibri"/>
              </a:rPr>
              <a:t>@cl</a:t>
            </a:r>
            <a:r>
              <a:rPr lang="en-US" altLang="zh-CN" sz="1600" spc="-60" dirty="0">
                <a:latin typeface="Calibri"/>
                <a:cs typeface="Calibri"/>
              </a:rPr>
              <a:t>a</a:t>
            </a:r>
            <a:r>
              <a:rPr lang="en-US" altLang="zh-CN" sz="1600" spc="-109" dirty="0">
                <a:latin typeface="Calibri"/>
                <a:cs typeface="Calibri"/>
              </a:rPr>
              <a:t>ss='d</a:t>
            </a:r>
            <a:r>
              <a:rPr lang="en-US" altLang="zh-CN" sz="1600" spc="-124" dirty="0">
                <a:latin typeface="Calibri"/>
                <a:cs typeface="Calibri"/>
              </a:rPr>
              <a:t>e</a:t>
            </a:r>
            <a:r>
              <a:rPr lang="en-US" altLang="zh-CN" sz="1600" spc="-26" dirty="0">
                <a:latin typeface="Calibri"/>
                <a:cs typeface="Calibri"/>
              </a:rPr>
              <a:t>t</a:t>
            </a:r>
            <a:r>
              <a:rPr lang="en-US" altLang="zh-CN" sz="1600" spc="-19" dirty="0">
                <a:latin typeface="Calibri"/>
                <a:cs typeface="Calibri"/>
              </a:rPr>
              <a:t>ail']/</a:t>
            </a:r>
            <a:r>
              <a:rPr lang="en-US" altLang="zh-CN" sz="1600" spc="-41" dirty="0">
                <a:latin typeface="Calibri"/>
                <a:cs typeface="Calibri"/>
              </a:rPr>
              <a:t>t</a:t>
            </a:r>
            <a:r>
              <a:rPr lang="en-US" altLang="zh-CN" sz="1600" spc="-75" dirty="0">
                <a:latin typeface="Calibri"/>
                <a:cs typeface="Calibri"/>
              </a:rPr>
              <a:t>e</a:t>
            </a:r>
            <a:r>
              <a:rPr lang="en-US" altLang="zh-CN" sz="1600" spc="-23" dirty="0">
                <a:latin typeface="Calibri"/>
                <a:cs typeface="Calibri"/>
              </a:rPr>
              <a:t>xt</a:t>
            </a:r>
            <a:r>
              <a:rPr lang="en-US" altLang="zh-CN" sz="1600" spc="-11" dirty="0">
                <a:latin typeface="Calibri"/>
                <a:cs typeface="Calibri"/>
              </a:rPr>
              <a:t>(</a:t>
            </a:r>
            <a:r>
              <a:rPr lang="en-US" altLang="zh-CN" sz="1600" spc="-8" dirty="0">
                <a:latin typeface="Calibri"/>
                <a:cs typeface="Calibri"/>
              </a:rPr>
              <a:t>)</a:t>
            </a:r>
            <a:r>
              <a:rPr lang="en-US" altLang="zh-CN" sz="1600" spc="30" dirty="0">
                <a:latin typeface="Calibri"/>
                <a:cs typeface="Calibri"/>
              </a:rPr>
              <a:t>")</a:t>
            </a:r>
            <a:r>
              <a:rPr lang="en-US" altLang="zh-CN" sz="1600" spc="23" dirty="0">
                <a:latin typeface="Calibri"/>
                <a:cs typeface="Calibri"/>
              </a:rPr>
              <a:t>.</a:t>
            </a:r>
            <a:r>
              <a:rPr lang="en-US" altLang="zh-CN" sz="1600" spc="-75" dirty="0" err="1">
                <a:latin typeface="Calibri"/>
                <a:cs typeface="Calibri"/>
              </a:rPr>
              <a:t>e</a:t>
            </a:r>
            <a:r>
              <a:rPr lang="en-US" altLang="zh-CN" sz="1600" spc="-38" dirty="0" err="1">
                <a:latin typeface="Calibri"/>
                <a:cs typeface="Calibri"/>
              </a:rPr>
              <a:t>x</a:t>
            </a:r>
            <a:r>
              <a:rPr lang="en-US" altLang="zh-CN" sz="1600" spc="-34" dirty="0" err="1">
                <a:latin typeface="Calibri"/>
                <a:cs typeface="Calibri"/>
              </a:rPr>
              <a:t>tr</a:t>
            </a:r>
            <a:r>
              <a:rPr lang="en-US" altLang="zh-CN" sz="1600" spc="-4" dirty="0" err="1">
                <a:latin typeface="Calibri"/>
                <a:cs typeface="Calibri"/>
              </a:rPr>
              <a:t>act_fi</a:t>
            </a:r>
            <a:r>
              <a:rPr lang="en-US" altLang="zh-CN" sz="1600" spc="-30" dirty="0" err="1">
                <a:latin typeface="Calibri"/>
                <a:cs typeface="Calibri"/>
              </a:rPr>
              <a:t>r</a:t>
            </a:r>
            <a:r>
              <a:rPr lang="en-US" altLang="zh-CN" sz="1600" spc="-90" dirty="0" err="1">
                <a:latin typeface="Calibri"/>
                <a:cs typeface="Calibri"/>
              </a:rPr>
              <a:t>s</a:t>
            </a:r>
            <a:r>
              <a:rPr lang="en-US" altLang="zh-CN" sz="1600" spc="-8" dirty="0" err="1">
                <a:latin typeface="Calibri"/>
                <a:cs typeface="Calibri"/>
              </a:rPr>
              <a:t>t</a:t>
            </a:r>
            <a:r>
              <a:rPr lang="en-US" altLang="zh-CN" sz="1600" spc="-8" dirty="0">
                <a:latin typeface="Calibri"/>
                <a:cs typeface="Calibri"/>
              </a:rPr>
              <a:t>()</a:t>
            </a:r>
            <a:endParaRPr lang="en-US" altLang="zh-CN" sz="1600" dirty="0">
              <a:latin typeface="Calibri"/>
              <a:cs typeface="Calibri"/>
            </a:endParaRPr>
          </a:p>
          <a:p>
            <a:pPr marL="60960" indent="768191">
              <a:spcBef>
                <a:spcPts val="645"/>
              </a:spcBef>
            </a:pPr>
            <a:r>
              <a:rPr lang="en-US" altLang="zh-CN" sz="1600" spc="-98" dirty="0">
                <a:latin typeface="Calibri"/>
                <a:cs typeface="Calibri"/>
              </a:rPr>
              <a:t>#de</a:t>
            </a:r>
            <a:r>
              <a:rPr lang="en-US" altLang="zh-CN" sz="1600" spc="-79" dirty="0">
                <a:latin typeface="Calibri"/>
                <a:cs typeface="Calibri"/>
              </a:rPr>
              <a:t>t</a:t>
            </a:r>
            <a:r>
              <a:rPr lang="en-US" altLang="zh-CN" sz="1600" spc="-34" dirty="0">
                <a:latin typeface="Calibri"/>
                <a:cs typeface="Calibri"/>
              </a:rPr>
              <a:t>ail</a:t>
            </a:r>
            <a:r>
              <a:rPr lang="zh-CN" altLang="en-US" sz="1600" dirty="0">
                <a:latin typeface="宋体"/>
                <a:cs typeface="宋体"/>
              </a:rPr>
              <a:t>有时没有，结果</a:t>
            </a:r>
            <a:r>
              <a:rPr lang="en-US" altLang="zh-CN" sz="1600" spc="-165" dirty="0">
                <a:latin typeface="Calibri"/>
                <a:cs typeface="Calibri"/>
              </a:rPr>
              <a:t>N</a:t>
            </a:r>
            <a:r>
              <a:rPr lang="en-US" altLang="zh-CN" sz="1600" spc="-135" dirty="0">
                <a:latin typeface="Calibri"/>
                <a:cs typeface="Calibri"/>
              </a:rPr>
              <a:t>o</a:t>
            </a:r>
            <a:r>
              <a:rPr lang="en-US" altLang="zh-CN" sz="1600" spc="-64" dirty="0">
                <a:latin typeface="Calibri"/>
                <a:cs typeface="Calibri"/>
              </a:rPr>
              <a:t>ne</a:t>
            </a:r>
            <a:endParaRPr lang="en-US" altLang="zh-CN" sz="1600" dirty="0">
              <a:latin typeface="Calibri"/>
              <a:cs typeface="Calibri"/>
            </a:endParaRPr>
          </a:p>
          <a:p>
            <a:pPr marL="9525" indent="819626">
              <a:spcBef>
                <a:spcPts val="645"/>
              </a:spcBef>
            </a:pP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55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5636" y="219380"/>
            <a:ext cx="7042785" cy="3605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50" dirty="0">
              <a:latin typeface="Times New Roman"/>
              <a:cs typeface="Times New Roman"/>
            </a:endParaRPr>
          </a:p>
          <a:p>
            <a:pPr marL="60960">
              <a:spcBef>
                <a:spcPts val="1215"/>
              </a:spcBef>
            </a:pPr>
            <a:r>
              <a:rPr lang="en-US" spc="-15" dirty="0" smtClean="0">
                <a:latin typeface="Calibri"/>
                <a:cs typeface="Calibri"/>
              </a:rPr>
              <a:t>             </a:t>
            </a:r>
            <a:r>
              <a:rPr spc="-15" dirty="0" smtClean="0">
                <a:latin typeface="Calibri"/>
                <a:cs typeface="Calibri"/>
              </a:rPr>
              <a:t>i</a:t>
            </a:r>
            <a:r>
              <a:rPr spc="-38" dirty="0" smtClean="0">
                <a:latin typeface="Calibri"/>
                <a:cs typeface="Calibri"/>
              </a:rPr>
              <a:t>t</a:t>
            </a:r>
            <a:r>
              <a:rPr spc="-60" dirty="0" smtClean="0">
                <a:latin typeface="Calibri"/>
                <a:cs typeface="Calibri"/>
              </a:rPr>
              <a:t>e</a:t>
            </a:r>
            <a:r>
              <a:rPr spc="-98" dirty="0" smtClean="0">
                <a:latin typeface="Calibri"/>
                <a:cs typeface="Calibri"/>
              </a:rPr>
              <a:t>m</a:t>
            </a:r>
            <a:r>
              <a:rPr spc="-334" dirty="0" smtClean="0">
                <a:latin typeface="Calibri"/>
                <a:cs typeface="Calibri"/>
              </a:rPr>
              <a:t>=</a:t>
            </a:r>
            <a:r>
              <a:rPr spc="-90" dirty="0" err="1" smtClean="0">
                <a:latin typeface="Calibri"/>
                <a:cs typeface="Calibri"/>
              </a:rPr>
              <a:t>Bo</a:t>
            </a:r>
            <a:r>
              <a:rPr spc="-98" dirty="0" err="1" smtClean="0">
                <a:latin typeface="Calibri"/>
                <a:cs typeface="Calibri"/>
              </a:rPr>
              <a:t>o</a:t>
            </a:r>
            <a:r>
              <a:rPr spc="-41" dirty="0" err="1" smtClean="0">
                <a:latin typeface="Calibri"/>
                <a:cs typeface="Calibri"/>
              </a:rPr>
              <a:t>kI</a:t>
            </a:r>
            <a:r>
              <a:rPr spc="-56" dirty="0" err="1" smtClean="0">
                <a:latin typeface="Calibri"/>
                <a:cs typeface="Calibri"/>
              </a:rPr>
              <a:t>t</a:t>
            </a:r>
            <a:r>
              <a:rPr spc="-60" dirty="0" err="1" smtClean="0">
                <a:latin typeface="Calibri"/>
                <a:cs typeface="Calibri"/>
              </a:rPr>
              <a:t>e</a:t>
            </a:r>
            <a:r>
              <a:rPr spc="-98" dirty="0" err="1" smtClean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()</a:t>
            </a:r>
            <a:endParaRPr dirty="0">
              <a:latin typeface="Calibri"/>
              <a:cs typeface="Calibri"/>
            </a:endParaRPr>
          </a:p>
          <a:p>
            <a:pPr marL="829151">
              <a:spcBef>
                <a:spcPts val="649"/>
              </a:spcBef>
            </a:pP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["title"</a:t>
            </a:r>
            <a:r>
              <a:rPr spc="-19" dirty="0">
                <a:latin typeface="Calibri"/>
                <a:cs typeface="Calibri"/>
              </a:rPr>
              <a:t>]</a:t>
            </a:r>
            <a:r>
              <a:rPr spc="-334" dirty="0">
                <a:latin typeface="Calibri"/>
                <a:cs typeface="Calibri"/>
              </a:rPr>
              <a:t>=</a:t>
            </a:r>
            <a:r>
              <a:rPr spc="-15" dirty="0">
                <a:latin typeface="Calibri"/>
                <a:cs typeface="Calibri"/>
              </a:rPr>
              <a:t>title.</a:t>
            </a:r>
            <a:r>
              <a:rPr spc="-38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tri</a:t>
            </a:r>
            <a:r>
              <a:rPr spc="-53"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23" dirty="0">
                <a:latin typeface="Calibri"/>
                <a:cs typeface="Calibri"/>
              </a:rPr>
              <a:t>title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else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""</a:t>
            </a:r>
            <a:endParaRPr dirty="0">
              <a:latin typeface="Calibri"/>
              <a:cs typeface="Calibri"/>
            </a:endParaRPr>
          </a:p>
          <a:p>
            <a:pPr marL="829151" marR="1169194">
              <a:lnSpc>
                <a:spcPct val="130000"/>
              </a:lnSpc>
            </a:pPr>
            <a:r>
              <a:rPr spc="-15" dirty="0">
                <a:latin typeface="Calibri"/>
                <a:cs typeface="Calibri"/>
              </a:rPr>
              <a:t>i</a:t>
            </a:r>
            <a:r>
              <a:rPr spc="-41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em["auth</a:t>
            </a:r>
            <a:r>
              <a:rPr spc="-75" dirty="0">
                <a:latin typeface="Calibri"/>
                <a:cs typeface="Calibri"/>
              </a:rPr>
              <a:t>o</a:t>
            </a:r>
            <a:r>
              <a:rPr spc="8" dirty="0">
                <a:latin typeface="Calibri"/>
                <a:cs typeface="Calibri"/>
              </a:rPr>
              <a:t>r"</a:t>
            </a:r>
            <a:r>
              <a:rPr dirty="0">
                <a:latin typeface="Calibri"/>
                <a:cs typeface="Calibri"/>
              </a:rPr>
              <a:t>]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60" dirty="0">
                <a:latin typeface="Calibri"/>
                <a:cs typeface="Calibri"/>
              </a:rPr>
              <a:t>auth</a:t>
            </a:r>
            <a:r>
              <a:rPr spc="-79" dirty="0">
                <a:latin typeface="Calibri"/>
                <a:cs typeface="Calibri"/>
              </a:rPr>
              <a:t>o</a:t>
            </a:r>
            <a:r>
              <a:rPr spc="-180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.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spc="-38" dirty="0">
                <a:latin typeface="Calibri"/>
                <a:cs typeface="Calibri"/>
              </a:rPr>
              <a:t>trip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13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if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auth</a:t>
            </a:r>
            <a:r>
              <a:rPr spc="-79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else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""</a:t>
            </a:r>
            <a:r>
              <a:rPr spc="11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53" dirty="0">
                <a:latin typeface="Calibri"/>
                <a:cs typeface="Calibri"/>
              </a:rPr>
              <a:t>d</a:t>
            </a:r>
            <a:r>
              <a:rPr spc="-75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e"]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e.</a:t>
            </a:r>
            <a:r>
              <a:rPr spc="-38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tri</a:t>
            </a:r>
            <a:r>
              <a:rPr spc="-53"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spc="4" dirty="0">
                <a:latin typeface="Calibri"/>
                <a:cs typeface="Calibri"/>
              </a:rPr>
              <a:t>)</a:t>
            </a:r>
            <a:r>
              <a:rPr spc="-19" dirty="0">
                <a:latin typeface="Calibri"/>
                <a:cs typeface="Calibri"/>
              </a:rPr>
              <a:t>[</a:t>
            </a:r>
            <a:r>
              <a:rPr spc="-41" dirty="0">
                <a:latin typeface="Calibri"/>
                <a:cs typeface="Calibri"/>
              </a:rPr>
              <a:t>1</a:t>
            </a:r>
            <a:r>
              <a:rPr spc="49" dirty="0">
                <a:latin typeface="Calibri"/>
                <a:cs typeface="Calibri"/>
              </a:rPr>
              <a:t>:]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else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""</a:t>
            </a:r>
            <a:r>
              <a:rPr spc="8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49" dirty="0">
                <a:latin typeface="Calibri"/>
                <a:cs typeface="Calibri"/>
              </a:rPr>
              <a:t>p</a:t>
            </a:r>
            <a:r>
              <a:rPr spc="-45" dirty="0">
                <a:latin typeface="Calibri"/>
                <a:cs typeface="Calibri"/>
              </a:rPr>
              <a:t>ublisher"</a:t>
            </a:r>
            <a:r>
              <a:rPr spc="-30" dirty="0">
                <a:latin typeface="Calibri"/>
                <a:cs typeface="Calibri"/>
              </a:rPr>
              <a:t>]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71" dirty="0">
                <a:latin typeface="Calibri"/>
                <a:cs typeface="Calibri"/>
              </a:rPr>
              <a:t>publishe</a:t>
            </a:r>
            <a:r>
              <a:rPr spc="-172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s</a:t>
            </a:r>
            <a:r>
              <a:rPr spc="-38" dirty="0">
                <a:latin typeface="Calibri"/>
                <a:cs typeface="Calibri"/>
              </a:rPr>
              <a:t>trip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64" dirty="0">
                <a:latin typeface="Calibri"/>
                <a:cs typeface="Calibri"/>
              </a:rPr>
              <a:t>publishe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else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""</a:t>
            </a:r>
            <a:r>
              <a:rPr spc="8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49" dirty="0">
                <a:latin typeface="Calibri"/>
                <a:cs typeface="Calibri"/>
              </a:rPr>
              <a:t>p</a:t>
            </a:r>
            <a:r>
              <a:rPr spc="-26" dirty="0">
                <a:latin typeface="Calibri"/>
                <a:cs typeface="Calibri"/>
              </a:rPr>
              <a:t>ri</a:t>
            </a:r>
            <a:r>
              <a:rPr spc="-38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e"]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56" dirty="0">
                <a:latin typeface="Calibri"/>
                <a:cs typeface="Calibri"/>
              </a:rPr>
              <a:t>pric</a:t>
            </a:r>
            <a:r>
              <a:rPr spc="-15" dirty="0">
                <a:latin typeface="Calibri"/>
                <a:cs typeface="Calibri"/>
              </a:rPr>
              <a:t>e.</a:t>
            </a:r>
            <a:r>
              <a:rPr spc="-38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tri</a:t>
            </a:r>
            <a:r>
              <a:rPr spc="-53"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13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pric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else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""</a:t>
            </a:r>
            <a:r>
              <a:rPr spc="8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53" dirty="0">
                <a:latin typeface="Calibri"/>
                <a:cs typeface="Calibri"/>
              </a:rPr>
              <a:t>d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ail"]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90" dirty="0">
                <a:latin typeface="Calibri"/>
                <a:cs typeface="Calibri"/>
              </a:rPr>
              <a:t>d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9" dirty="0">
                <a:latin typeface="Calibri"/>
                <a:cs typeface="Calibri"/>
              </a:rPr>
              <a:t>ail.</a:t>
            </a:r>
            <a:r>
              <a:rPr spc="-49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tri</a:t>
            </a:r>
            <a:r>
              <a:rPr spc="-53"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13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d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34" dirty="0">
                <a:latin typeface="Calibri"/>
                <a:cs typeface="Calibri"/>
              </a:rPr>
              <a:t>ail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else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15" dirty="0" smtClean="0">
                <a:latin typeface="Calibri"/>
                <a:cs typeface="Calibri"/>
              </a:rPr>
              <a:t>""</a:t>
            </a:r>
            <a:endParaRPr lang="en-US" dirty="0">
              <a:latin typeface="Calibri"/>
              <a:cs typeface="Calibri"/>
            </a:endParaRPr>
          </a:p>
          <a:p>
            <a:pPr marL="829151" marR="1169194">
              <a:lnSpc>
                <a:spcPct val="130000"/>
              </a:lnSpc>
            </a:pPr>
            <a:r>
              <a:rPr lang="en-US" altLang="zh-CN" spc="-38" dirty="0">
                <a:solidFill>
                  <a:srgbClr val="000000"/>
                </a:solidFill>
                <a:latin typeface="Calibri"/>
                <a:cs typeface="Calibri"/>
              </a:rPr>
              <a:t>yi</a:t>
            </a:r>
            <a:r>
              <a:rPr lang="en-US" altLang="zh-CN" spc="-49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lang="en-US" altLang="zh-CN" spc="-71" dirty="0">
                <a:solidFill>
                  <a:srgbClr val="000000"/>
                </a:solidFill>
                <a:latin typeface="Calibri"/>
                <a:cs typeface="Calibri"/>
              </a:rPr>
              <a:t>ld</a:t>
            </a:r>
            <a:r>
              <a:rPr lang="en-US" altLang="zh-CN" spc="-9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pc="-1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altLang="zh-CN" spc="-38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altLang="zh-CN" spc="-83" dirty="0">
                <a:solidFill>
                  <a:srgbClr val="000000"/>
                </a:solidFill>
                <a:latin typeface="Calibri"/>
                <a:cs typeface="Calibri"/>
              </a:rPr>
              <a:t>em</a:t>
            </a:r>
            <a:endParaRPr lang="en-US" altLang="zh-CN" dirty="0"/>
          </a:p>
          <a:p>
            <a:pPr marL="829151" marR="1169194">
              <a:lnSpc>
                <a:spcPct val="130000"/>
              </a:lnSpc>
            </a:pPr>
            <a:endParaRPr lang="en-US" spc="15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91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矩形 20"/>
          <p:cNvSpPr/>
          <p:nvPr/>
        </p:nvSpPr>
        <p:spPr>
          <a:xfrm>
            <a:off x="611560" y="1406747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   #</a:t>
            </a:r>
            <a:r>
              <a:rPr lang="zh-CN" altLang="en-US" dirty="0"/>
              <a:t>最后一页时</a:t>
            </a:r>
            <a:r>
              <a:rPr lang="en-US" altLang="zh-CN" dirty="0"/>
              <a:t>link</a:t>
            </a:r>
            <a:r>
              <a:rPr lang="zh-CN" altLang="en-US" dirty="0"/>
              <a:t>为</a:t>
            </a:r>
            <a:r>
              <a:rPr lang="en-US" altLang="zh-CN" dirty="0" smtClean="0"/>
              <a:t>None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en-US" altLang="zh-CN" dirty="0" smtClean="0"/>
              <a:t>          	link=</a:t>
            </a:r>
            <a:r>
              <a:rPr lang="en-US" altLang="zh-CN" dirty="0" err="1" smtClean="0"/>
              <a:t>selector.xpath</a:t>
            </a:r>
            <a:r>
              <a:rPr lang="en-US" altLang="zh-CN" dirty="0"/>
              <a:t>("//div[@class='paging']/</a:t>
            </a:r>
            <a:r>
              <a:rPr lang="en-US" altLang="zh-CN" dirty="0" err="1"/>
              <a:t>ul</a:t>
            </a:r>
            <a:r>
              <a:rPr lang="en-US" altLang="zh-CN" dirty="0"/>
              <a:t>[@name='</a:t>
            </a:r>
            <a:r>
              <a:rPr lang="en-US" altLang="zh-CN" dirty="0" err="1"/>
              <a:t>Fy</a:t>
            </a:r>
            <a:r>
              <a:rPr lang="en-US" altLang="zh-CN" dirty="0"/>
              <a:t>']/li[@class='next']/a/@</a:t>
            </a:r>
            <a:r>
              <a:rPr lang="en-US" altLang="zh-CN" dirty="0" err="1"/>
              <a:t>href</a:t>
            </a:r>
            <a:r>
              <a:rPr lang="en-US" altLang="zh-CN" dirty="0"/>
              <a:t>").</a:t>
            </a:r>
            <a:r>
              <a:rPr lang="en-US" altLang="zh-CN" dirty="0" err="1"/>
              <a:t>extract_first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if link: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url</a:t>
            </a:r>
            <a:r>
              <a:rPr lang="en-US" altLang="zh-CN" dirty="0"/>
              <a:t>=</a:t>
            </a:r>
            <a:r>
              <a:rPr lang="en-US" altLang="zh-CN" dirty="0" err="1"/>
              <a:t>response.urljoin</a:t>
            </a:r>
            <a:r>
              <a:rPr lang="en-US" altLang="zh-CN" dirty="0"/>
              <a:t>(link)</a:t>
            </a:r>
          </a:p>
          <a:p>
            <a:r>
              <a:rPr lang="en-US" altLang="zh-CN" dirty="0"/>
              <a:t>                yield </a:t>
            </a:r>
            <a:r>
              <a:rPr lang="en-US" altLang="zh-CN" dirty="0" err="1"/>
              <a:t>scrapy.Request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=</a:t>
            </a:r>
            <a:r>
              <a:rPr lang="en-US" altLang="zh-CN" dirty="0" err="1"/>
              <a:t>url</a:t>
            </a:r>
            <a:r>
              <a:rPr lang="en-US" altLang="zh-CN" dirty="0"/>
              <a:t>, callback=</a:t>
            </a:r>
            <a:r>
              <a:rPr lang="en-US" altLang="zh-CN" dirty="0" err="1"/>
              <a:t>self.parse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except Exception as err:</a:t>
            </a:r>
          </a:p>
          <a:p>
            <a:r>
              <a:rPr lang="en-US" altLang="zh-CN" dirty="0"/>
              <a:t>            print(err)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17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578"/>
            <a:ext cx="9144000" cy="191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691680" y="622554"/>
            <a:ext cx="5283200" cy="26987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>
              <a:lnSpc>
                <a:spcPts val="2055"/>
              </a:lnSpc>
            </a:pPr>
            <a:r>
              <a:rPr sz="1800" dirty="0">
                <a:solidFill>
                  <a:srgbClr val="000000"/>
                </a:solidFill>
                <a:latin typeface="宋体"/>
                <a:cs typeface="宋体"/>
              </a:rPr>
              <a:t>程序还有一个核心部分是如何连续爬取不同的网页：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4108" y="954613"/>
            <a:ext cx="7072313" cy="3993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indent="613886"/>
            <a:r>
              <a:rPr spc="-169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pc="-169" dirty="0" err="1">
                <a:solidFill>
                  <a:srgbClr val="FF0000"/>
                </a:solidFill>
                <a:latin typeface="宋体"/>
                <a:cs typeface="宋体"/>
              </a:rPr>
              <a:t>最后一页</a:t>
            </a:r>
            <a:r>
              <a:rPr spc="-8" dirty="0" err="1">
                <a:solidFill>
                  <a:srgbClr val="FF0000"/>
                </a:solidFill>
                <a:latin typeface="宋体"/>
                <a:cs typeface="宋体"/>
              </a:rPr>
              <a:t>时</a:t>
            </a:r>
            <a:r>
              <a:rPr spc="-49" dirty="0" err="1">
                <a:solidFill>
                  <a:srgbClr val="FF0000"/>
                </a:solidFill>
                <a:latin typeface="Calibri"/>
                <a:cs typeface="Calibri"/>
              </a:rPr>
              <a:t>link</a:t>
            </a:r>
            <a:r>
              <a:rPr dirty="0" err="1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spc="-105" dirty="0" err="1" smtClean="0">
                <a:solidFill>
                  <a:srgbClr val="FF0000"/>
                </a:solidFill>
                <a:latin typeface="Calibri"/>
                <a:cs typeface="Calibri"/>
              </a:rPr>
              <a:t>None</a:t>
            </a:r>
            <a:endParaRPr sz="1950" dirty="0">
              <a:latin typeface="Times New Roman"/>
              <a:cs typeface="Times New Roman"/>
            </a:endParaRPr>
          </a:p>
          <a:p>
            <a:pPr marL="9525">
              <a:spcBef>
                <a:spcPts val="1215"/>
              </a:spcBef>
            </a:pP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link=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8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.xp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("//div[</a:t>
            </a:r>
            <a:r>
              <a:rPr spc="-127" dirty="0">
                <a:solidFill>
                  <a:srgbClr val="FF0000"/>
                </a:solidFill>
                <a:latin typeface="Calibri"/>
                <a:cs typeface="Calibri"/>
              </a:rPr>
              <a:t>@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lass='paging']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[@nam</a:t>
            </a:r>
            <a:r>
              <a:rPr spc="-16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214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']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li[@class='n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xt'</a:t>
            </a:r>
            <a:endParaRPr dirty="0">
              <a:latin typeface="Calibri"/>
              <a:cs typeface="Calibri"/>
            </a:endParaRPr>
          </a:p>
          <a:p>
            <a:pPr marL="623411" marR="4641056" indent="-614363">
              <a:lnSpc>
                <a:spcPts val="2813"/>
              </a:lnSpc>
              <a:spcBef>
                <a:spcPts val="199"/>
              </a:spcBef>
            </a:pP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a/@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30" dirty="0">
                <a:solidFill>
                  <a:srgbClr val="FF0000"/>
                </a:solidFill>
                <a:latin typeface="Calibri"/>
                <a:cs typeface="Calibri"/>
              </a:rPr>
              <a:t>")</a:t>
            </a:r>
            <a:r>
              <a:rPr spc="1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19" dirty="0">
                <a:solidFill>
                  <a:srgbClr val="FF0000"/>
                </a:solidFill>
                <a:latin typeface="Calibri"/>
                <a:cs typeface="Calibri"/>
              </a:rPr>
              <a:t>t_fi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() 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link:</a:t>
            </a:r>
            <a:endParaRPr dirty="0">
              <a:latin typeface="Calibri"/>
              <a:cs typeface="Calibri"/>
            </a:endParaRPr>
          </a:p>
          <a:p>
            <a:pPr marL="829151">
              <a:spcBef>
                <a:spcPts val="446"/>
              </a:spcBef>
            </a:pP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url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esponse.url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oi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(li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k)</a:t>
            </a:r>
            <a:endParaRPr dirty="0">
              <a:latin typeface="Calibri"/>
              <a:cs typeface="Calibri"/>
            </a:endParaRPr>
          </a:p>
          <a:p>
            <a:pPr marL="829151">
              <a:spcBef>
                <a:spcPts val="649"/>
              </a:spcBef>
            </a:pP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yi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ld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pc="-18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eq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url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url</a:t>
            </a:r>
            <a:r>
              <a:rPr spc="56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pc="-12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allb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43" dirty="0">
                <a:solidFill>
                  <a:srgbClr val="FF0000"/>
                </a:solidFill>
                <a:latin typeface="Calibri"/>
                <a:cs typeface="Calibri"/>
              </a:rPr>
              <a:t>ck</a:t>
            </a:r>
            <a:r>
              <a:rPr spc="-19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pc="-13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.pa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dirty="0">
              <a:latin typeface="Calibri"/>
              <a:cs typeface="Calibri"/>
            </a:endParaRPr>
          </a:p>
          <a:p>
            <a:pPr marL="9525" marR="23813">
              <a:lnSpc>
                <a:spcPct val="130000"/>
              </a:lnSpc>
              <a:spcBef>
                <a:spcPts val="56"/>
              </a:spcBef>
            </a:pPr>
            <a:r>
              <a:rPr sz="1500" dirty="0">
                <a:latin typeface="微软雅黑"/>
                <a:cs typeface="微软雅黑"/>
              </a:rPr>
              <a:t>仔细分析网站</a:t>
            </a:r>
            <a:r>
              <a:rPr sz="1500" spc="-11" dirty="0">
                <a:latin typeface="微软雅黑"/>
                <a:cs typeface="微软雅黑"/>
              </a:rPr>
              <a:t>的</a:t>
            </a:r>
            <a:r>
              <a:rPr sz="1500" spc="-4" dirty="0">
                <a:latin typeface="微软雅黑"/>
                <a:cs typeface="微软雅黑"/>
              </a:rPr>
              <a:t>HTM</a:t>
            </a:r>
            <a:r>
              <a:rPr sz="1500" spc="4" dirty="0">
                <a:latin typeface="微软雅黑"/>
                <a:cs typeface="微软雅黑"/>
              </a:rPr>
              <a:t>L</a:t>
            </a:r>
            <a:r>
              <a:rPr sz="1500" spc="-8" dirty="0">
                <a:latin typeface="微软雅黑"/>
                <a:cs typeface="微软雅黑"/>
              </a:rPr>
              <a:t>代</a:t>
            </a:r>
            <a:r>
              <a:rPr sz="1500" dirty="0">
                <a:latin typeface="微软雅黑"/>
                <a:cs typeface="微软雅黑"/>
              </a:rPr>
              <a:t>码发现在一</a:t>
            </a:r>
            <a:r>
              <a:rPr sz="1500" spc="-19" dirty="0">
                <a:latin typeface="微软雅黑"/>
                <a:cs typeface="微软雅黑"/>
              </a:rPr>
              <a:t>个</a:t>
            </a:r>
            <a:r>
              <a:rPr sz="1500" dirty="0">
                <a:latin typeface="微软雅黑"/>
                <a:cs typeface="微软雅黑"/>
              </a:rPr>
              <a:t>&lt;d</a:t>
            </a:r>
            <a:r>
              <a:rPr sz="1500" spc="-11" dirty="0">
                <a:latin typeface="微软雅黑"/>
                <a:cs typeface="微软雅黑"/>
              </a:rPr>
              <a:t>i</a:t>
            </a:r>
            <a:r>
              <a:rPr sz="1500" dirty="0">
                <a:latin typeface="微软雅黑"/>
                <a:cs typeface="微软雅黑"/>
              </a:rPr>
              <a:t>v</a:t>
            </a:r>
            <a:r>
              <a:rPr sz="1500" spc="-19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cla</a:t>
            </a:r>
            <a:r>
              <a:rPr sz="1500" spc="-8" dirty="0">
                <a:latin typeface="微软雅黑"/>
                <a:cs typeface="微软雅黑"/>
              </a:rPr>
              <a:t>s</a:t>
            </a:r>
            <a:r>
              <a:rPr sz="1500" dirty="0">
                <a:latin typeface="微软雅黑"/>
                <a:cs typeface="微软雅黑"/>
              </a:rPr>
              <a:t>s='</a:t>
            </a:r>
            <a:r>
              <a:rPr sz="1500" spc="-15" dirty="0">
                <a:latin typeface="微软雅黑"/>
                <a:cs typeface="微软雅黑"/>
              </a:rPr>
              <a:t>p</a:t>
            </a:r>
            <a:r>
              <a:rPr sz="1500" dirty="0">
                <a:latin typeface="微软雅黑"/>
                <a:cs typeface="微软雅黑"/>
              </a:rPr>
              <a:t>aging'</a:t>
            </a:r>
            <a:r>
              <a:rPr sz="1500" spc="-8" dirty="0">
                <a:latin typeface="微软雅黑"/>
                <a:cs typeface="微软雅黑"/>
              </a:rPr>
              <a:t>&gt;</a:t>
            </a:r>
            <a:r>
              <a:rPr sz="1500" dirty="0">
                <a:latin typeface="微软雅黑"/>
                <a:cs typeface="微软雅黑"/>
              </a:rPr>
              <a:t>的</a:t>
            </a:r>
            <a:r>
              <a:rPr sz="1500" spc="-8" dirty="0">
                <a:latin typeface="微软雅黑"/>
                <a:cs typeface="微软雅黑"/>
              </a:rPr>
              <a:t>元</a:t>
            </a:r>
            <a:r>
              <a:rPr sz="1500" dirty="0">
                <a:latin typeface="微软雅黑"/>
                <a:cs typeface="微软雅黑"/>
              </a:rPr>
              <a:t>素中包含了</a:t>
            </a:r>
            <a:r>
              <a:rPr sz="1500" spc="-8" dirty="0">
                <a:latin typeface="微软雅黑"/>
                <a:cs typeface="微软雅黑"/>
              </a:rPr>
              <a:t>翻</a:t>
            </a:r>
            <a:r>
              <a:rPr sz="1500" dirty="0">
                <a:latin typeface="微软雅黑"/>
                <a:cs typeface="微软雅黑"/>
              </a:rPr>
              <a:t>页的 信息</a:t>
            </a:r>
            <a:r>
              <a:rPr sz="1500" spc="-4" dirty="0">
                <a:latin typeface="微软雅黑"/>
                <a:cs typeface="微软雅黑"/>
              </a:rPr>
              <a:t>，</a:t>
            </a:r>
            <a:r>
              <a:rPr sz="1500" dirty="0">
                <a:latin typeface="微软雅黑"/>
                <a:cs typeface="微软雅黑"/>
              </a:rPr>
              <a:t>&lt;</a:t>
            </a:r>
            <a:r>
              <a:rPr sz="1500" spc="4" dirty="0">
                <a:latin typeface="微软雅黑"/>
                <a:cs typeface="微软雅黑"/>
              </a:rPr>
              <a:t>d</a:t>
            </a:r>
            <a:r>
              <a:rPr sz="1500" spc="-4" dirty="0">
                <a:latin typeface="微软雅黑"/>
                <a:cs typeface="微软雅黑"/>
              </a:rPr>
              <a:t>iv&gt;</a:t>
            </a:r>
            <a:r>
              <a:rPr sz="1500" dirty="0">
                <a:latin typeface="微软雅黑"/>
                <a:cs typeface="微软雅黑"/>
              </a:rPr>
              <a:t>下面</a:t>
            </a:r>
            <a:r>
              <a:rPr sz="1500" spc="-4" dirty="0">
                <a:latin typeface="微软雅黑"/>
                <a:cs typeface="微软雅黑"/>
              </a:rPr>
              <a:t>的</a:t>
            </a:r>
            <a:r>
              <a:rPr sz="1500" dirty="0">
                <a:latin typeface="微软雅黑"/>
                <a:cs typeface="微软雅黑"/>
              </a:rPr>
              <a:t>&lt;ul</a:t>
            </a:r>
            <a:r>
              <a:rPr sz="1500" spc="-26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name</a:t>
            </a:r>
            <a:r>
              <a:rPr sz="1500" spc="4" dirty="0">
                <a:latin typeface="微软雅黑"/>
                <a:cs typeface="微软雅黑"/>
              </a:rPr>
              <a:t>=</a:t>
            </a:r>
            <a:r>
              <a:rPr sz="1500" spc="-4" dirty="0">
                <a:latin typeface="微软雅黑"/>
                <a:cs typeface="微软雅黑"/>
              </a:rPr>
              <a:t>'</a:t>
            </a:r>
            <a:r>
              <a:rPr sz="1500" dirty="0">
                <a:latin typeface="微软雅黑"/>
                <a:cs typeface="微软雅黑"/>
              </a:rPr>
              <a:t>F</a:t>
            </a:r>
            <a:r>
              <a:rPr sz="1500" spc="23" dirty="0">
                <a:latin typeface="微软雅黑"/>
                <a:cs typeface="微软雅黑"/>
              </a:rPr>
              <a:t>y</a:t>
            </a:r>
            <a:r>
              <a:rPr sz="1500" dirty="0">
                <a:latin typeface="微软雅黑"/>
                <a:cs typeface="微软雅黑"/>
              </a:rPr>
              <a:t>'&gt;下面</a:t>
            </a:r>
            <a:r>
              <a:rPr sz="1500" spc="-4" dirty="0">
                <a:latin typeface="微软雅黑"/>
                <a:cs typeface="微软雅黑"/>
              </a:rPr>
              <a:t>的</a:t>
            </a:r>
            <a:r>
              <a:rPr sz="1500" dirty="0">
                <a:latin typeface="微软雅黑"/>
                <a:cs typeface="微软雅黑"/>
              </a:rPr>
              <a:t>&lt;li</a:t>
            </a:r>
            <a:r>
              <a:rPr sz="1500" spc="-8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c</a:t>
            </a:r>
            <a:r>
              <a:rPr sz="1500" spc="-8" dirty="0">
                <a:latin typeface="微软雅黑"/>
                <a:cs typeface="微软雅黑"/>
              </a:rPr>
              <a:t>l</a:t>
            </a:r>
            <a:r>
              <a:rPr sz="1500" dirty="0">
                <a:latin typeface="微软雅黑"/>
                <a:cs typeface="微软雅黑"/>
              </a:rPr>
              <a:t>a</a:t>
            </a:r>
            <a:r>
              <a:rPr sz="1500" spc="-8" dirty="0">
                <a:latin typeface="微软雅黑"/>
                <a:cs typeface="微软雅黑"/>
              </a:rPr>
              <a:t>s</a:t>
            </a:r>
            <a:r>
              <a:rPr sz="1500" dirty="0">
                <a:latin typeface="微软雅黑"/>
                <a:cs typeface="微软雅黑"/>
              </a:rPr>
              <a:t>s='next'&gt;下面</a:t>
            </a:r>
            <a:r>
              <a:rPr sz="1500" spc="-4" dirty="0">
                <a:latin typeface="微软雅黑"/>
                <a:cs typeface="微软雅黑"/>
              </a:rPr>
              <a:t>的</a:t>
            </a:r>
            <a:r>
              <a:rPr sz="1500" dirty="0">
                <a:latin typeface="微软雅黑"/>
                <a:cs typeface="微软雅黑"/>
              </a:rPr>
              <a:t>&lt;a</a:t>
            </a:r>
            <a:r>
              <a:rPr sz="1500" spc="-4" dirty="0">
                <a:latin typeface="微软雅黑"/>
                <a:cs typeface="微软雅黑"/>
              </a:rPr>
              <a:t>&gt;</a:t>
            </a:r>
            <a:r>
              <a:rPr sz="1500" dirty="0">
                <a:latin typeface="微软雅黑"/>
                <a:cs typeface="微软雅黑"/>
              </a:rPr>
              <a:t>链接就是 </a:t>
            </a:r>
            <a:r>
              <a:rPr sz="1500" spc="4" dirty="0">
                <a:latin typeface="微软雅黑"/>
                <a:cs typeface="微软雅黑"/>
              </a:rPr>
              <a:t>下一页的链接，取出这</a:t>
            </a:r>
            <a:r>
              <a:rPr sz="1500" spc="-8" dirty="0">
                <a:latin typeface="微软雅黑"/>
                <a:cs typeface="微软雅黑"/>
              </a:rPr>
              <a:t>个</a:t>
            </a:r>
            <a:r>
              <a:rPr sz="1500" spc="4" dirty="0">
                <a:latin typeface="微软雅黑"/>
                <a:cs typeface="微软雅黑"/>
              </a:rPr>
              <a:t>链接</a:t>
            </a:r>
            <a:r>
              <a:rPr sz="1500" spc="-8" dirty="0">
                <a:latin typeface="微软雅黑"/>
                <a:cs typeface="微软雅黑"/>
              </a:rPr>
              <a:t>地</a:t>
            </a:r>
            <a:r>
              <a:rPr sz="1500" spc="4" dirty="0">
                <a:latin typeface="微软雅黑"/>
                <a:cs typeface="微软雅黑"/>
              </a:rPr>
              <a:t>址，</a:t>
            </a:r>
            <a:r>
              <a:rPr sz="1500" spc="-8" dirty="0">
                <a:latin typeface="微软雅黑"/>
                <a:cs typeface="微软雅黑"/>
              </a:rPr>
              <a:t>通</a:t>
            </a:r>
            <a:r>
              <a:rPr sz="1500" spc="-26" dirty="0">
                <a:latin typeface="微软雅黑"/>
                <a:cs typeface="微软雅黑"/>
              </a:rPr>
              <a:t>过r</a:t>
            </a:r>
            <a:r>
              <a:rPr sz="1500" spc="-4" dirty="0">
                <a:latin typeface="微软雅黑"/>
                <a:cs typeface="微软雅黑"/>
              </a:rPr>
              <a:t>es</a:t>
            </a:r>
            <a:r>
              <a:rPr sz="1500" spc="-8" dirty="0">
                <a:latin typeface="微软雅黑"/>
                <a:cs typeface="微软雅黑"/>
              </a:rPr>
              <a:t>p</a:t>
            </a:r>
            <a:r>
              <a:rPr sz="1500" dirty="0">
                <a:latin typeface="微软雅黑"/>
                <a:cs typeface="微软雅黑"/>
              </a:rPr>
              <a:t>on</a:t>
            </a:r>
            <a:r>
              <a:rPr sz="1500" spc="-8" dirty="0">
                <a:latin typeface="微软雅黑"/>
                <a:cs typeface="微软雅黑"/>
              </a:rPr>
              <a:t>s</a:t>
            </a:r>
            <a:r>
              <a:rPr sz="1500" spc="-4" dirty="0">
                <a:latin typeface="微软雅黑"/>
                <a:cs typeface="微软雅黑"/>
              </a:rPr>
              <a:t>e.urljoi</a:t>
            </a:r>
            <a:r>
              <a:rPr sz="1500" spc="-8" dirty="0">
                <a:latin typeface="微软雅黑"/>
                <a:cs typeface="微软雅黑"/>
              </a:rPr>
              <a:t>n</a:t>
            </a:r>
            <a:r>
              <a:rPr sz="1500" spc="4" dirty="0">
                <a:latin typeface="微软雅黑"/>
                <a:cs typeface="微软雅黑"/>
              </a:rPr>
              <a:t>函数整理成绝对地址</a:t>
            </a:r>
            <a:r>
              <a:rPr sz="1500" spc="-8" dirty="0">
                <a:latin typeface="微软雅黑"/>
                <a:cs typeface="微软雅黑"/>
              </a:rPr>
              <a:t>，</a:t>
            </a:r>
            <a:r>
              <a:rPr sz="1500" spc="4" dirty="0">
                <a:latin typeface="微软雅黑"/>
                <a:cs typeface="微软雅黑"/>
              </a:rPr>
              <a:t>再</a:t>
            </a:r>
            <a:endParaRPr sz="1500" dirty="0">
              <a:latin typeface="微软雅黑"/>
              <a:cs typeface="微软雅黑"/>
            </a:endParaRPr>
          </a:p>
          <a:p>
            <a:pPr marL="9525" marR="62865">
              <a:lnSpc>
                <a:spcPct val="130000"/>
              </a:lnSpc>
            </a:pPr>
            <a:r>
              <a:rPr sz="1500" dirty="0">
                <a:latin typeface="微软雅黑"/>
                <a:cs typeface="微软雅黑"/>
              </a:rPr>
              <a:t>次产生一</a:t>
            </a:r>
            <a:r>
              <a:rPr sz="1500" spc="-8" dirty="0">
                <a:latin typeface="微软雅黑"/>
                <a:cs typeface="微软雅黑"/>
              </a:rPr>
              <a:t>个</a:t>
            </a:r>
            <a:r>
              <a:rPr sz="1500" dirty="0">
                <a:latin typeface="微软雅黑"/>
                <a:cs typeface="微软雅黑"/>
              </a:rPr>
              <a:t>scra</a:t>
            </a:r>
            <a:r>
              <a:rPr sz="1500" spc="-8" dirty="0">
                <a:latin typeface="微软雅黑"/>
                <a:cs typeface="微软雅黑"/>
              </a:rPr>
              <a:t>p</a:t>
            </a:r>
            <a:r>
              <a:rPr sz="1500" spc="-105" dirty="0">
                <a:latin typeface="微软雅黑"/>
                <a:cs typeface="微软雅黑"/>
              </a:rPr>
              <a:t>y</a:t>
            </a:r>
            <a:r>
              <a:rPr sz="1500" dirty="0">
                <a:latin typeface="微软雅黑"/>
                <a:cs typeface="微软雅黑"/>
              </a:rPr>
              <a:t>.</a:t>
            </a:r>
            <a:r>
              <a:rPr sz="1500" spc="-49" dirty="0">
                <a:latin typeface="微软雅黑"/>
                <a:cs typeface="微软雅黑"/>
              </a:rPr>
              <a:t>R</a:t>
            </a:r>
            <a:r>
              <a:rPr sz="1500" spc="-4" dirty="0">
                <a:latin typeface="微软雅黑"/>
                <a:cs typeface="微软雅黑"/>
              </a:rPr>
              <a:t>e</a:t>
            </a:r>
            <a:r>
              <a:rPr sz="1500" spc="4" dirty="0">
                <a:latin typeface="微软雅黑"/>
                <a:cs typeface="微软雅黑"/>
              </a:rPr>
              <a:t>q</a:t>
            </a:r>
            <a:r>
              <a:rPr sz="1500" spc="-4" dirty="0">
                <a:latin typeface="微软雅黑"/>
                <a:cs typeface="微软雅黑"/>
              </a:rPr>
              <a:t>u</a:t>
            </a:r>
            <a:r>
              <a:rPr sz="1500" spc="-8" dirty="0">
                <a:latin typeface="微软雅黑"/>
                <a:cs typeface="微软雅黑"/>
              </a:rPr>
              <a:t>e</a:t>
            </a:r>
            <a:r>
              <a:rPr sz="1500" dirty="0">
                <a:latin typeface="微软雅黑"/>
                <a:cs typeface="微软雅黑"/>
              </a:rPr>
              <a:t>s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对象</a:t>
            </a:r>
            <a:r>
              <a:rPr sz="1500" spc="4" dirty="0">
                <a:latin typeface="微软雅黑"/>
                <a:cs typeface="微软雅黑"/>
              </a:rPr>
              <a:t>请</a:t>
            </a:r>
            <a:r>
              <a:rPr sz="1500" dirty="0">
                <a:latin typeface="微软雅黑"/>
                <a:cs typeface="微软雅黑"/>
              </a:rPr>
              <a:t>求</a:t>
            </a:r>
            <a:r>
              <a:rPr sz="1500" spc="-8" dirty="0">
                <a:latin typeface="微软雅黑"/>
                <a:cs typeface="微软雅黑"/>
              </a:rPr>
              <a:t>，</a:t>
            </a:r>
            <a:r>
              <a:rPr sz="1500" dirty="0">
                <a:latin typeface="微软雅黑"/>
                <a:cs typeface="微软雅黑"/>
              </a:rPr>
              <a:t>回调函数仍</a:t>
            </a:r>
            <a:r>
              <a:rPr sz="1500" spc="-8" dirty="0">
                <a:latin typeface="微软雅黑"/>
                <a:cs typeface="微软雅黑"/>
              </a:rPr>
              <a:t>然</a:t>
            </a:r>
            <a:r>
              <a:rPr sz="1500" dirty="0">
                <a:latin typeface="微软雅黑"/>
                <a:cs typeface="微软雅黑"/>
              </a:rPr>
              <a:t>为这</a:t>
            </a:r>
            <a:r>
              <a:rPr sz="1500" spc="-26" dirty="0">
                <a:latin typeface="微软雅黑"/>
                <a:cs typeface="微软雅黑"/>
              </a:rPr>
              <a:t>个</a:t>
            </a:r>
            <a:r>
              <a:rPr sz="1500" spc="-23" dirty="0">
                <a:latin typeface="微软雅黑"/>
                <a:cs typeface="微软雅黑"/>
              </a:rPr>
              <a:t>p</a:t>
            </a:r>
            <a:r>
              <a:rPr sz="1500" dirty="0">
                <a:latin typeface="微软雅黑"/>
                <a:cs typeface="微软雅黑"/>
              </a:rPr>
              <a:t>a</a:t>
            </a:r>
            <a:r>
              <a:rPr sz="1500" spc="4" dirty="0">
                <a:latin typeface="微软雅黑"/>
                <a:cs typeface="微软雅黑"/>
              </a:rPr>
              <a:t>r</a:t>
            </a:r>
            <a:r>
              <a:rPr sz="1500" dirty="0">
                <a:latin typeface="微软雅黑"/>
                <a:cs typeface="微软雅黑"/>
              </a:rPr>
              <a:t>s</a:t>
            </a:r>
            <a:r>
              <a:rPr sz="1500" spc="-4" dirty="0">
                <a:latin typeface="微软雅黑"/>
                <a:cs typeface="微软雅黑"/>
              </a:rPr>
              <a:t>e</a:t>
            </a:r>
            <a:r>
              <a:rPr sz="1500" spc="-8" dirty="0">
                <a:latin typeface="微软雅黑"/>
                <a:cs typeface="微软雅黑"/>
              </a:rPr>
              <a:t>函</a:t>
            </a:r>
            <a:r>
              <a:rPr sz="1500" dirty="0">
                <a:latin typeface="微软雅黑"/>
                <a:cs typeface="微软雅黑"/>
              </a:rPr>
              <a:t>数，这样就</a:t>
            </a:r>
            <a:r>
              <a:rPr sz="1500" spc="-8" dirty="0">
                <a:latin typeface="微软雅黑"/>
                <a:cs typeface="微软雅黑"/>
              </a:rPr>
              <a:t>可</a:t>
            </a:r>
            <a:r>
              <a:rPr sz="1500" dirty="0">
                <a:latin typeface="微软雅黑"/>
                <a:cs typeface="微软雅黑"/>
              </a:rPr>
              <a:t>以 递归调</a:t>
            </a:r>
            <a:r>
              <a:rPr sz="1500" spc="-8" dirty="0">
                <a:latin typeface="微软雅黑"/>
                <a:cs typeface="微软雅黑"/>
              </a:rPr>
              <a:t>用</a:t>
            </a:r>
            <a:r>
              <a:rPr sz="1500" spc="-15" dirty="0">
                <a:latin typeface="微软雅黑"/>
                <a:cs typeface="微软雅黑"/>
              </a:rPr>
              <a:t>p</a:t>
            </a:r>
            <a:r>
              <a:rPr sz="1500" dirty="0">
                <a:latin typeface="微软雅黑"/>
                <a:cs typeface="微软雅黑"/>
              </a:rPr>
              <a:t>a</a:t>
            </a:r>
            <a:r>
              <a:rPr sz="1500" spc="4" dirty="0">
                <a:latin typeface="微软雅黑"/>
                <a:cs typeface="微软雅黑"/>
              </a:rPr>
              <a:t>r</a:t>
            </a:r>
            <a:r>
              <a:rPr sz="1500" dirty="0">
                <a:latin typeface="微软雅黑"/>
                <a:cs typeface="微软雅黑"/>
              </a:rPr>
              <a:t>s</a:t>
            </a:r>
            <a:r>
              <a:rPr sz="1500" spc="-4" dirty="0">
                <a:latin typeface="微软雅黑"/>
                <a:cs typeface="微软雅黑"/>
              </a:rPr>
              <a:t>e</a:t>
            </a:r>
            <a:r>
              <a:rPr sz="1500" dirty="0">
                <a:latin typeface="微软雅黑"/>
                <a:cs typeface="微软雅黑"/>
              </a:rPr>
              <a:t>函</a:t>
            </a:r>
            <a:r>
              <a:rPr sz="1500" spc="-8" dirty="0">
                <a:latin typeface="微软雅黑"/>
                <a:cs typeface="微软雅黑"/>
              </a:rPr>
              <a:t>数</a:t>
            </a:r>
            <a:r>
              <a:rPr sz="1500" dirty="0">
                <a:latin typeface="微软雅黑"/>
                <a:cs typeface="微软雅黑"/>
              </a:rPr>
              <a:t>，实现下一</a:t>
            </a:r>
            <a:r>
              <a:rPr sz="1500" spc="-8" dirty="0">
                <a:latin typeface="微软雅黑"/>
                <a:cs typeface="微软雅黑"/>
              </a:rPr>
              <a:t>个</a:t>
            </a:r>
            <a:r>
              <a:rPr sz="1500" dirty="0">
                <a:latin typeface="微软雅黑"/>
                <a:cs typeface="微软雅黑"/>
              </a:rPr>
              <a:t>网页的数据</a:t>
            </a:r>
            <a:r>
              <a:rPr sz="1500" spc="-8" dirty="0">
                <a:latin typeface="微软雅黑"/>
                <a:cs typeface="微软雅黑"/>
              </a:rPr>
              <a:t>爬</a:t>
            </a:r>
            <a:r>
              <a:rPr sz="1500" dirty="0">
                <a:latin typeface="微软雅黑"/>
                <a:cs typeface="微软雅黑"/>
              </a:rPr>
              <a:t>取。爬取到</a:t>
            </a:r>
            <a:r>
              <a:rPr sz="1500" spc="-8" dirty="0">
                <a:latin typeface="微软雅黑"/>
                <a:cs typeface="微软雅黑"/>
              </a:rPr>
              <a:t>最</a:t>
            </a:r>
            <a:r>
              <a:rPr sz="1500" dirty="0">
                <a:latin typeface="微软雅黑"/>
                <a:cs typeface="微软雅黑"/>
              </a:rPr>
              <a:t>后一页时，</a:t>
            </a:r>
            <a:r>
              <a:rPr sz="1500" spc="-8" dirty="0">
                <a:latin typeface="微软雅黑"/>
                <a:cs typeface="微软雅黑"/>
              </a:rPr>
              <a:t>下</a:t>
            </a:r>
            <a:r>
              <a:rPr sz="1500" dirty="0">
                <a:latin typeface="微软雅黑"/>
                <a:cs typeface="微软雅黑"/>
              </a:rPr>
              <a:t>一页的链</a:t>
            </a:r>
          </a:p>
          <a:p>
            <a:pPr marL="9525">
              <a:spcBef>
                <a:spcPts val="893"/>
              </a:spcBef>
            </a:pPr>
            <a:r>
              <a:rPr sz="1500" dirty="0">
                <a:latin typeface="微软雅黑"/>
                <a:cs typeface="微软雅黑"/>
              </a:rPr>
              <a:t>接为空</a:t>
            </a:r>
            <a:r>
              <a:rPr sz="1500" spc="-8" dirty="0">
                <a:latin typeface="微软雅黑"/>
                <a:cs typeface="微软雅黑"/>
              </a:rPr>
              <a:t>，</a:t>
            </a:r>
            <a:r>
              <a:rPr sz="1500" spc="-4" dirty="0">
                <a:latin typeface="微软雅黑"/>
                <a:cs typeface="微软雅黑"/>
              </a:rPr>
              <a:t>l</a:t>
            </a:r>
            <a:r>
              <a:rPr sz="1500" spc="-11" dirty="0">
                <a:latin typeface="微软雅黑"/>
                <a:cs typeface="微软雅黑"/>
              </a:rPr>
              <a:t>i</a:t>
            </a:r>
            <a:r>
              <a:rPr sz="1500" spc="-4" dirty="0">
                <a:latin typeface="微软雅黑"/>
                <a:cs typeface="微软雅黑"/>
              </a:rPr>
              <a:t>nk</a:t>
            </a:r>
            <a:r>
              <a:rPr sz="1500" dirty="0">
                <a:latin typeface="微软雅黑"/>
                <a:cs typeface="微软雅黑"/>
              </a:rPr>
              <a:t>=None就不再递归调用了。</a:t>
            </a:r>
          </a:p>
        </p:txBody>
      </p:sp>
    </p:spTree>
    <p:extLst>
      <p:ext uri="{BB962C8B-B14F-4D97-AF65-F5344CB8AC3E}">
        <p14:creationId xmlns:p14="http://schemas.microsoft.com/office/powerpoint/2010/main" val="29800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871" y="1153660"/>
            <a:ext cx="6792278" cy="3893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>
                <a:latin typeface="微软雅黑"/>
                <a:cs typeface="微软雅黑"/>
              </a:rPr>
              <a:t>总结：</a:t>
            </a:r>
          </a:p>
          <a:p>
            <a:pPr>
              <a:spcBef>
                <a:spcPts val="6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3810">
              <a:lnSpc>
                <a:spcPct val="130000"/>
              </a:lnSpc>
            </a:pPr>
            <a:r>
              <a:rPr dirty="0" err="1">
                <a:latin typeface="微软雅黑"/>
                <a:cs typeface="微软雅黑"/>
              </a:rPr>
              <a:t>scrap</a:t>
            </a:r>
            <a:r>
              <a:rPr spc="4" dirty="0" err="1">
                <a:latin typeface="微软雅黑"/>
                <a:cs typeface="微软雅黑"/>
              </a:rPr>
              <a:t>y</a:t>
            </a:r>
            <a:r>
              <a:rPr dirty="0" err="1">
                <a:latin typeface="微软雅黑"/>
                <a:cs typeface="微软雅黑"/>
              </a:rPr>
              <a:t>把数据</a:t>
            </a:r>
            <a:r>
              <a:rPr b="1" dirty="0" err="1">
                <a:solidFill>
                  <a:srgbClr val="C00000"/>
                </a:solidFill>
                <a:latin typeface="微软雅黑"/>
                <a:cs typeface="微软雅黑"/>
              </a:rPr>
              <a:t>爬取</a:t>
            </a:r>
            <a:r>
              <a:rPr dirty="0" err="1">
                <a:latin typeface="微软雅黑"/>
                <a:cs typeface="微软雅黑"/>
              </a:rPr>
              <a:t>与数据</a:t>
            </a:r>
            <a:r>
              <a:rPr b="1" dirty="0" err="1">
                <a:solidFill>
                  <a:srgbClr val="C00000"/>
                </a:solidFill>
                <a:latin typeface="微软雅黑"/>
                <a:cs typeface="微软雅黑"/>
              </a:rPr>
              <a:t>存储</a:t>
            </a:r>
            <a:r>
              <a:rPr dirty="0" err="1">
                <a:latin typeface="微软雅黑"/>
                <a:cs typeface="微软雅黑"/>
              </a:rPr>
              <a:t>分开处理，它们都是</a:t>
            </a:r>
            <a:r>
              <a:rPr b="1" dirty="0" err="1">
                <a:solidFill>
                  <a:srgbClr val="C00000"/>
                </a:solidFill>
                <a:latin typeface="微软雅黑"/>
                <a:cs typeface="微软雅黑"/>
              </a:rPr>
              <a:t>异步</a:t>
            </a:r>
            <a:r>
              <a:rPr dirty="0" err="1">
                <a:latin typeface="微软雅黑"/>
                <a:cs typeface="微软雅黑"/>
              </a:rPr>
              <a:t>执行的</a:t>
            </a:r>
            <a:r>
              <a:rPr dirty="0">
                <a:latin typeface="微软雅黑"/>
                <a:cs typeface="微软雅黑"/>
              </a:rPr>
              <a:t>， my</a:t>
            </a:r>
            <a:r>
              <a:rPr spc="-8" dirty="0">
                <a:latin typeface="微软雅黑"/>
                <a:cs typeface="微软雅黑"/>
              </a:rPr>
              <a:t>S</a:t>
            </a:r>
            <a:r>
              <a:rPr spc="-4" dirty="0">
                <a:latin typeface="微软雅黑"/>
                <a:cs typeface="微软雅黑"/>
              </a:rPr>
              <a:t>pide</a:t>
            </a:r>
            <a:r>
              <a:rPr spc="-11" dirty="0">
                <a:latin typeface="微软雅黑"/>
                <a:cs typeface="微软雅黑"/>
              </a:rPr>
              <a:t>r</a:t>
            </a:r>
            <a:r>
              <a:rPr dirty="0">
                <a:latin typeface="微软雅黑"/>
                <a:cs typeface="微软雅黑"/>
              </a:rPr>
              <a:t>每爬取到一个数据项目</a:t>
            </a:r>
            <a:r>
              <a:rPr spc="-8" dirty="0">
                <a:latin typeface="微软雅黑"/>
                <a:cs typeface="微软雅黑"/>
              </a:rPr>
              <a:t>i</a:t>
            </a:r>
            <a:r>
              <a:rPr spc="-23" dirty="0">
                <a:latin typeface="微软雅黑"/>
                <a:cs typeface="微软雅黑"/>
              </a:rPr>
              <a:t>t</a:t>
            </a:r>
            <a:r>
              <a:rPr spc="-4" dirty="0">
                <a:latin typeface="微软雅黑"/>
                <a:cs typeface="微软雅黑"/>
              </a:rPr>
              <a:t>e</a:t>
            </a:r>
            <a:r>
              <a:rPr spc="-8" dirty="0">
                <a:latin typeface="微软雅黑"/>
                <a:cs typeface="微软雅黑"/>
              </a:rPr>
              <a:t>m</a:t>
            </a:r>
            <a:r>
              <a:rPr dirty="0">
                <a:latin typeface="微软雅黑"/>
                <a:cs typeface="微软雅黑"/>
              </a:rPr>
              <a:t>，就</a:t>
            </a:r>
            <a:r>
              <a:rPr spc="-4" dirty="0">
                <a:latin typeface="微软雅黑"/>
                <a:cs typeface="微软雅黑"/>
              </a:rPr>
              <a:t>yie</a:t>
            </a:r>
            <a:r>
              <a:rPr spc="-8" dirty="0">
                <a:latin typeface="微软雅黑"/>
                <a:cs typeface="微软雅黑"/>
              </a:rPr>
              <a:t>l</a:t>
            </a:r>
            <a:r>
              <a:rPr spc="-4" dirty="0">
                <a:latin typeface="微软雅黑"/>
                <a:cs typeface="微软雅黑"/>
              </a:rPr>
              <a:t>d</a:t>
            </a:r>
            <a:r>
              <a:rPr dirty="0">
                <a:latin typeface="微软雅黑"/>
                <a:cs typeface="微软雅黑"/>
              </a:rPr>
              <a:t>推送给</a:t>
            </a:r>
            <a:r>
              <a:rPr spc="-4" dirty="0">
                <a:latin typeface="微软雅黑"/>
                <a:cs typeface="微软雅黑"/>
              </a:rPr>
              <a:t>pi</a:t>
            </a:r>
            <a:r>
              <a:rPr dirty="0">
                <a:latin typeface="微软雅黑"/>
                <a:cs typeface="微软雅黑"/>
              </a:rPr>
              <a:t>p</a:t>
            </a:r>
            <a:r>
              <a:rPr spc="-4" dirty="0">
                <a:latin typeface="微软雅黑"/>
                <a:cs typeface="微软雅黑"/>
              </a:rPr>
              <a:t>el</a:t>
            </a:r>
            <a:r>
              <a:rPr spc="-8" dirty="0">
                <a:latin typeface="微软雅黑"/>
                <a:cs typeface="微软雅黑"/>
              </a:rPr>
              <a:t>i</a:t>
            </a:r>
            <a:r>
              <a:rPr spc="4" dirty="0">
                <a:latin typeface="微软雅黑"/>
                <a:cs typeface="微软雅黑"/>
              </a:rPr>
              <a:t>n</a:t>
            </a:r>
            <a:r>
              <a:rPr spc="-4" dirty="0">
                <a:latin typeface="微软雅黑"/>
                <a:cs typeface="微软雅黑"/>
              </a:rPr>
              <a:t>es.py </a:t>
            </a:r>
            <a:r>
              <a:rPr dirty="0" err="1" smtClean="0">
                <a:latin typeface="微软雅黑"/>
                <a:cs typeface="微软雅黑"/>
              </a:rPr>
              <a:t>程序存储</a:t>
            </a:r>
            <a:r>
              <a:rPr lang="zh-CN" altLang="en-US" dirty="0" smtClean="0">
                <a:latin typeface="微软雅黑"/>
                <a:cs typeface="微软雅黑"/>
              </a:rPr>
              <a:t>；</a:t>
            </a:r>
            <a:endParaRPr lang="en-US" altLang="zh-CN" dirty="0" smtClean="0">
              <a:latin typeface="微软雅黑"/>
              <a:cs typeface="微软雅黑"/>
            </a:endParaRPr>
          </a:p>
          <a:p>
            <a:pPr marL="9525" marR="3810">
              <a:lnSpc>
                <a:spcPct val="130000"/>
              </a:lnSpc>
            </a:pPr>
            <a:endParaRPr lang="en-US" dirty="0" smtClean="0">
              <a:latin typeface="微软雅黑"/>
              <a:cs typeface="微软雅黑"/>
            </a:endParaRPr>
          </a:p>
          <a:p>
            <a:pPr marL="9525" marR="3810">
              <a:lnSpc>
                <a:spcPct val="130000"/>
              </a:lnSpc>
            </a:pPr>
            <a:r>
              <a:rPr dirty="0" err="1" smtClean="0">
                <a:latin typeface="微软雅黑"/>
                <a:cs typeface="微软雅黑"/>
              </a:rPr>
              <a:t>等待存储完毕后</a:t>
            </a:r>
            <a:r>
              <a:rPr lang="zh-CN" altLang="en-US" dirty="0" smtClean="0">
                <a:latin typeface="微软雅黑"/>
                <a:cs typeface="微软雅黑"/>
              </a:rPr>
              <a:t>，</a:t>
            </a:r>
            <a:r>
              <a:rPr dirty="0" err="1" smtClean="0">
                <a:latin typeface="微软雅黑"/>
                <a:cs typeface="微软雅黑"/>
              </a:rPr>
              <a:t>又再次爬取另外一个数据项</a:t>
            </a:r>
            <a:r>
              <a:rPr spc="4" dirty="0" err="1" smtClean="0">
                <a:latin typeface="微软雅黑"/>
                <a:cs typeface="微软雅黑"/>
              </a:rPr>
              <a:t>目</a:t>
            </a:r>
            <a:r>
              <a:rPr spc="-8" dirty="0" err="1">
                <a:latin typeface="微软雅黑"/>
                <a:cs typeface="微软雅黑"/>
              </a:rPr>
              <a:t>i</a:t>
            </a:r>
            <a:r>
              <a:rPr spc="-23" dirty="0" err="1">
                <a:latin typeface="微软雅黑"/>
                <a:cs typeface="微软雅黑"/>
              </a:rPr>
              <a:t>t</a:t>
            </a:r>
            <a:r>
              <a:rPr spc="-4" dirty="0" err="1">
                <a:latin typeface="微软雅黑"/>
                <a:cs typeface="微软雅黑"/>
              </a:rPr>
              <a:t>e</a:t>
            </a:r>
            <a:r>
              <a:rPr spc="-8" dirty="0" err="1">
                <a:latin typeface="微软雅黑"/>
                <a:cs typeface="微软雅黑"/>
              </a:rPr>
              <a:t>m</a:t>
            </a:r>
            <a:r>
              <a:rPr dirty="0" err="1">
                <a:latin typeface="微软雅黑"/>
                <a:cs typeface="微软雅黑"/>
              </a:rPr>
              <a:t>，</a:t>
            </a:r>
            <a:r>
              <a:rPr dirty="0" err="1" smtClean="0">
                <a:latin typeface="微软雅黑"/>
                <a:cs typeface="微软雅黑"/>
              </a:rPr>
              <a:t>再次</a:t>
            </a:r>
            <a:r>
              <a:rPr spc="-4" dirty="0" err="1">
                <a:latin typeface="微软雅黑"/>
                <a:cs typeface="微软雅黑"/>
              </a:rPr>
              <a:t>yield</a:t>
            </a:r>
            <a:r>
              <a:rPr dirty="0" err="1">
                <a:latin typeface="微软雅黑"/>
                <a:cs typeface="微软雅黑"/>
              </a:rPr>
              <a:t>推送到pipel</a:t>
            </a:r>
            <a:r>
              <a:rPr spc="-11" dirty="0" err="1">
                <a:latin typeface="微软雅黑"/>
                <a:cs typeface="微软雅黑"/>
              </a:rPr>
              <a:t>i</a:t>
            </a:r>
            <a:r>
              <a:rPr spc="-4" dirty="0" err="1">
                <a:latin typeface="微软雅黑"/>
                <a:cs typeface="微软雅黑"/>
              </a:rPr>
              <a:t>nes.p</a:t>
            </a:r>
            <a:r>
              <a:rPr dirty="0" err="1">
                <a:latin typeface="微软雅黑"/>
                <a:cs typeface="微软雅黑"/>
              </a:rPr>
              <a:t>y程序，然后再次存储</a:t>
            </a:r>
            <a:r>
              <a:rPr dirty="0" smtClean="0">
                <a:latin typeface="微软雅黑"/>
                <a:cs typeface="微软雅黑"/>
              </a:rPr>
              <a:t>，</a:t>
            </a:r>
            <a:endParaRPr lang="en-US" dirty="0" smtClean="0">
              <a:latin typeface="微软雅黑"/>
              <a:cs typeface="微软雅黑"/>
            </a:endParaRPr>
          </a:p>
          <a:p>
            <a:pPr marL="9525" marR="3810">
              <a:lnSpc>
                <a:spcPct val="130000"/>
              </a:lnSpc>
            </a:pPr>
            <a:r>
              <a:rPr spc="-8" dirty="0" smtClean="0">
                <a:latin typeface="微软雅黑"/>
                <a:cs typeface="微软雅黑"/>
              </a:rPr>
              <a:t>......</a:t>
            </a:r>
            <a:r>
              <a:rPr dirty="0" smtClean="0">
                <a:latin typeface="微软雅黑"/>
                <a:cs typeface="微软雅黑"/>
              </a:rPr>
              <a:t>，</a:t>
            </a:r>
            <a:endParaRPr lang="en-US" dirty="0" smtClean="0">
              <a:latin typeface="微软雅黑"/>
              <a:cs typeface="微软雅黑"/>
            </a:endParaRPr>
          </a:p>
          <a:p>
            <a:pPr marL="9525" marR="3810">
              <a:lnSpc>
                <a:spcPct val="130000"/>
              </a:lnSpc>
            </a:pPr>
            <a:r>
              <a:rPr dirty="0" err="1" smtClean="0">
                <a:latin typeface="微软雅黑"/>
                <a:cs typeface="微软雅黑"/>
              </a:rPr>
              <a:t>这个过程一</a:t>
            </a:r>
            <a:r>
              <a:rPr dirty="0" smtClean="0">
                <a:latin typeface="微软雅黑"/>
                <a:cs typeface="微软雅黑"/>
              </a:rPr>
              <a:t> </a:t>
            </a:r>
            <a:r>
              <a:rPr dirty="0" err="1">
                <a:latin typeface="微软雅黑"/>
                <a:cs typeface="微软雅黑"/>
              </a:rPr>
              <a:t>直进行下去，直到爬取过程结束，文</a:t>
            </a:r>
            <a:r>
              <a:rPr spc="4" dirty="0" err="1">
                <a:latin typeface="微软雅黑"/>
                <a:cs typeface="微软雅黑"/>
              </a:rPr>
              <a:t>件</a:t>
            </a:r>
            <a:r>
              <a:rPr spc="-4" dirty="0" err="1">
                <a:latin typeface="微软雅黑"/>
                <a:cs typeface="微软雅黑"/>
              </a:rPr>
              <a:t>books.</a:t>
            </a:r>
            <a:r>
              <a:rPr spc="19" dirty="0" err="1">
                <a:latin typeface="微软雅黑"/>
                <a:cs typeface="微软雅黑"/>
              </a:rPr>
              <a:t>t</a:t>
            </a:r>
            <a:r>
              <a:rPr spc="-4" dirty="0" err="1">
                <a:latin typeface="微软雅黑"/>
                <a:cs typeface="微软雅黑"/>
              </a:rPr>
              <a:t>x</a:t>
            </a:r>
            <a:r>
              <a:rPr dirty="0" err="1">
                <a:latin typeface="微软雅黑"/>
                <a:cs typeface="微软雅黑"/>
              </a:rPr>
              <a:t>t</a:t>
            </a:r>
            <a:r>
              <a:rPr dirty="0" err="1" smtClean="0">
                <a:latin typeface="微软雅黑"/>
                <a:cs typeface="微软雅黑"/>
              </a:rPr>
              <a:t>中就存储了所有的爬取数据了</a:t>
            </a:r>
            <a:r>
              <a:rPr dirty="0">
                <a:latin typeface="微软雅黑"/>
                <a:cs typeface="微软雅黑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260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1916" y="913209"/>
            <a:ext cx="7081361" cy="2880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2582228">
              <a:lnSpc>
                <a:spcPct val="130100"/>
              </a:lnSpc>
            </a:pPr>
            <a:r>
              <a:rPr b="1" spc="-94" dirty="0">
                <a:latin typeface="Calibri"/>
                <a:cs typeface="Calibri"/>
              </a:rPr>
              <a:t>6</a:t>
            </a:r>
            <a:r>
              <a:rPr b="1" spc="-45" dirty="0">
                <a:latin typeface="Calibri"/>
                <a:cs typeface="Calibri"/>
              </a:rPr>
              <a:t>.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dirty="0">
                <a:latin typeface="宋体"/>
                <a:cs typeface="宋体"/>
              </a:rPr>
              <a:t>执行</a:t>
            </a:r>
            <a:r>
              <a:rPr b="1" spc="-94" dirty="0">
                <a:latin typeface="Calibri"/>
                <a:cs typeface="Calibri"/>
              </a:rPr>
              <a:t>sc</a:t>
            </a:r>
            <a:r>
              <a:rPr b="1" spc="-116" dirty="0">
                <a:latin typeface="Calibri"/>
                <a:cs typeface="Calibri"/>
              </a:rPr>
              <a:t>r</a:t>
            </a:r>
            <a:r>
              <a:rPr b="1" spc="-109" dirty="0">
                <a:latin typeface="Calibri"/>
                <a:cs typeface="Calibri"/>
              </a:rPr>
              <a:t>a</a:t>
            </a:r>
            <a:r>
              <a:rPr b="1" spc="-135" dirty="0">
                <a:latin typeface="Calibri"/>
                <a:cs typeface="Calibri"/>
              </a:rPr>
              <a:t>p</a:t>
            </a:r>
            <a:r>
              <a:rPr b="1" spc="-116" dirty="0">
                <a:latin typeface="Calibri"/>
                <a:cs typeface="Calibri"/>
              </a:rPr>
              <a:t>y</a:t>
            </a:r>
            <a:r>
              <a:rPr b="1" dirty="0">
                <a:latin typeface="宋体"/>
                <a:cs typeface="宋体"/>
              </a:rPr>
              <a:t>爬虫程序 </a:t>
            </a:r>
            <a:r>
              <a:rPr spc="-4" dirty="0">
                <a:latin typeface="宋体"/>
                <a:cs typeface="宋体"/>
              </a:rPr>
              <a:t>在</a:t>
            </a:r>
            <a:r>
              <a:rPr spc="11" dirty="0">
                <a:latin typeface="Calibri"/>
                <a:cs typeface="Calibri"/>
              </a:rPr>
              <a:t>c</a:t>
            </a:r>
            <a:r>
              <a:rPr spc="8" dirty="0">
                <a:latin typeface="Calibri"/>
                <a:cs typeface="Calibri"/>
              </a:rPr>
              <a:t>:\</a:t>
            </a:r>
            <a:r>
              <a:rPr spc="-71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71" dirty="0">
                <a:latin typeface="Calibri"/>
                <a:cs typeface="Calibri"/>
              </a:rPr>
              <a:t>ample</a:t>
            </a:r>
            <a:r>
              <a:rPr spc="8" dirty="0">
                <a:latin typeface="Calibri"/>
                <a:cs typeface="Calibri"/>
              </a:rPr>
              <a:t>\</a:t>
            </a:r>
            <a:r>
              <a:rPr spc="-101" dirty="0">
                <a:latin typeface="Calibri"/>
                <a:cs typeface="Calibri"/>
              </a:rPr>
              <a:t>dem</a:t>
            </a:r>
            <a:r>
              <a:rPr spc="-86" dirty="0">
                <a:latin typeface="Calibri"/>
                <a:cs typeface="Calibri"/>
              </a:rPr>
              <a:t>o</a:t>
            </a:r>
            <a:r>
              <a:rPr spc="8" dirty="0">
                <a:latin typeface="Calibri"/>
                <a:cs typeface="Calibri"/>
              </a:rPr>
              <a:t>\</a:t>
            </a:r>
            <a:r>
              <a:rPr spc="-98" dirty="0">
                <a:latin typeface="Calibri"/>
                <a:cs typeface="Calibri"/>
              </a:rPr>
              <a:t>demo</a:t>
            </a:r>
            <a:r>
              <a:rPr spc="-4" dirty="0">
                <a:latin typeface="宋体"/>
                <a:cs typeface="宋体"/>
              </a:rPr>
              <a:t>中编写</a:t>
            </a:r>
            <a:r>
              <a:rPr spc="-38" dirty="0">
                <a:latin typeface="Calibri"/>
                <a:cs typeface="Calibri"/>
              </a:rPr>
              <a:t>run.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53" dirty="0">
                <a:latin typeface="Calibri"/>
                <a:cs typeface="Calibri"/>
              </a:rPr>
              <a:t>y</a:t>
            </a:r>
            <a:r>
              <a:rPr spc="-4" dirty="0">
                <a:latin typeface="宋体"/>
                <a:cs typeface="宋体"/>
              </a:rPr>
              <a:t>程序： 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3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10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0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import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dline</a:t>
            </a:r>
            <a:endParaRPr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dline.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0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wl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5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yS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pide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76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3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pc="-14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3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pc="49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pc="6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NABLE</a:t>
            </a:r>
            <a:r>
              <a:rPr spc="-25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24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alse".spli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()) </a:t>
            </a:r>
            <a:endParaRPr lang="en-US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endParaRPr lang="en-US" spc="-4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pc="-4" dirty="0" err="1" smtClean="0">
                <a:latin typeface="宋体"/>
                <a:cs typeface="宋体"/>
              </a:rPr>
              <a:t>执行这个程序就可以爬取到所有关</a:t>
            </a:r>
            <a:r>
              <a:rPr dirty="0" err="1" smtClean="0">
                <a:latin typeface="宋体"/>
                <a:cs typeface="宋体"/>
              </a:rPr>
              <a:t>于</a:t>
            </a:r>
            <a:r>
              <a:rPr spc="-71" dirty="0" err="1">
                <a:latin typeface="Calibri"/>
                <a:cs typeface="Calibri"/>
              </a:rPr>
              <a:t>P</a:t>
            </a:r>
            <a:r>
              <a:rPr spc="-49" dirty="0" err="1">
                <a:latin typeface="Calibri"/>
                <a:cs typeface="Calibri"/>
              </a:rPr>
              <a:t>y</a:t>
            </a:r>
            <a:r>
              <a:rPr spc="-56" dirty="0" err="1">
                <a:latin typeface="Calibri"/>
                <a:cs typeface="Calibri"/>
              </a:rPr>
              <a:t>th</a:t>
            </a:r>
            <a:r>
              <a:rPr spc="-83" dirty="0" err="1">
                <a:latin typeface="Calibri"/>
                <a:cs typeface="Calibri"/>
              </a:rPr>
              <a:t>o</a:t>
            </a:r>
            <a:r>
              <a:rPr spc="-75" dirty="0" err="1">
                <a:latin typeface="Calibri"/>
                <a:cs typeface="Calibri"/>
              </a:rPr>
              <a:t>n</a:t>
            </a:r>
            <a:r>
              <a:rPr spc="-4" dirty="0" err="1">
                <a:latin typeface="宋体"/>
                <a:cs typeface="宋体"/>
              </a:rPr>
              <a:t>的书籍，这些书籍的数据存</a:t>
            </a:r>
            <a:r>
              <a:rPr spc="-4" dirty="0">
                <a:latin typeface="宋体"/>
                <a:cs typeface="宋体"/>
              </a:rPr>
              <a:t> </a:t>
            </a:r>
            <a:r>
              <a:rPr dirty="0">
                <a:latin typeface="宋体"/>
                <a:cs typeface="宋体"/>
              </a:rPr>
              <a:t>储到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146" dirty="0">
                <a:latin typeface="Calibri"/>
                <a:cs typeface="Calibri"/>
              </a:rPr>
              <a:t>Q</a:t>
            </a:r>
            <a:r>
              <a:rPr spc="-90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的</a:t>
            </a:r>
            <a:r>
              <a:rPr spc="-90" dirty="0">
                <a:latin typeface="Calibri"/>
                <a:cs typeface="Calibri"/>
              </a:rPr>
              <a:t>MyD</a:t>
            </a:r>
            <a:r>
              <a:rPr spc="-68" dirty="0">
                <a:latin typeface="Calibri"/>
                <a:cs typeface="Calibri"/>
              </a:rPr>
              <a:t>B</a:t>
            </a:r>
            <a:r>
              <a:rPr dirty="0">
                <a:latin typeface="宋体"/>
                <a:cs typeface="宋体"/>
              </a:rPr>
              <a:t>数据库中，执行完毕后在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146" dirty="0">
                <a:latin typeface="Calibri"/>
                <a:cs typeface="Calibri"/>
              </a:rPr>
              <a:t>Q</a:t>
            </a:r>
            <a:r>
              <a:rPr spc="-101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中可以看到爬取的 结果，爬取的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5" dirty="0">
                <a:latin typeface="Calibri"/>
                <a:cs typeface="Calibri"/>
              </a:rPr>
              <a:t>n</a:t>
            </a:r>
            <a:r>
              <a:rPr dirty="0" smtClean="0">
                <a:latin typeface="宋体"/>
                <a:cs typeface="宋体"/>
              </a:rPr>
              <a:t>书籍</a:t>
            </a:r>
            <a:r>
              <a:rPr lang="en-US" dirty="0" smtClean="0">
                <a:latin typeface="宋体"/>
                <a:cs typeface="宋体"/>
              </a:rPr>
              <a:t>6205</a:t>
            </a:r>
            <a:r>
              <a:rPr lang="zh-CN" altLang="en-US" dirty="0" smtClean="0">
                <a:latin typeface="宋体"/>
                <a:cs typeface="宋体"/>
              </a:rPr>
              <a:t>条记录。</a:t>
            </a:r>
            <a:endParaRPr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36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638871" y="1153660"/>
            <a:ext cx="6792278" cy="2812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>
                <a:latin typeface="微软雅黑"/>
                <a:cs typeface="微软雅黑"/>
              </a:rPr>
              <a:t>总结：</a:t>
            </a:r>
            <a:endParaRPr>
              <a:latin typeface="微软雅黑"/>
              <a:cs typeface="微软雅黑"/>
            </a:endParaRPr>
          </a:p>
          <a:p>
            <a:pPr>
              <a:spcBef>
                <a:spcPts val="6"/>
              </a:spcBef>
            </a:pPr>
            <a:endParaRPr sz="2438">
              <a:latin typeface="Times New Roman"/>
              <a:cs typeface="Times New Roman"/>
            </a:endParaRPr>
          </a:p>
          <a:p>
            <a:pPr marL="9525" marR="3810">
              <a:lnSpc>
                <a:spcPct val="130000"/>
              </a:lnSpc>
            </a:pPr>
            <a:r>
              <a:rPr dirty="0">
                <a:latin typeface="微软雅黑"/>
                <a:cs typeface="微软雅黑"/>
              </a:rPr>
              <a:t>scrap</a:t>
            </a:r>
            <a:r>
              <a:rPr spc="4" dirty="0">
                <a:latin typeface="微软雅黑"/>
                <a:cs typeface="微软雅黑"/>
              </a:rPr>
              <a:t>y</a:t>
            </a:r>
            <a:r>
              <a:rPr dirty="0">
                <a:latin typeface="微软雅黑"/>
                <a:cs typeface="微软雅黑"/>
              </a:rPr>
              <a:t>把数据爬取与数据存储分开处理，它们都是异步执行的， my</a:t>
            </a:r>
            <a:r>
              <a:rPr spc="-8" dirty="0">
                <a:latin typeface="微软雅黑"/>
                <a:cs typeface="微软雅黑"/>
              </a:rPr>
              <a:t>S</a:t>
            </a:r>
            <a:r>
              <a:rPr spc="-4" dirty="0">
                <a:latin typeface="微软雅黑"/>
                <a:cs typeface="微软雅黑"/>
              </a:rPr>
              <a:t>pide</a:t>
            </a:r>
            <a:r>
              <a:rPr spc="-11" dirty="0">
                <a:latin typeface="微软雅黑"/>
                <a:cs typeface="微软雅黑"/>
              </a:rPr>
              <a:t>r</a:t>
            </a:r>
            <a:r>
              <a:rPr dirty="0">
                <a:latin typeface="微软雅黑"/>
                <a:cs typeface="微软雅黑"/>
              </a:rPr>
              <a:t>每爬取到一个数据项目</a:t>
            </a:r>
            <a:r>
              <a:rPr spc="-8" dirty="0">
                <a:latin typeface="微软雅黑"/>
                <a:cs typeface="微软雅黑"/>
              </a:rPr>
              <a:t>i</a:t>
            </a:r>
            <a:r>
              <a:rPr spc="-23" dirty="0">
                <a:latin typeface="微软雅黑"/>
                <a:cs typeface="微软雅黑"/>
              </a:rPr>
              <a:t>t</a:t>
            </a:r>
            <a:r>
              <a:rPr spc="-4" dirty="0">
                <a:latin typeface="微软雅黑"/>
                <a:cs typeface="微软雅黑"/>
              </a:rPr>
              <a:t>e</a:t>
            </a:r>
            <a:r>
              <a:rPr spc="-8" dirty="0">
                <a:latin typeface="微软雅黑"/>
                <a:cs typeface="微软雅黑"/>
              </a:rPr>
              <a:t>m</a:t>
            </a:r>
            <a:r>
              <a:rPr dirty="0">
                <a:latin typeface="微软雅黑"/>
                <a:cs typeface="微软雅黑"/>
              </a:rPr>
              <a:t>，就</a:t>
            </a:r>
            <a:r>
              <a:rPr spc="-4" dirty="0">
                <a:latin typeface="微软雅黑"/>
                <a:cs typeface="微软雅黑"/>
              </a:rPr>
              <a:t>yie</a:t>
            </a:r>
            <a:r>
              <a:rPr spc="-8" dirty="0">
                <a:latin typeface="微软雅黑"/>
                <a:cs typeface="微软雅黑"/>
              </a:rPr>
              <a:t>l</a:t>
            </a:r>
            <a:r>
              <a:rPr spc="-4" dirty="0">
                <a:latin typeface="微软雅黑"/>
                <a:cs typeface="微软雅黑"/>
              </a:rPr>
              <a:t>d</a:t>
            </a:r>
            <a:r>
              <a:rPr dirty="0">
                <a:latin typeface="微软雅黑"/>
                <a:cs typeface="微软雅黑"/>
              </a:rPr>
              <a:t>推送给</a:t>
            </a:r>
            <a:r>
              <a:rPr spc="-4" dirty="0">
                <a:latin typeface="微软雅黑"/>
                <a:cs typeface="微软雅黑"/>
              </a:rPr>
              <a:t>pi</a:t>
            </a:r>
            <a:r>
              <a:rPr dirty="0">
                <a:latin typeface="微软雅黑"/>
                <a:cs typeface="微软雅黑"/>
              </a:rPr>
              <a:t>p</a:t>
            </a:r>
            <a:r>
              <a:rPr spc="-4" dirty="0">
                <a:latin typeface="微软雅黑"/>
                <a:cs typeface="微软雅黑"/>
              </a:rPr>
              <a:t>el</a:t>
            </a:r>
            <a:r>
              <a:rPr spc="-8" dirty="0">
                <a:latin typeface="微软雅黑"/>
                <a:cs typeface="微软雅黑"/>
              </a:rPr>
              <a:t>i</a:t>
            </a:r>
            <a:r>
              <a:rPr spc="4" dirty="0">
                <a:latin typeface="微软雅黑"/>
                <a:cs typeface="微软雅黑"/>
              </a:rPr>
              <a:t>n</a:t>
            </a:r>
            <a:r>
              <a:rPr spc="-4" dirty="0">
                <a:latin typeface="微软雅黑"/>
                <a:cs typeface="微软雅黑"/>
              </a:rPr>
              <a:t>es.py 程序存储，等待存储完毕后又再次爬取另外一个数据项</a:t>
            </a:r>
            <a:r>
              <a:rPr spc="4" dirty="0">
                <a:latin typeface="微软雅黑"/>
                <a:cs typeface="微软雅黑"/>
              </a:rPr>
              <a:t>目</a:t>
            </a:r>
            <a:r>
              <a:rPr spc="-4" dirty="0">
                <a:latin typeface="微软雅黑"/>
                <a:cs typeface="微软雅黑"/>
              </a:rPr>
              <a:t>i</a:t>
            </a:r>
            <a:r>
              <a:rPr spc="-19" dirty="0">
                <a:latin typeface="微软雅黑"/>
                <a:cs typeface="微软雅黑"/>
              </a:rPr>
              <a:t>t</a:t>
            </a:r>
            <a:r>
              <a:rPr spc="-4" dirty="0">
                <a:latin typeface="微软雅黑"/>
                <a:cs typeface="微软雅黑"/>
              </a:rPr>
              <a:t>e</a:t>
            </a:r>
            <a:r>
              <a:rPr spc="-11" dirty="0">
                <a:latin typeface="微软雅黑"/>
                <a:cs typeface="微软雅黑"/>
              </a:rPr>
              <a:t>m</a:t>
            </a:r>
            <a:r>
              <a:rPr spc="-4" dirty="0">
                <a:latin typeface="微软雅黑"/>
                <a:cs typeface="微软雅黑"/>
              </a:rPr>
              <a:t>，再 </a:t>
            </a:r>
            <a:r>
              <a:rPr dirty="0">
                <a:latin typeface="微软雅黑"/>
                <a:cs typeface="微软雅黑"/>
              </a:rPr>
              <a:t>次</a:t>
            </a:r>
            <a:r>
              <a:rPr spc="-4" dirty="0">
                <a:latin typeface="微软雅黑"/>
                <a:cs typeface="微软雅黑"/>
              </a:rPr>
              <a:t>yie</a:t>
            </a:r>
            <a:r>
              <a:rPr spc="-8" dirty="0">
                <a:latin typeface="微软雅黑"/>
                <a:cs typeface="微软雅黑"/>
              </a:rPr>
              <a:t>l</a:t>
            </a:r>
            <a:r>
              <a:rPr spc="-4" dirty="0">
                <a:latin typeface="微软雅黑"/>
                <a:cs typeface="微软雅黑"/>
              </a:rPr>
              <a:t>d</a:t>
            </a:r>
            <a:r>
              <a:rPr dirty="0">
                <a:latin typeface="微软雅黑"/>
                <a:cs typeface="微软雅黑"/>
              </a:rPr>
              <a:t>推送到pipeli</a:t>
            </a:r>
            <a:r>
              <a:rPr spc="-11" dirty="0">
                <a:latin typeface="微软雅黑"/>
                <a:cs typeface="微软雅黑"/>
              </a:rPr>
              <a:t>n</a:t>
            </a:r>
            <a:r>
              <a:rPr spc="-4" dirty="0">
                <a:latin typeface="微软雅黑"/>
                <a:cs typeface="微软雅黑"/>
              </a:rPr>
              <a:t>es.p</a:t>
            </a:r>
            <a:r>
              <a:rPr spc="4" dirty="0">
                <a:latin typeface="微软雅黑"/>
                <a:cs typeface="微软雅黑"/>
              </a:rPr>
              <a:t>y</a:t>
            </a:r>
            <a:r>
              <a:rPr dirty="0">
                <a:latin typeface="微软雅黑"/>
                <a:cs typeface="微软雅黑"/>
              </a:rPr>
              <a:t>程序，然后再次存储，</a:t>
            </a:r>
            <a:r>
              <a:rPr spc="-8" dirty="0">
                <a:latin typeface="微软雅黑"/>
                <a:cs typeface="微软雅黑"/>
              </a:rPr>
              <a:t>......</a:t>
            </a:r>
            <a:r>
              <a:rPr dirty="0">
                <a:latin typeface="微软雅黑"/>
                <a:cs typeface="微软雅黑"/>
              </a:rPr>
              <a:t>，这个过程一 直进行下去，直到爬取过程结束，文</a:t>
            </a:r>
            <a:r>
              <a:rPr spc="4" dirty="0">
                <a:latin typeface="微软雅黑"/>
                <a:cs typeface="微软雅黑"/>
              </a:rPr>
              <a:t>件</a:t>
            </a:r>
            <a:r>
              <a:rPr spc="-4" dirty="0">
                <a:latin typeface="微软雅黑"/>
                <a:cs typeface="微软雅黑"/>
              </a:rPr>
              <a:t>books.</a:t>
            </a:r>
            <a:r>
              <a:rPr spc="19" dirty="0">
                <a:latin typeface="微软雅黑"/>
                <a:cs typeface="微软雅黑"/>
              </a:rPr>
              <a:t>t</a:t>
            </a:r>
            <a:r>
              <a:rPr spc="-4" dirty="0">
                <a:latin typeface="微软雅黑"/>
                <a:cs typeface="微软雅黑"/>
              </a:rPr>
              <a:t>x</a:t>
            </a:r>
            <a:r>
              <a:rPr dirty="0">
                <a:latin typeface="微软雅黑"/>
                <a:cs typeface="微软雅黑"/>
              </a:rPr>
              <a:t>t中就存储了所有的 爬取数据了。</a:t>
            </a:r>
            <a:endParaRPr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341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699542"/>
            <a:ext cx="8305800" cy="857250"/>
          </a:xfrm>
        </p:spPr>
        <p:txBody>
          <a:bodyPr/>
          <a:lstStyle/>
          <a:p>
            <a:r>
              <a:rPr lang="en-US" altLang="zh-CN" sz="4400" dirty="0" smtClean="0"/>
              <a:t>4 Scrapy </a:t>
            </a:r>
            <a:r>
              <a:rPr lang="zh-CN" altLang="en-US" sz="4400" dirty="0"/>
              <a:t>框架爬虫程序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539552" y="1707654"/>
            <a:ext cx="7772400" cy="263048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4.1 Scrapy </a:t>
            </a:r>
            <a:r>
              <a:rPr lang="zh-CN" altLang="en-US" sz="2400" dirty="0" smtClean="0"/>
              <a:t>爬虫框架介绍</a:t>
            </a:r>
            <a:endParaRPr lang="en-US" altLang="zh-CN" sz="2400" dirty="0" smtClean="0"/>
          </a:p>
          <a:p>
            <a:r>
              <a:rPr lang="en-US" altLang="zh-CN" sz="2400" dirty="0" smtClean="0"/>
              <a:t>4.2 </a:t>
            </a:r>
            <a:r>
              <a:rPr lang="en-US" altLang="zh-CN" sz="2400" dirty="0" err="1" smtClean="0"/>
              <a:t>Scrapy</a:t>
            </a:r>
            <a:r>
              <a:rPr lang="zh-CN" altLang="en-US" sz="2400" dirty="0" smtClean="0"/>
              <a:t>中查找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元素</a:t>
            </a:r>
            <a:endParaRPr lang="zh-CN" altLang="en-US" sz="2400" dirty="0"/>
          </a:p>
          <a:p>
            <a:r>
              <a:rPr lang="en-US" altLang="zh-CN" sz="2400" dirty="0" smtClean="0"/>
              <a:t>4.3 Scrapy</a:t>
            </a:r>
            <a:r>
              <a:rPr lang="zh-CN" altLang="en-US" sz="2400" dirty="0" smtClean="0"/>
              <a:t>爬取和存储数据</a:t>
            </a:r>
            <a:endParaRPr lang="en-US" altLang="zh-CN" sz="2400" dirty="0" smtClean="0"/>
          </a:p>
          <a:p>
            <a:r>
              <a:rPr lang="en-US" altLang="zh-CN" sz="2400" b="1" dirty="0" smtClean="0">
                <a:solidFill>
                  <a:srgbClr val="1C26F6"/>
                </a:solidFill>
              </a:rPr>
              <a:t>4.4 </a:t>
            </a:r>
            <a:r>
              <a:rPr lang="en-US" altLang="zh-CN" sz="2400" b="1" dirty="0">
                <a:solidFill>
                  <a:srgbClr val="1C26F6"/>
                </a:solidFill>
              </a:rPr>
              <a:t>Scrapy</a:t>
            </a:r>
            <a:r>
              <a:rPr lang="zh-CN" altLang="en-US" sz="2400" b="1" dirty="0">
                <a:solidFill>
                  <a:srgbClr val="1C26F6"/>
                </a:solidFill>
              </a:rPr>
              <a:t>爬</a:t>
            </a:r>
            <a:r>
              <a:rPr lang="zh-CN" altLang="en-US" sz="2400" b="1" dirty="0" smtClean="0">
                <a:solidFill>
                  <a:srgbClr val="1C26F6"/>
                </a:solidFill>
              </a:rPr>
              <a:t>取网站数据</a:t>
            </a:r>
            <a:endParaRPr lang="en-US" altLang="zh-CN" sz="2400" b="1" dirty="0" smtClean="0">
              <a:solidFill>
                <a:srgbClr val="1C26F6"/>
              </a:solidFill>
            </a:endParaRPr>
          </a:p>
          <a:p>
            <a:r>
              <a:rPr lang="en-US" altLang="zh-CN" sz="2400" dirty="0"/>
              <a:t>4.5 Scrapy</a:t>
            </a:r>
            <a:r>
              <a:rPr lang="zh-CN" altLang="en-US" sz="2400" dirty="0"/>
              <a:t>爬</a:t>
            </a:r>
            <a:r>
              <a:rPr lang="zh-CN" altLang="en-US" sz="2400" dirty="0" smtClean="0"/>
              <a:t>取当当网站图书数据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87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b="1" dirty="0"/>
              <a:t>4.4 Scrapy</a:t>
            </a:r>
            <a:r>
              <a:rPr lang="zh-CN" altLang="en-US" sz="5400" b="1" dirty="0"/>
              <a:t>爬取网站</a:t>
            </a:r>
            <a:r>
              <a:rPr lang="zh-CN" altLang="en-US" sz="5400" b="1" dirty="0" smtClean="0"/>
              <a:t>数据</a:t>
            </a:r>
            <a:endParaRPr lang="en-US" altLang="zh-CN" sz="5400" b="1" dirty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4.4.1 </a:t>
            </a:r>
            <a:r>
              <a:rPr lang="zh-CN" altLang="en-US" dirty="0" smtClean="0"/>
              <a:t>建立</a:t>
            </a:r>
            <a:r>
              <a:rPr lang="en-US" altLang="zh-CN" dirty="0"/>
              <a:t>Web</a:t>
            </a:r>
            <a:r>
              <a:rPr lang="zh-CN" altLang="en-US" dirty="0"/>
              <a:t>网站</a:t>
            </a:r>
          </a:p>
          <a:p>
            <a:r>
              <a:rPr lang="en-US" altLang="zh-CN" dirty="0" smtClean="0"/>
              <a:t>4.4.2 </a:t>
            </a:r>
            <a:r>
              <a:rPr lang="zh-CN" altLang="en-US" dirty="0" smtClean="0"/>
              <a:t>编写</a:t>
            </a:r>
            <a:r>
              <a:rPr lang="zh-CN" altLang="en-US" dirty="0"/>
              <a:t>爬虫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4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0424" y="904136"/>
            <a:ext cx="2918459" cy="11430"/>
          </a:xfrm>
          <a:custGeom>
            <a:avLst/>
            <a:gdLst/>
            <a:ahLst/>
            <a:cxnLst/>
            <a:rect l="l" t="t" r="r" b="b"/>
            <a:pathLst>
              <a:path w="3891279" h="15240">
                <a:moveTo>
                  <a:pt x="0" y="0"/>
                </a:moveTo>
                <a:lnTo>
                  <a:pt x="3891280" y="15239"/>
                </a:lnTo>
              </a:path>
            </a:pathLst>
          </a:custGeom>
          <a:ln w="28574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447717" y="897196"/>
            <a:ext cx="5425027" cy="409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259080">
              <a:buAutoNum type="arabicParenBoth"/>
              <a:tabLst>
                <a:tab pos="310991" algn="l"/>
              </a:tabLst>
            </a:pPr>
            <a:r>
              <a:rPr sz="1500" b="1" spc="-120" dirty="0">
                <a:latin typeface="Calibri"/>
                <a:cs typeface="Calibri"/>
              </a:rPr>
              <a:t>b</a:t>
            </a:r>
            <a:r>
              <a:rPr sz="1500" b="1" spc="-116" dirty="0">
                <a:latin typeface="Calibri"/>
                <a:cs typeface="Calibri"/>
              </a:rPr>
              <a:t>oo</a:t>
            </a:r>
            <a:r>
              <a:rPr sz="1500" b="1" spc="-113" dirty="0">
                <a:latin typeface="Calibri"/>
                <a:cs typeface="Calibri"/>
              </a:rPr>
              <a:t>k</a:t>
            </a:r>
            <a:r>
              <a:rPr sz="1500" b="1" spc="-41" dirty="0">
                <a:latin typeface="Calibri"/>
                <a:cs typeface="Calibri"/>
              </a:rPr>
              <a:t>s</a:t>
            </a:r>
            <a:r>
              <a:rPr sz="1500" b="1" spc="-23" dirty="0">
                <a:latin typeface="Calibri"/>
                <a:cs typeface="Calibri"/>
              </a:rPr>
              <a:t>.</a:t>
            </a:r>
            <a:r>
              <a:rPr sz="1500" b="1" spc="-113" dirty="0">
                <a:latin typeface="Calibri"/>
                <a:cs typeface="Calibri"/>
              </a:rPr>
              <a:t>h</a:t>
            </a:r>
            <a:r>
              <a:rPr sz="1500" b="1" spc="-109" dirty="0">
                <a:latin typeface="Calibri"/>
                <a:cs typeface="Calibri"/>
              </a:rPr>
              <a:t>tm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61" dirty="0">
                <a:latin typeface="Calibri"/>
                <a:cs typeface="Calibri"/>
              </a:rPr>
              <a:t>&lt;h3</a:t>
            </a:r>
            <a:r>
              <a:rPr sz="1500" spc="-180" dirty="0">
                <a:latin typeface="Calibri"/>
                <a:cs typeface="Calibri"/>
              </a:rPr>
              <a:t>&gt;</a:t>
            </a:r>
            <a:r>
              <a:rPr sz="1500" dirty="0">
                <a:latin typeface="宋体"/>
                <a:cs typeface="宋体"/>
              </a:rPr>
              <a:t>计算机</a:t>
            </a:r>
            <a:r>
              <a:rPr sz="1500" spc="-116" dirty="0">
                <a:latin typeface="Calibri"/>
                <a:cs typeface="Calibri"/>
              </a:rPr>
              <a:t>&lt;/h</a:t>
            </a:r>
            <a:r>
              <a:rPr sz="1500" spc="-165" dirty="0">
                <a:latin typeface="Calibri"/>
                <a:cs typeface="Calibri"/>
              </a:rPr>
              <a:t>3&gt;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281" dirty="0">
                <a:latin typeface="Calibri"/>
                <a:cs typeface="Calibri"/>
              </a:rPr>
              <a:t>&lt;</a:t>
            </a:r>
            <a:r>
              <a:rPr sz="1500" spc="-56" dirty="0">
                <a:latin typeface="Calibri"/>
                <a:cs typeface="Calibri"/>
              </a:rPr>
              <a:t>u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217" dirty="0">
                <a:latin typeface="Calibri"/>
                <a:cs typeface="Calibri"/>
              </a:rPr>
              <a:t>&lt;</a:t>
            </a:r>
            <a:r>
              <a:rPr sz="1500" spc="-86" dirty="0">
                <a:latin typeface="Calibri"/>
                <a:cs typeface="Calibri"/>
              </a:rPr>
              <a:t>l</a:t>
            </a:r>
            <a:r>
              <a:rPr sz="1500" spc="-79" dirty="0">
                <a:latin typeface="Calibri"/>
                <a:cs typeface="Calibri"/>
              </a:rPr>
              <a:t>i</a:t>
            </a:r>
            <a:r>
              <a:rPr sz="1500" spc="-225" dirty="0">
                <a:latin typeface="Calibri"/>
                <a:cs typeface="Calibri"/>
              </a:rPr>
              <a:t>&gt;</a:t>
            </a:r>
            <a:r>
              <a:rPr sz="1500" spc="-188" dirty="0">
                <a:latin typeface="Calibri"/>
                <a:cs typeface="Calibri"/>
              </a:rPr>
              <a:t>&lt;</a:t>
            </a:r>
            <a:r>
              <a:rPr sz="1500" spc="-139" dirty="0">
                <a:latin typeface="Calibri"/>
                <a:cs typeface="Calibri"/>
              </a:rPr>
              <a:t>a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h</a:t>
            </a:r>
            <a:r>
              <a:rPr sz="1500" spc="-45" dirty="0">
                <a:latin typeface="Calibri"/>
                <a:cs typeface="Calibri"/>
              </a:rPr>
              <a:t>r</a:t>
            </a:r>
            <a:r>
              <a:rPr sz="1500" spc="-53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101" dirty="0">
                <a:latin typeface="Calibri"/>
                <a:cs typeface="Calibri"/>
              </a:rPr>
              <a:t>="d</a:t>
            </a:r>
            <a:r>
              <a:rPr sz="1500" spc="-116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53" dirty="0">
                <a:latin typeface="Calibri"/>
                <a:cs typeface="Calibri"/>
              </a:rPr>
              <a:t>abas</a:t>
            </a:r>
            <a:r>
              <a:rPr sz="1500" spc="-6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.</a:t>
            </a:r>
            <a:r>
              <a:rPr sz="1500" spc="-23" dirty="0">
                <a:latin typeface="Calibri"/>
                <a:cs typeface="Calibri"/>
              </a:rPr>
              <a:t>h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75" dirty="0">
                <a:latin typeface="Calibri"/>
                <a:cs typeface="Calibri"/>
              </a:rPr>
              <a:t>m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172" dirty="0">
                <a:latin typeface="Calibri"/>
                <a:cs typeface="Calibri"/>
              </a:rPr>
              <a:t>&gt;</a:t>
            </a:r>
            <a:r>
              <a:rPr sz="1500" dirty="0">
                <a:latin typeface="宋体"/>
                <a:cs typeface="宋体"/>
              </a:rPr>
              <a:t>数据库</a:t>
            </a:r>
            <a:r>
              <a:rPr sz="1500" spc="-180" dirty="0">
                <a:latin typeface="Calibri"/>
                <a:cs typeface="Calibri"/>
              </a:rPr>
              <a:t>&lt;</a:t>
            </a:r>
            <a:r>
              <a:rPr sz="1500" spc="-131" dirty="0">
                <a:latin typeface="Calibri"/>
                <a:cs typeface="Calibri"/>
              </a:rPr>
              <a:t>/</a:t>
            </a:r>
            <a:r>
              <a:rPr sz="1500" spc="-191" dirty="0">
                <a:latin typeface="Calibri"/>
                <a:cs typeface="Calibri"/>
              </a:rPr>
              <a:t>a&gt;</a:t>
            </a:r>
            <a:r>
              <a:rPr sz="1500" spc="-225" dirty="0">
                <a:latin typeface="Calibri"/>
                <a:cs typeface="Calibri"/>
              </a:rPr>
              <a:t>&lt;</a:t>
            </a:r>
            <a:r>
              <a:rPr sz="1500" spc="-86" dirty="0">
                <a:latin typeface="Calibri"/>
                <a:cs typeface="Calibri"/>
              </a:rPr>
              <a:t>/li&gt;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221" dirty="0">
                <a:latin typeface="Calibri"/>
                <a:cs typeface="Calibri"/>
              </a:rPr>
              <a:t>&lt;</a:t>
            </a:r>
            <a:r>
              <a:rPr sz="1500" spc="-83" dirty="0">
                <a:latin typeface="Calibri"/>
                <a:cs typeface="Calibri"/>
              </a:rPr>
              <a:t>l</a:t>
            </a:r>
            <a:r>
              <a:rPr sz="1500" spc="-79" dirty="0">
                <a:latin typeface="Calibri"/>
                <a:cs typeface="Calibri"/>
              </a:rPr>
              <a:t>i</a:t>
            </a:r>
            <a:r>
              <a:rPr sz="1500" spc="-229" dirty="0">
                <a:latin typeface="Calibri"/>
                <a:cs typeface="Calibri"/>
              </a:rPr>
              <a:t>&gt;</a:t>
            </a:r>
            <a:r>
              <a:rPr sz="1500" spc="-191" dirty="0">
                <a:latin typeface="Calibri"/>
                <a:cs typeface="Calibri"/>
              </a:rPr>
              <a:t>&lt;</a:t>
            </a:r>
            <a:r>
              <a:rPr sz="1500" spc="-139" dirty="0">
                <a:latin typeface="Calibri"/>
                <a:cs typeface="Calibri"/>
              </a:rPr>
              <a:t>a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hr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98" dirty="0">
                <a:latin typeface="Calibri"/>
                <a:cs typeface="Calibri"/>
              </a:rPr>
              <a:t>="p</a:t>
            </a:r>
            <a:r>
              <a:rPr sz="1500" spc="-94" dirty="0">
                <a:latin typeface="Calibri"/>
                <a:cs typeface="Calibri"/>
              </a:rPr>
              <a:t>r</a:t>
            </a:r>
            <a:r>
              <a:rPr sz="1500" spc="-105" dirty="0">
                <a:latin typeface="Calibri"/>
                <a:cs typeface="Calibri"/>
              </a:rPr>
              <a:t>og</a:t>
            </a:r>
            <a:r>
              <a:rPr sz="1500" spc="-86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am</a:t>
            </a:r>
            <a:r>
              <a:rPr sz="1500" spc="-19" dirty="0">
                <a:latin typeface="Calibri"/>
                <a:cs typeface="Calibri"/>
              </a:rPr>
              <a:t>.</a:t>
            </a:r>
            <a:r>
              <a:rPr sz="1500" spc="-79" dirty="0">
                <a:latin typeface="Calibri"/>
                <a:cs typeface="Calibri"/>
              </a:rPr>
              <a:t>h</a:t>
            </a:r>
            <a:r>
              <a:rPr sz="1500" spc="-86" dirty="0">
                <a:latin typeface="Calibri"/>
                <a:cs typeface="Calibri"/>
              </a:rPr>
              <a:t>tm"</a:t>
            </a:r>
            <a:r>
              <a:rPr sz="1500" spc="-113" dirty="0">
                <a:latin typeface="Calibri"/>
                <a:cs typeface="Calibri"/>
              </a:rPr>
              <a:t>&gt;</a:t>
            </a:r>
            <a:r>
              <a:rPr sz="1500" dirty="0">
                <a:latin typeface="宋体"/>
                <a:cs typeface="宋体"/>
              </a:rPr>
              <a:t>程序设计</a:t>
            </a:r>
            <a:r>
              <a:rPr sz="1500" spc="-180" dirty="0">
                <a:latin typeface="Calibri"/>
                <a:cs typeface="Calibri"/>
              </a:rPr>
              <a:t>&lt;</a:t>
            </a:r>
            <a:r>
              <a:rPr sz="1500" spc="-131" dirty="0">
                <a:latin typeface="Calibri"/>
                <a:cs typeface="Calibri"/>
              </a:rPr>
              <a:t>/</a:t>
            </a:r>
            <a:r>
              <a:rPr sz="1500" spc="-120" dirty="0">
                <a:latin typeface="Calibri"/>
                <a:cs typeface="Calibri"/>
              </a:rPr>
              <a:t>a&gt;&lt;/l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221" dirty="0">
                <a:latin typeface="Calibri"/>
                <a:cs typeface="Calibri"/>
              </a:rPr>
              <a:t>&lt;</a:t>
            </a:r>
            <a:r>
              <a:rPr sz="1500" spc="-83" dirty="0">
                <a:latin typeface="Calibri"/>
                <a:cs typeface="Calibri"/>
              </a:rPr>
              <a:t>l</a:t>
            </a:r>
            <a:r>
              <a:rPr sz="1500" spc="-79" dirty="0">
                <a:latin typeface="Calibri"/>
                <a:cs typeface="Calibri"/>
              </a:rPr>
              <a:t>i</a:t>
            </a:r>
            <a:r>
              <a:rPr sz="1500" spc="-229" dirty="0">
                <a:latin typeface="Calibri"/>
                <a:cs typeface="Calibri"/>
              </a:rPr>
              <a:t>&gt;</a:t>
            </a:r>
            <a:r>
              <a:rPr sz="1500" spc="-191" dirty="0">
                <a:latin typeface="Calibri"/>
                <a:cs typeface="Calibri"/>
              </a:rPr>
              <a:t>&lt;</a:t>
            </a:r>
            <a:r>
              <a:rPr sz="1500" spc="-139" dirty="0">
                <a:latin typeface="Calibri"/>
                <a:cs typeface="Calibri"/>
              </a:rPr>
              <a:t>a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hr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94" dirty="0">
                <a:latin typeface="Calibri"/>
                <a:cs typeface="Calibri"/>
              </a:rPr>
              <a:t>="n</a:t>
            </a:r>
            <a:r>
              <a:rPr sz="1500" spc="-101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spc="-34" dirty="0">
                <a:latin typeface="Calibri"/>
                <a:cs typeface="Calibri"/>
              </a:rPr>
              <a:t>work.</a:t>
            </a:r>
            <a:r>
              <a:rPr sz="1500" spc="-60" dirty="0">
                <a:latin typeface="Calibri"/>
                <a:cs typeface="Calibri"/>
              </a:rPr>
              <a:t>h</a:t>
            </a:r>
            <a:r>
              <a:rPr sz="1500" spc="-86" dirty="0">
                <a:latin typeface="Calibri"/>
                <a:cs typeface="Calibri"/>
              </a:rPr>
              <a:t>tm"</a:t>
            </a:r>
            <a:r>
              <a:rPr sz="1500" spc="-113" dirty="0">
                <a:latin typeface="Calibri"/>
                <a:cs typeface="Calibri"/>
              </a:rPr>
              <a:t>&gt;</a:t>
            </a:r>
            <a:r>
              <a:rPr sz="1500" dirty="0">
                <a:latin typeface="宋体"/>
                <a:cs typeface="宋体"/>
              </a:rPr>
              <a:t>计算机网络</a:t>
            </a:r>
            <a:r>
              <a:rPr sz="1500" spc="-180" dirty="0">
                <a:latin typeface="Calibri"/>
                <a:cs typeface="Calibri"/>
              </a:rPr>
              <a:t>&lt;</a:t>
            </a:r>
            <a:r>
              <a:rPr sz="1500" spc="-131" dirty="0">
                <a:latin typeface="Calibri"/>
                <a:cs typeface="Calibri"/>
              </a:rPr>
              <a:t>/</a:t>
            </a:r>
            <a:r>
              <a:rPr sz="1500" spc="-120" dirty="0">
                <a:latin typeface="Calibri"/>
                <a:cs typeface="Calibri"/>
              </a:rPr>
              <a:t>a&gt;&lt;/l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84" dirty="0">
                <a:latin typeface="Calibri"/>
                <a:cs typeface="Calibri"/>
              </a:rPr>
              <a:t>&lt;</a:t>
            </a:r>
            <a:r>
              <a:rPr sz="1500" spc="-101" dirty="0">
                <a:latin typeface="Calibri"/>
                <a:cs typeface="Calibri"/>
              </a:rPr>
              <a:t>/</a:t>
            </a:r>
            <a:r>
              <a:rPr sz="1500" spc="-56" dirty="0">
                <a:latin typeface="Calibri"/>
                <a:cs typeface="Calibri"/>
              </a:rPr>
              <a:t>u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267653" indent="-258128">
              <a:spcBef>
                <a:spcPts val="1155"/>
              </a:spcBef>
              <a:buAutoNum type="arabicParenBoth" startAt="2"/>
              <a:tabLst>
                <a:tab pos="268129" algn="l"/>
              </a:tabLst>
            </a:pPr>
            <a:r>
              <a:rPr sz="1500" b="1" spc="-101" dirty="0">
                <a:latin typeface="Calibri"/>
                <a:cs typeface="Calibri"/>
              </a:rPr>
              <a:t>d</a:t>
            </a:r>
            <a:r>
              <a:rPr sz="1500" b="1" spc="-113" dirty="0">
                <a:latin typeface="Calibri"/>
                <a:cs typeface="Calibri"/>
              </a:rPr>
              <a:t>a</a:t>
            </a:r>
            <a:r>
              <a:rPr sz="1500" b="1" spc="-83" dirty="0">
                <a:latin typeface="Calibri"/>
                <a:cs typeface="Calibri"/>
              </a:rPr>
              <a:t>t</a:t>
            </a:r>
            <a:r>
              <a:rPr sz="1500" b="1" spc="-90" dirty="0">
                <a:latin typeface="Calibri"/>
                <a:cs typeface="Calibri"/>
              </a:rPr>
              <a:t>aba</a:t>
            </a:r>
            <a:r>
              <a:rPr sz="1500" b="1" spc="-49" dirty="0">
                <a:latin typeface="Calibri"/>
                <a:cs typeface="Calibri"/>
              </a:rPr>
              <a:t>se</a:t>
            </a:r>
            <a:r>
              <a:rPr sz="1500" b="1" spc="-23" dirty="0">
                <a:latin typeface="Calibri"/>
                <a:cs typeface="Calibri"/>
              </a:rPr>
              <a:t>.</a:t>
            </a:r>
            <a:r>
              <a:rPr sz="1500" b="1" spc="-113" dirty="0">
                <a:latin typeface="Calibri"/>
                <a:cs typeface="Calibri"/>
              </a:rPr>
              <a:t>h</a:t>
            </a:r>
            <a:r>
              <a:rPr sz="1500" b="1" spc="-109" dirty="0">
                <a:latin typeface="Calibri"/>
                <a:cs typeface="Calibri"/>
              </a:rPr>
              <a:t>tm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65" dirty="0">
                <a:latin typeface="Calibri"/>
                <a:cs typeface="Calibri"/>
              </a:rPr>
              <a:t>&lt;h3&gt;</a:t>
            </a:r>
            <a:r>
              <a:rPr sz="1500" dirty="0">
                <a:latin typeface="宋体"/>
                <a:cs typeface="宋体"/>
              </a:rPr>
              <a:t>数据库</a:t>
            </a:r>
            <a:r>
              <a:rPr sz="1500" spc="-98" dirty="0">
                <a:latin typeface="Calibri"/>
                <a:cs typeface="Calibri"/>
              </a:rPr>
              <a:t>&lt;/h</a:t>
            </a:r>
            <a:r>
              <a:rPr sz="1500" spc="-94" dirty="0">
                <a:latin typeface="Calibri"/>
                <a:cs typeface="Calibri"/>
              </a:rPr>
              <a:t>3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281" dirty="0">
                <a:latin typeface="Calibri"/>
                <a:cs typeface="Calibri"/>
              </a:rPr>
              <a:t>&lt;</a:t>
            </a:r>
            <a:r>
              <a:rPr sz="1500" spc="-56" dirty="0">
                <a:latin typeface="Calibri"/>
                <a:cs typeface="Calibri"/>
              </a:rPr>
              <a:t>u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221" dirty="0">
                <a:latin typeface="Calibri"/>
                <a:cs typeface="Calibri"/>
              </a:rPr>
              <a:t>&lt;</a:t>
            </a:r>
            <a:r>
              <a:rPr sz="1500" spc="-83" dirty="0">
                <a:latin typeface="Calibri"/>
                <a:cs typeface="Calibri"/>
              </a:rPr>
              <a:t>l</a:t>
            </a:r>
            <a:r>
              <a:rPr sz="1500" spc="-79" dirty="0">
                <a:latin typeface="Calibri"/>
                <a:cs typeface="Calibri"/>
              </a:rPr>
              <a:t>i</a:t>
            </a:r>
            <a:r>
              <a:rPr sz="1500" spc="-229" dirty="0">
                <a:latin typeface="Calibri"/>
                <a:cs typeface="Calibri"/>
              </a:rPr>
              <a:t>&gt;</a:t>
            </a:r>
            <a:r>
              <a:rPr sz="1500" spc="-191" dirty="0">
                <a:latin typeface="Calibri"/>
                <a:cs typeface="Calibri"/>
              </a:rPr>
              <a:t>&lt;</a:t>
            </a:r>
            <a:r>
              <a:rPr sz="1500" spc="-139" dirty="0">
                <a:latin typeface="Calibri"/>
                <a:cs typeface="Calibri"/>
              </a:rPr>
              <a:t>a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hr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101" dirty="0">
                <a:latin typeface="Calibri"/>
                <a:cs typeface="Calibri"/>
              </a:rPr>
              <a:t>="</a:t>
            </a:r>
            <a:r>
              <a:rPr sz="1500" spc="-191" dirty="0">
                <a:latin typeface="Calibri"/>
                <a:cs typeface="Calibri"/>
              </a:rPr>
              <a:t>m</a:t>
            </a:r>
            <a:r>
              <a:rPr sz="1500" spc="-64" dirty="0">
                <a:latin typeface="Calibri"/>
                <a:cs typeface="Calibri"/>
              </a:rPr>
              <a:t>y</a:t>
            </a:r>
            <a:r>
              <a:rPr sz="1500" spc="-34" dirty="0">
                <a:latin typeface="Calibri"/>
                <a:cs typeface="Calibri"/>
              </a:rPr>
              <a:t>sql.</a:t>
            </a:r>
            <a:r>
              <a:rPr sz="1500" spc="-71" dirty="0">
                <a:latin typeface="Calibri"/>
                <a:cs typeface="Calibri"/>
              </a:rPr>
              <a:t>h</a:t>
            </a:r>
            <a:r>
              <a:rPr sz="1500" spc="-86" dirty="0">
                <a:latin typeface="Calibri"/>
                <a:cs typeface="Calibri"/>
              </a:rPr>
              <a:t>tm"</a:t>
            </a:r>
            <a:r>
              <a:rPr sz="1500" spc="-116" dirty="0">
                <a:latin typeface="Calibri"/>
                <a:cs typeface="Calibri"/>
              </a:rPr>
              <a:t>&gt;</a:t>
            </a:r>
            <a:r>
              <a:rPr sz="1500" spc="-56" dirty="0">
                <a:latin typeface="Calibri"/>
                <a:cs typeface="Calibri"/>
              </a:rPr>
              <a:t>My</a:t>
            </a:r>
            <a:r>
              <a:rPr sz="1500" spc="-116" dirty="0">
                <a:latin typeface="Calibri"/>
                <a:cs typeface="Calibri"/>
              </a:rPr>
              <a:t>SQ</a:t>
            </a:r>
            <a:r>
              <a:rPr sz="1500" spc="-83" dirty="0">
                <a:latin typeface="Calibri"/>
                <a:cs typeface="Calibri"/>
              </a:rPr>
              <a:t>L</a:t>
            </a:r>
            <a:r>
              <a:rPr sz="1500" dirty="0">
                <a:latin typeface="宋体"/>
                <a:cs typeface="宋体"/>
              </a:rPr>
              <a:t>数据库</a:t>
            </a:r>
            <a:r>
              <a:rPr sz="1500" spc="-180" dirty="0">
                <a:latin typeface="Calibri"/>
                <a:cs typeface="Calibri"/>
              </a:rPr>
              <a:t>&lt;</a:t>
            </a:r>
            <a:r>
              <a:rPr sz="1500" spc="-131" dirty="0">
                <a:latin typeface="Calibri"/>
                <a:cs typeface="Calibri"/>
              </a:rPr>
              <a:t>/</a:t>
            </a:r>
            <a:r>
              <a:rPr sz="1500" spc="-120" dirty="0">
                <a:latin typeface="Calibri"/>
                <a:cs typeface="Calibri"/>
              </a:rPr>
              <a:t>a&gt;&lt;/l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84" dirty="0">
                <a:latin typeface="Calibri"/>
                <a:cs typeface="Calibri"/>
              </a:rPr>
              <a:t>&lt;</a:t>
            </a:r>
            <a:r>
              <a:rPr sz="1500" spc="-101" dirty="0">
                <a:latin typeface="Calibri"/>
                <a:cs typeface="Calibri"/>
              </a:rPr>
              <a:t>/</a:t>
            </a:r>
            <a:r>
              <a:rPr sz="1500" spc="-56" dirty="0">
                <a:latin typeface="Calibri"/>
                <a:cs typeface="Calibri"/>
              </a:rPr>
              <a:t>u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91" dirty="0">
                <a:latin typeface="Calibri"/>
                <a:cs typeface="Calibri"/>
              </a:rPr>
              <a:t>&lt;</a:t>
            </a:r>
            <a:r>
              <a:rPr sz="1500" spc="-139" dirty="0">
                <a:latin typeface="Calibri"/>
                <a:cs typeface="Calibri"/>
              </a:rPr>
              <a:t>a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hr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101" dirty="0">
                <a:latin typeface="Calibri"/>
                <a:cs typeface="Calibri"/>
              </a:rPr>
              <a:t>="boo</a:t>
            </a:r>
            <a:r>
              <a:rPr sz="1500" spc="-109" dirty="0">
                <a:latin typeface="Calibri"/>
                <a:cs typeface="Calibri"/>
              </a:rPr>
              <a:t>k</a:t>
            </a:r>
            <a:r>
              <a:rPr sz="1500" spc="-19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h</a:t>
            </a:r>
            <a:r>
              <a:rPr sz="1500" spc="-86" dirty="0">
                <a:latin typeface="Calibri"/>
                <a:cs typeface="Calibri"/>
              </a:rPr>
              <a:t>tm"</a:t>
            </a:r>
            <a:r>
              <a:rPr sz="1500" spc="-116" dirty="0">
                <a:latin typeface="Calibri"/>
                <a:cs typeface="Calibri"/>
              </a:rPr>
              <a:t>&gt;</a:t>
            </a:r>
            <a:r>
              <a:rPr sz="1500" spc="-94" dirty="0">
                <a:latin typeface="Calibri"/>
                <a:cs typeface="Calibri"/>
              </a:rPr>
              <a:t>Hom</a:t>
            </a:r>
            <a:r>
              <a:rPr sz="1500" spc="-75" dirty="0">
                <a:latin typeface="Calibri"/>
                <a:cs typeface="Calibri"/>
              </a:rPr>
              <a:t>e</a:t>
            </a:r>
            <a:r>
              <a:rPr sz="1500" spc="-180" dirty="0">
                <a:latin typeface="Calibri"/>
                <a:cs typeface="Calibri"/>
              </a:rPr>
              <a:t>&lt;</a:t>
            </a:r>
            <a:r>
              <a:rPr sz="1500" spc="-131" dirty="0">
                <a:latin typeface="Calibri"/>
                <a:cs typeface="Calibri"/>
              </a:rPr>
              <a:t>/</a:t>
            </a:r>
            <a:r>
              <a:rPr sz="1500" spc="-161" dirty="0">
                <a:latin typeface="Calibri"/>
                <a:cs typeface="Calibri"/>
              </a:rPr>
              <a:t>a&gt;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635896" y="520393"/>
            <a:ext cx="2441612" cy="32316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lang="en-US" sz="2100" b="1" spc="-4" dirty="0" smtClean="0">
                <a:solidFill>
                  <a:srgbClr val="3A3838"/>
                </a:solidFill>
                <a:latin typeface="微软雅黑"/>
                <a:cs typeface="微软雅黑"/>
              </a:rPr>
              <a:t>4.4.1 </a:t>
            </a:r>
            <a:r>
              <a:rPr sz="2100" b="1" spc="-4" dirty="0" err="1" smtClean="0">
                <a:solidFill>
                  <a:srgbClr val="3A3838"/>
                </a:solidFill>
                <a:latin typeface="微软雅黑"/>
                <a:cs typeface="微软雅黑"/>
              </a:rPr>
              <a:t>建立</a:t>
            </a:r>
            <a:r>
              <a:rPr sz="2100" b="1" spc="-68" dirty="0" err="1">
                <a:solidFill>
                  <a:srgbClr val="3A3838"/>
                </a:solidFill>
                <a:latin typeface="微软雅黑"/>
                <a:cs typeface="微软雅黑"/>
              </a:rPr>
              <a:t>W</a:t>
            </a:r>
            <a:r>
              <a:rPr sz="2100" b="1" spc="-4" dirty="0" err="1">
                <a:solidFill>
                  <a:srgbClr val="3A3838"/>
                </a:solidFill>
                <a:latin typeface="微软雅黑"/>
                <a:cs typeface="微软雅黑"/>
              </a:rPr>
              <a:t>eb网站</a:t>
            </a:r>
            <a:endParaRPr sz="21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522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656" y="627534"/>
            <a:ext cx="5688632" cy="4411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653" indent="-258128">
              <a:buAutoNum type="arabicParenBoth" startAt="3"/>
              <a:tabLst>
                <a:tab pos="268129" algn="l"/>
              </a:tabLst>
            </a:pPr>
            <a:r>
              <a:rPr sz="1500" b="1" spc="-116" dirty="0">
                <a:latin typeface="Calibri"/>
                <a:cs typeface="Calibri"/>
              </a:rPr>
              <a:t>p</a:t>
            </a:r>
            <a:r>
              <a:rPr sz="1500" b="1" spc="-94" dirty="0">
                <a:latin typeface="Calibri"/>
                <a:cs typeface="Calibri"/>
              </a:rPr>
              <a:t>r</a:t>
            </a:r>
            <a:r>
              <a:rPr sz="1500" b="1" spc="-146" dirty="0">
                <a:latin typeface="Calibri"/>
                <a:cs typeface="Calibri"/>
              </a:rPr>
              <a:t>og</a:t>
            </a:r>
            <a:r>
              <a:rPr sz="1500" b="1" spc="-139" dirty="0">
                <a:latin typeface="Calibri"/>
                <a:cs typeface="Calibri"/>
              </a:rPr>
              <a:t>r</a:t>
            </a:r>
            <a:r>
              <a:rPr sz="1500" b="1" spc="-79" dirty="0">
                <a:latin typeface="Calibri"/>
                <a:cs typeface="Calibri"/>
              </a:rPr>
              <a:t>am.</a:t>
            </a:r>
            <a:r>
              <a:rPr sz="1500" b="1" spc="-98" dirty="0">
                <a:latin typeface="Calibri"/>
                <a:cs typeface="Calibri"/>
              </a:rPr>
              <a:t>h</a:t>
            </a:r>
            <a:r>
              <a:rPr sz="1500" b="1" spc="-109" dirty="0">
                <a:latin typeface="Calibri"/>
                <a:cs typeface="Calibri"/>
              </a:rPr>
              <a:t>tm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61" dirty="0">
                <a:latin typeface="Calibri"/>
                <a:cs typeface="Calibri"/>
              </a:rPr>
              <a:t>&lt;h3</a:t>
            </a:r>
            <a:r>
              <a:rPr sz="1500" spc="-180" dirty="0">
                <a:latin typeface="Calibri"/>
                <a:cs typeface="Calibri"/>
              </a:rPr>
              <a:t>&gt;</a:t>
            </a:r>
            <a:r>
              <a:rPr sz="1500" dirty="0">
                <a:latin typeface="宋体"/>
                <a:cs typeface="宋体"/>
              </a:rPr>
              <a:t>程序设计</a:t>
            </a:r>
            <a:r>
              <a:rPr sz="1500" spc="-116" dirty="0">
                <a:latin typeface="Calibri"/>
                <a:cs typeface="Calibri"/>
              </a:rPr>
              <a:t>&lt;/h</a:t>
            </a:r>
            <a:r>
              <a:rPr sz="1500" spc="-165" dirty="0">
                <a:latin typeface="Calibri"/>
                <a:cs typeface="Calibri"/>
              </a:rPr>
              <a:t>3&gt;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281" dirty="0">
                <a:latin typeface="Calibri"/>
                <a:cs typeface="Calibri"/>
              </a:rPr>
              <a:t>&lt;</a:t>
            </a:r>
            <a:r>
              <a:rPr sz="1500" spc="-56" dirty="0">
                <a:latin typeface="Calibri"/>
                <a:cs typeface="Calibri"/>
              </a:rPr>
              <a:t>u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221" dirty="0">
                <a:latin typeface="Calibri"/>
                <a:cs typeface="Calibri"/>
              </a:rPr>
              <a:t>&lt;</a:t>
            </a:r>
            <a:r>
              <a:rPr sz="1500" spc="-83" dirty="0">
                <a:latin typeface="Calibri"/>
                <a:cs typeface="Calibri"/>
              </a:rPr>
              <a:t>l</a:t>
            </a:r>
            <a:r>
              <a:rPr sz="1500" spc="-79" dirty="0">
                <a:latin typeface="Calibri"/>
                <a:cs typeface="Calibri"/>
              </a:rPr>
              <a:t>i</a:t>
            </a:r>
            <a:r>
              <a:rPr sz="1500" spc="-229" dirty="0">
                <a:latin typeface="Calibri"/>
                <a:cs typeface="Calibri"/>
              </a:rPr>
              <a:t>&gt;</a:t>
            </a:r>
            <a:r>
              <a:rPr sz="1500" spc="-191" dirty="0">
                <a:latin typeface="Calibri"/>
                <a:cs typeface="Calibri"/>
              </a:rPr>
              <a:t>&lt;</a:t>
            </a:r>
            <a:r>
              <a:rPr sz="1500" spc="-139" dirty="0">
                <a:latin typeface="Calibri"/>
                <a:cs typeface="Calibri"/>
              </a:rPr>
              <a:t>a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hr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116" dirty="0">
                <a:latin typeface="Calibri"/>
                <a:cs typeface="Calibri"/>
              </a:rPr>
              <a:t>="</a:t>
            </a:r>
            <a:r>
              <a:rPr sz="1500" spc="-139" dirty="0">
                <a:latin typeface="Calibri"/>
                <a:cs typeface="Calibri"/>
              </a:rPr>
              <a:t>p</a:t>
            </a:r>
            <a:r>
              <a:rPr sz="1500" spc="-41" dirty="0">
                <a:latin typeface="Calibri"/>
                <a:cs typeface="Calibri"/>
              </a:rPr>
              <a:t>y</a:t>
            </a:r>
            <a:r>
              <a:rPr sz="1500" spc="-53" dirty="0">
                <a:latin typeface="Calibri"/>
                <a:cs typeface="Calibri"/>
              </a:rPr>
              <a:t>thon</a:t>
            </a:r>
            <a:r>
              <a:rPr sz="1500" spc="41" dirty="0">
                <a:latin typeface="Calibri"/>
                <a:cs typeface="Calibri"/>
              </a:rPr>
              <a:t>.</a:t>
            </a:r>
            <a:r>
              <a:rPr sz="1500" spc="-79" dirty="0">
                <a:latin typeface="Calibri"/>
                <a:cs typeface="Calibri"/>
              </a:rPr>
              <a:t>h</a:t>
            </a:r>
            <a:r>
              <a:rPr sz="1500" spc="-86" dirty="0">
                <a:latin typeface="Calibri"/>
                <a:cs typeface="Calibri"/>
              </a:rPr>
              <a:t>tm"</a:t>
            </a:r>
            <a:r>
              <a:rPr sz="1500" spc="-116" dirty="0">
                <a:latin typeface="Calibri"/>
                <a:cs typeface="Calibri"/>
              </a:rPr>
              <a:t>&gt;</a:t>
            </a:r>
            <a:r>
              <a:rPr sz="1500" spc="-60" dirty="0">
                <a:latin typeface="Calibri"/>
                <a:cs typeface="Calibri"/>
              </a:rPr>
              <a:t>P</a:t>
            </a:r>
            <a:r>
              <a:rPr sz="1500" spc="-41" dirty="0">
                <a:latin typeface="Calibri"/>
                <a:cs typeface="Calibri"/>
              </a:rPr>
              <a:t>y</a:t>
            </a:r>
            <a:r>
              <a:rPr sz="1500" spc="-49" dirty="0">
                <a:latin typeface="Calibri"/>
                <a:cs typeface="Calibri"/>
              </a:rPr>
              <a:t>th</a:t>
            </a:r>
            <a:r>
              <a:rPr sz="1500" spc="-68" dirty="0">
                <a:latin typeface="Calibri"/>
                <a:cs typeface="Calibri"/>
              </a:rPr>
              <a:t>o</a:t>
            </a:r>
            <a:r>
              <a:rPr sz="1500" spc="-53" dirty="0">
                <a:latin typeface="Calibri"/>
                <a:cs typeface="Calibri"/>
              </a:rPr>
              <a:t>n</a:t>
            </a:r>
            <a:r>
              <a:rPr sz="1500" spc="-11" dirty="0">
                <a:latin typeface="宋体"/>
                <a:cs typeface="宋体"/>
              </a:rPr>
              <a:t>程</a:t>
            </a:r>
            <a:r>
              <a:rPr sz="1500" dirty="0">
                <a:latin typeface="宋体"/>
                <a:cs typeface="宋体"/>
              </a:rPr>
              <a:t>序设</a:t>
            </a:r>
            <a:r>
              <a:rPr sz="1500" spc="-11" dirty="0">
                <a:latin typeface="宋体"/>
                <a:cs typeface="宋体"/>
              </a:rPr>
              <a:t>计</a:t>
            </a:r>
            <a:r>
              <a:rPr sz="1500" spc="-180" dirty="0">
                <a:latin typeface="Calibri"/>
                <a:cs typeface="Calibri"/>
              </a:rPr>
              <a:t>&lt;</a:t>
            </a:r>
            <a:r>
              <a:rPr sz="1500" spc="-131" dirty="0">
                <a:latin typeface="Calibri"/>
                <a:cs typeface="Calibri"/>
              </a:rPr>
              <a:t>/</a:t>
            </a:r>
            <a:r>
              <a:rPr sz="1500" spc="-120" dirty="0">
                <a:latin typeface="Calibri"/>
                <a:cs typeface="Calibri"/>
              </a:rPr>
              <a:t>a&gt;&lt;/l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221" dirty="0">
                <a:latin typeface="Calibri"/>
                <a:cs typeface="Calibri"/>
              </a:rPr>
              <a:t>&lt;</a:t>
            </a:r>
            <a:r>
              <a:rPr sz="1500" spc="-83" dirty="0">
                <a:latin typeface="Calibri"/>
                <a:cs typeface="Calibri"/>
              </a:rPr>
              <a:t>l</a:t>
            </a:r>
            <a:r>
              <a:rPr sz="1500" spc="-79" dirty="0">
                <a:latin typeface="Calibri"/>
                <a:cs typeface="Calibri"/>
              </a:rPr>
              <a:t>i</a:t>
            </a:r>
            <a:r>
              <a:rPr sz="1500" spc="-229" dirty="0">
                <a:latin typeface="Calibri"/>
                <a:cs typeface="Calibri"/>
              </a:rPr>
              <a:t>&gt;</a:t>
            </a:r>
            <a:r>
              <a:rPr sz="1500" spc="-191" dirty="0">
                <a:latin typeface="Calibri"/>
                <a:cs typeface="Calibri"/>
              </a:rPr>
              <a:t>&lt;</a:t>
            </a:r>
            <a:r>
              <a:rPr sz="1500" spc="-139" dirty="0">
                <a:latin typeface="Calibri"/>
                <a:cs typeface="Calibri"/>
              </a:rPr>
              <a:t>a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hr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75" dirty="0">
                <a:latin typeface="Calibri"/>
                <a:cs typeface="Calibri"/>
              </a:rPr>
              <a:t>="j</a:t>
            </a:r>
            <a:r>
              <a:rPr sz="1500" spc="-120" dirty="0">
                <a:latin typeface="Calibri"/>
                <a:cs typeface="Calibri"/>
              </a:rPr>
              <a:t>a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15" dirty="0">
                <a:latin typeface="Calibri"/>
                <a:cs typeface="Calibri"/>
              </a:rPr>
              <a:t>a.</a:t>
            </a:r>
            <a:r>
              <a:rPr sz="1500" spc="-41" dirty="0">
                <a:latin typeface="Calibri"/>
                <a:cs typeface="Calibri"/>
              </a:rPr>
              <a:t>h</a:t>
            </a:r>
            <a:r>
              <a:rPr sz="1500" spc="-86" dirty="0">
                <a:latin typeface="Calibri"/>
                <a:cs typeface="Calibri"/>
              </a:rPr>
              <a:t>tm"</a:t>
            </a:r>
            <a:r>
              <a:rPr sz="1500" spc="-116" dirty="0">
                <a:latin typeface="Calibri"/>
                <a:cs typeface="Calibri"/>
              </a:rPr>
              <a:t>&gt;</a:t>
            </a:r>
            <a:r>
              <a:rPr sz="1500" spc="-41" dirty="0">
                <a:latin typeface="Calibri"/>
                <a:cs typeface="Calibri"/>
              </a:rPr>
              <a:t>J</a:t>
            </a:r>
            <a:r>
              <a:rPr sz="1500" spc="-90" dirty="0">
                <a:latin typeface="Calibri"/>
                <a:cs typeface="Calibri"/>
              </a:rPr>
              <a:t>a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45" dirty="0">
                <a:latin typeface="Calibri"/>
                <a:cs typeface="Calibri"/>
              </a:rPr>
              <a:t>a</a:t>
            </a:r>
            <a:r>
              <a:rPr sz="1500" dirty="0">
                <a:latin typeface="宋体"/>
                <a:cs typeface="宋体"/>
              </a:rPr>
              <a:t>程序设计</a:t>
            </a:r>
            <a:r>
              <a:rPr sz="1500" spc="-180" dirty="0">
                <a:latin typeface="Calibri"/>
                <a:cs typeface="Calibri"/>
              </a:rPr>
              <a:t>&lt;</a:t>
            </a:r>
            <a:r>
              <a:rPr sz="1500" spc="-131" dirty="0">
                <a:latin typeface="Calibri"/>
                <a:cs typeface="Calibri"/>
              </a:rPr>
              <a:t>/</a:t>
            </a:r>
            <a:r>
              <a:rPr sz="1500" spc="-120" dirty="0">
                <a:latin typeface="Calibri"/>
                <a:cs typeface="Calibri"/>
              </a:rPr>
              <a:t>a&gt;&lt;/l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84" dirty="0">
                <a:latin typeface="Calibri"/>
                <a:cs typeface="Calibri"/>
              </a:rPr>
              <a:t>&lt;</a:t>
            </a:r>
            <a:r>
              <a:rPr sz="1500" spc="-101" dirty="0">
                <a:latin typeface="Calibri"/>
                <a:cs typeface="Calibri"/>
              </a:rPr>
              <a:t>/</a:t>
            </a:r>
            <a:r>
              <a:rPr sz="1500" spc="-56" dirty="0">
                <a:latin typeface="Calibri"/>
                <a:cs typeface="Calibri"/>
              </a:rPr>
              <a:t>u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91" dirty="0">
                <a:latin typeface="Calibri"/>
                <a:cs typeface="Calibri"/>
              </a:rPr>
              <a:t>&lt;</a:t>
            </a:r>
            <a:r>
              <a:rPr sz="1500" spc="-139" dirty="0">
                <a:latin typeface="Calibri"/>
                <a:cs typeface="Calibri"/>
              </a:rPr>
              <a:t>a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hr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101" dirty="0">
                <a:latin typeface="Calibri"/>
                <a:cs typeface="Calibri"/>
              </a:rPr>
              <a:t>="boo</a:t>
            </a:r>
            <a:r>
              <a:rPr sz="1500" spc="-109" dirty="0">
                <a:latin typeface="Calibri"/>
                <a:cs typeface="Calibri"/>
              </a:rPr>
              <a:t>k</a:t>
            </a:r>
            <a:r>
              <a:rPr sz="1500" spc="-19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h</a:t>
            </a:r>
            <a:r>
              <a:rPr sz="1500" spc="-86" dirty="0">
                <a:latin typeface="Calibri"/>
                <a:cs typeface="Calibri"/>
              </a:rPr>
              <a:t>tm"</a:t>
            </a:r>
            <a:r>
              <a:rPr sz="1500" spc="-116" dirty="0">
                <a:latin typeface="Calibri"/>
                <a:cs typeface="Calibri"/>
              </a:rPr>
              <a:t>&gt;</a:t>
            </a:r>
            <a:r>
              <a:rPr sz="1500" spc="-94" dirty="0">
                <a:latin typeface="Calibri"/>
                <a:cs typeface="Calibri"/>
              </a:rPr>
              <a:t>Hom</a:t>
            </a:r>
            <a:r>
              <a:rPr sz="1500" spc="-75" dirty="0">
                <a:latin typeface="Calibri"/>
                <a:cs typeface="Calibri"/>
              </a:rPr>
              <a:t>e</a:t>
            </a:r>
            <a:r>
              <a:rPr sz="1500" spc="-180" dirty="0">
                <a:latin typeface="Calibri"/>
                <a:cs typeface="Calibri"/>
              </a:rPr>
              <a:t>&lt;</a:t>
            </a:r>
            <a:r>
              <a:rPr sz="1500" spc="-131" dirty="0">
                <a:latin typeface="Calibri"/>
                <a:cs typeface="Calibri"/>
              </a:rPr>
              <a:t>/</a:t>
            </a:r>
            <a:r>
              <a:rPr sz="1500" spc="-161" dirty="0">
                <a:latin typeface="Calibri"/>
                <a:cs typeface="Calibri"/>
              </a:rPr>
              <a:t>a&gt;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267653" indent="-258128">
              <a:spcBef>
                <a:spcPts val="1155"/>
              </a:spcBef>
              <a:buAutoNum type="arabicParenBoth" startAt="4"/>
              <a:tabLst>
                <a:tab pos="268129" algn="l"/>
              </a:tabLst>
            </a:pPr>
            <a:r>
              <a:rPr sz="1500" b="1" spc="-83" dirty="0">
                <a:latin typeface="Calibri"/>
                <a:cs typeface="Calibri"/>
              </a:rPr>
              <a:t>ne</a:t>
            </a:r>
            <a:r>
              <a:rPr sz="1500" b="1" spc="-49" dirty="0">
                <a:latin typeface="Calibri"/>
                <a:cs typeface="Calibri"/>
              </a:rPr>
              <a:t>t</a:t>
            </a:r>
            <a:r>
              <a:rPr sz="1500" b="1" spc="-109" dirty="0">
                <a:latin typeface="Calibri"/>
                <a:cs typeface="Calibri"/>
              </a:rPr>
              <a:t>w</a:t>
            </a:r>
            <a:r>
              <a:rPr sz="1500" b="1" spc="-75" dirty="0">
                <a:latin typeface="Calibri"/>
                <a:cs typeface="Calibri"/>
              </a:rPr>
              <a:t>ork.</a:t>
            </a:r>
            <a:r>
              <a:rPr sz="1500" b="1" spc="-116" dirty="0">
                <a:latin typeface="Calibri"/>
                <a:cs typeface="Calibri"/>
              </a:rPr>
              <a:t>h</a:t>
            </a:r>
            <a:r>
              <a:rPr sz="1500" b="1" spc="-109" dirty="0">
                <a:latin typeface="Calibri"/>
                <a:cs typeface="Calibri"/>
              </a:rPr>
              <a:t>tm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65" dirty="0">
                <a:latin typeface="Calibri"/>
                <a:cs typeface="Calibri"/>
              </a:rPr>
              <a:t>&lt;h3&gt;</a:t>
            </a:r>
            <a:r>
              <a:rPr sz="1500" dirty="0">
                <a:latin typeface="宋体"/>
                <a:cs typeface="宋体"/>
              </a:rPr>
              <a:t>计算机网络</a:t>
            </a:r>
            <a:r>
              <a:rPr sz="1500" spc="-98" dirty="0">
                <a:latin typeface="Calibri"/>
                <a:cs typeface="Calibri"/>
              </a:rPr>
              <a:t>&lt;/h</a:t>
            </a:r>
            <a:r>
              <a:rPr sz="1500" spc="-94" dirty="0">
                <a:latin typeface="Calibri"/>
                <a:cs typeface="Calibri"/>
              </a:rPr>
              <a:t>3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91" dirty="0">
                <a:latin typeface="Calibri"/>
                <a:cs typeface="Calibri"/>
              </a:rPr>
              <a:t>&lt;</a:t>
            </a:r>
            <a:r>
              <a:rPr sz="1500" spc="-139" dirty="0">
                <a:latin typeface="Calibri"/>
                <a:cs typeface="Calibri"/>
              </a:rPr>
              <a:t>a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hr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101" dirty="0">
                <a:latin typeface="Calibri"/>
                <a:cs typeface="Calibri"/>
              </a:rPr>
              <a:t>="boo</a:t>
            </a:r>
            <a:r>
              <a:rPr sz="1500" spc="-109" dirty="0">
                <a:latin typeface="Calibri"/>
                <a:cs typeface="Calibri"/>
              </a:rPr>
              <a:t>k</a:t>
            </a:r>
            <a:r>
              <a:rPr sz="1500" spc="-19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h</a:t>
            </a:r>
            <a:r>
              <a:rPr sz="1500" spc="-86" dirty="0">
                <a:latin typeface="Calibri"/>
                <a:cs typeface="Calibri"/>
              </a:rPr>
              <a:t>tm"</a:t>
            </a:r>
            <a:r>
              <a:rPr sz="1500" spc="-116" dirty="0">
                <a:latin typeface="Calibri"/>
                <a:cs typeface="Calibri"/>
              </a:rPr>
              <a:t>&gt;</a:t>
            </a:r>
            <a:r>
              <a:rPr sz="1500" spc="-94" dirty="0">
                <a:latin typeface="Calibri"/>
                <a:cs typeface="Calibri"/>
              </a:rPr>
              <a:t>Hom</a:t>
            </a:r>
            <a:r>
              <a:rPr sz="1500" spc="-75" dirty="0">
                <a:latin typeface="Calibri"/>
                <a:cs typeface="Calibri"/>
              </a:rPr>
              <a:t>e</a:t>
            </a:r>
            <a:r>
              <a:rPr sz="1500" spc="-180" dirty="0">
                <a:latin typeface="Calibri"/>
                <a:cs typeface="Calibri"/>
              </a:rPr>
              <a:t>&lt;</a:t>
            </a:r>
            <a:r>
              <a:rPr sz="1500" spc="-131" dirty="0">
                <a:latin typeface="Calibri"/>
                <a:cs typeface="Calibri"/>
              </a:rPr>
              <a:t>/</a:t>
            </a:r>
            <a:r>
              <a:rPr sz="1500" spc="-161" dirty="0">
                <a:latin typeface="Calibri"/>
                <a:cs typeface="Calibri"/>
              </a:rPr>
              <a:t>a&gt;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267653" indent="-258128">
              <a:spcBef>
                <a:spcPts val="1155"/>
              </a:spcBef>
              <a:buAutoNum type="arabicParenBoth" startAt="5"/>
              <a:tabLst>
                <a:tab pos="268129" algn="l"/>
              </a:tabLst>
            </a:pPr>
            <a:r>
              <a:rPr sz="1500" b="1" spc="-180" dirty="0">
                <a:latin typeface="Calibri"/>
                <a:cs typeface="Calibri"/>
              </a:rPr>
              <a:t>m</a:t>
            </a:r>
            <a:r>
              <a:rPr sz="1500" b="1" spc="-109" dirty="0">
                <a:latin typeface="Calibri"/>
                <a:cs typeface="Calibri"/>
              </a:rPr>
              <a:t>y</a:t>
            </a:r>
            <a:r>
              <a:rPr sz="1500" b="1" spc="-68" dirty="0">
                <a:latin typeface="Calibri"/>
                <a:cs typeface="Calibri"/>
              </a:rPr>
              <a:t>sql</a:t>
            </a:r>
            <a:r>
              <a:rPr sz="1500" b="1" spc="-38" dirty="0">
                <a:latin typeface="Calibri"/>
                <a:cs typeface="Calibri"/>
              </a:rPr>
              <a:t>.</a:t>
            </a:r>
            <a:r>
              <a:rPr sz="1500" b="1" spc="-116" dirty="0">
                <a:latin typeface="Calibri"/>
                <a:cs typeface="Calibri"/>
              </a:rPr>
              <a:t>h</a:t>
            </a:r>
            <a:r>
              <a:rPr sz="1500" b="1" spc="-109" dirty="0">
                <a:latin typeface="Calibri"/>
                <a:cs typeface="Calibri"/>
              </a:rPr>
              <a:t>tm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46" dirty="0">
                <a:latin typeface="Calibri"/>
                <a:cs typeface="Calibri"/>
              </a:rPr>
              <a:t>&lt;h3&gt;M</a:t>
            </a:r>
            <a:r>
              <a:rPr sz="1500" spc="-75" dirty="0">
                <a:latin typeface="Calibri"/>
                <a:cs typeface="Calibri"/>
              </a:rPr>
              <a:t>y</a:t>
            </a:r>
            <a:r>
              <a:rPr sz="1500" spc="-79" dirty="0">
                <a:latin typeface="Calibri"/>
                <a:cs typeface="Calibri"/>
              </a:rPr>
              <a:t>S</a:t>
            </a:r>
            <a:r>
              <a:rPr sz="1500" spc="-120" dirty="0">
                <a:latin typeface="Calibri"/>
                <a:cs typeface="Calibri"/>
              </a:rPr>
              <a:t>Q</a:t>
            </a:r>
            <a:r>
              <a:rPr sz="1500" spc="-79" dirty="0">
                <a:latin typeface="Calibri"/>
                <a:cs typeface="Calibri"/>
              </a:rPr>
              <a:t>L</a:t>
            </a:r>
            <a:r>
              <a:rPr sz="1500" dirty="0">
                <a:latin typeface="宋体"/>
                <a:cs typeface="宋体"/>
              </a:rPr>
              <a:t>数据库</a:t>
            </a:r>
            <a:r>
              <a:rPr sz="1500" spc="-116" dirty="0">
                <a:latin typeface="Calibri"/>
                <a:cs typeface="Calibri"/>
              </a:rPr>
              <a:t>&lt;/h</a:t>
            </a:r>
            <a:r>
              <a:rPr sz="1500" spc="-56" dirty="0">
                <a:latin typeface="Calibri"/>
                <a:cs typeface="Calibri"/>
              </a:rPr>
              <a:t>3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91" dirty="0">
                <a:latin typeface="Calibri"/>
                <a:cs typeface="Calibri"/>
              </a:rPr>
              <a:t>&lt;</a:t>
            </a:r>
            <a:r>
              <a:rPr sz="1500" spc="-139" dirty="0">
                <a:latin typeface="Calibri"/>
                <a:cs typeface="Calibri"/>
              </a:rPr>
              <a:t>a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hr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101" dirty="0">
                <a:latin typeface="Calibri"/>
                <a:cs typeface="Calibri"/>
              </a:rPr>
              <a:t>="boo</a:t>
            </a:r>
            <a:r>
              <a:rPr sz="1500" spc="-109" dirty="0">
                <a:latin typeface="Calibri"/>
                <a:cs typeface="Calibri"/>
              </a:rPr>
              <a:t>k</a:t>
            </a:r>
            <a:r>
              <a:rPr sz="1500" spc="-19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h</a:t>
            </a:r>
            <a:r>
              <a:rPr sz="1500" spc="-86" dirty="0">
                <a:latin typeface="Calibri"/>
                <a:cs typeface="Calibri"/>
              </a:rPr>
              <a:t>tm"</a:t>
            </a:r>
            <a:r>
              <a:rPr sz="1500" spc="-116" dirty="0">
                <a:latin typeface="Calibri"/>
                <a:cs typeface="Calibri"/>
              </a:rPr>
              <a:t>&gt;</a:t>
            </a:r>
            <a:r>
              <a:rPr sz="1500" spc="-94" dirty="0">
                <a:latin typeface="Calibri"/>
                <a:cs typeface="Calibri"/>
              </a:rPr>
              <a:t>Hom</a:t>
            </a:r>
            <a:r>
              <a:rPr sz="1500" spc="-75" dirty="0">
                <a:latin typeface="Calibri"/>
                <a:cs typeface="Calibri"/>
              </a:rPr>
              <a:t>e</a:t>
            </a:r>
            <a:r>
              <a:rPr sz="1500" spc="-180" dirty="0">
                <a:latin typeface="Calibri"/>
                <a:cs typeface="Calibri"/>
              </a:rPr>
              <a:t>&lt;</a:t>
            </a:r>
            <a:r>
              <a:rPr sz="1500" spc="-131" dirty="0">
                <a:latin typeface="Calibri"/>
                <a:cs typeface="Calibri"/>
              </a:rPr>
              <a:t>/</a:t>
            </a:r>
            <a:r>
              <a:rPr sz="1500" spc="-161" dirty="0">
                <a:latin typeface="Calibri"/>
                <a:cs typeface="Calibri"/>
              </a:rPr>
              <a:t>a&gt;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073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19304</TotalTime>
  <Words>3277</Words>
  <Application>Microsoft Office PowerPoint</Application>
  <PresentationFormat>全屏显示(16:9)</PresentationFormat>
  <Paragraphs>420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隶书</vt:lpstr>
      <vt:lpstr>宋体</vt:lpstr>
      <vt:lpstr>微软雅黑</vt:lpstr>
      <vt:lpstr>Calibri</vt:lpstr>
      <vt:lpstr>Consolas</vt:lpstr>
      <vt:lpstr>Constantia</vt:lpstr>
      <vt:lpstr>Times New Roman</vt:lpstr>
      <vt:lpstr>Wingdings 2</vt:lpstr>
      <vt:lpstr>流畅</vt:lpstr>
      <vt:lpstr>第四章 Scrapy 框架爬虫程序（4.3-4.4）</vt:lpstr>
      <vt:lpstr>4 Scrapy 框架爬虫程序</vt:lpstr>
      <vt:lpstr>入口</vt:lpstr>
      <vt:lpstr>4.3 Scrapy爬取和存储数据</vt:lpstr>
      <vt:lpstr>PowerPoint 演示文稿</vt:lpstr>
      <vt:lpstr>4 Scrapy 框架爬虫程序</vt:lpstr>
      <vt:lpstr>4.4 Scrapy爬取网站数据</vt:lpstr>
      <vt:lpstr>4.4.1 建立Web网站</vt:lpstr>
      <vt:lpstr>PowerPoint 演示文稿</vt:lpstr>
      <vt:lpstr>PowerPoint 演示文稿</vt:lpstr>
      <vt:lpstr>PowerPoint 演示文稿</vt:lpstr>
      <vt:lpstr>4.4.2编写scrapy爬虫程序</vt:lpstr>
      <vt:lpstr>PowerPoint 演示文稿</vt:lpstr>
      <vt:lpstr>执行run.py结果：</vt:lpstr>
      <vt:lpstr>PowerPoint 演示文稿</vt:lpstr>
      <vt:lpstr>PowerPoint 演示文稿</vt:lpstr>
      <vt:lpstr>4 Scrapy 框架爬虫程序</vt:lpstr>
      <vt:lpstr>4.5 Scrapy爬取当当网站图书数据</vt:lpstr>
      <vt:lpstr>4.5.1网站图书数据分析</vt:lpstr>
      <vt:lpstr>PowerPoint 演示文稿</vt:lpstr>
      <vt:lpstr>PowerPoint 演示文稿</vt:lpstr>
      <vt:lpstr>我们通过prettify整理后就可以清晰看到&lt;li&gt;层次结构，结果如下：</vt:lpstr>
      <vt:lpstr>PowerPoint 演示文稿</vt:lpstr>
      <vt:lpstr>PowerPoint 演示文稿</vt:lpstr>
      <vt:lpstr>PowerPoint 演示文稿</vt:lpstr>
      <vt:lpstr>PowerPoint 演示文稿</vt:lpstr>
      <vt:lpstr>4.5.2网站图书数据提取</vt:lpstr>
      <vt:lpstr>PowerPoint 演示文稿</vt:lpstr>
      <vt:lpstr>PowerPoint 演示文稿</vt:lpstr>
      <vt:lpstr>PowerPoint 演示文稿</vt:lpstr>
      <vt:lpstr>程序执行结果：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4.5.3 网站图书数据爬取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程序还有一个核心部分是如何连续爬取不同的网页：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James</dc:creator>
  <cp:lastModifiedBy>Beautiful</cp:lastModifiedBy>
  <cp:revision>474</cp:revision>
  <cp:lastPrinted>2020-10-13T14:43:27Z</cp:lastPrinted>
  <dcterms:created xsi:type="dcterms:W3CDTF">2017-06-21T12:25:22Z</dcterms:created>
  <dcterms:modified xsi:type="dcterms:W3CDTF">2020-10-15T11:46:48Z</dcterms:modified>
</cp:coreProperties>
</file>