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handoutMasterIdLst>
    <p:handoutMasterId r:id="rId19"/>
  </p:handoutMasterIdLst>
  <p:sldIdLst>
    <p:sldId id="309" r:id="rId2"/>
    <p:sldId id="332" r:id="rId3"/>
    <p:sldId id="333" r:id="rId4"/>
    <p:sldId id="334" r:id="rId5"/>
    <p:sldId id="291" r:id="rId6"/>
    <p:sldId id="327" r:id="rId7"/>
    <p:sldId id="336" r:id="rId8"/>
    <p:sldId id="337" r:id="rId9"/>
    <p:sldId id="338" r:id="rId10"/>
    <p:sldId id="339" r:id="rId11"/>
    <p:sldId id="329" r:id="rId12"/>
    <p:sldId id="328" r:id="rId13"/>
    <p:sldId id="335" r:id="rId14"/>
    <p:sldId id="330" r:id="rId15"/>
    <p:sldId id="326" r:id="rId16"/>
    <p:sldId id="331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73494" autoAdjust="0"/>
  </p:normalViewPr>
  <p:slideViewPr>
    <p:cSldViewPr>
      <p:cViewPr varScale="1">
        <p:scale>
          <a:sx n="112" d="100"/>
          <a:sy n="112" d="100"/>
        </p:scale>
        <p:origin x="1584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18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907F21-026C-4D59-9B87-FDED855328BC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</dgm:pt>
    <dgm:pt modelId="{92B8E3D0-6AAC-45C0-98B1-0AC366914914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 smtClean="0"/>
            <a:t>大数据</a:t>
          </a:r>
          <a:r>
            <a:rPr lang="en-US" altLang="zh-CN" dirty="0" smtClean="0"/>
            <a:t>5V</a:t>
          </a:r>
          <a:r>
            <a:rPr lang="zh-CN" altLang="en-US" dirty="0" smtClean="0"/>
            <a:t>特性</a:t>
          </a:r>
          <a:endParaRPr lang="zh-CN" altLang="en-US" dirty="0"/>
        </a:p>
      </dgm:t>
    </dgm:pt>
    <dgm:pt modelId="{C4445885-2D34-4D8A-95BD-7E6411A352DF}" type="parTrans" cxnId="{7B6FF60C-B39C-4BDC-B0AC-5962072209C0}">
      <dgm:prSet/>
      <dgm:spPr/>
      <dgm:t>
        <a:bodyPr/>
        <a:lstStyle/>
        <a:p>
          <a:endParaRPr lang="zh-CN" altLang="en-US"/>
        </a:p>
      </dgm:t>
    </dgm:pt>
    <dgm:pt modelId="{290ECD0F-7EC0-4D50-B711-68F116D75B44}" type="sibTrans" cxnId="{7B6FF60C-B39C-4BDC-B0AC-5962072209C0}">
      <dgm:prSet/>
      <dgm:spPr/>
      <dgm:t>
        <a:bodyPr/>
        <a:lstStyle/>
        <a:p>
          <a:endParaRPr lang="zh-CN" altLang="en-US"/>
        </a:p>
      </dgm:t>
    </dgm:pt>
    <dgm:pt modelId="{ADA5DB49-7AF8-44A0-9450-429B701623BB}">
      <dgm:prSet phldrT="[文本]"/>
      <dgm:spPr/>
      <dgm:t>
        <a:bodyPr/>
        <a:lstStyle/>
        <a:p>
          <a:endParaRPr lang="zh-CN" altLang="en-US"/>
        </a:p>
      </dgm:t>
    </dgm:pt>
    <dgm:pt modelId="{98EF2DAC-04EC-4F45-A2E0-CBE04D33072D}" type="parTrans" cxnId="{9D1C6571-152D-4D1B-AA47-4243FD3ABEEB}">
      <dgm:prSet/>
      <dgm:spPr/>
      <dgm:t>
        <a:bodyPr/>
        <a:lstStyle/>
        <a:p>
          <a:endParaRPr lang="zh-CN" altLang="en-US"/>
        </a:p>
      </dgm:t>
    </dgm:pt>
    <dgm:pt modelId="{5AB0B4A5-0311-460A-974A-D9D4BD1D5414}" type="sibTrans" cxnId="{9D1C6571-152D-4D1B-AA47-4243FD3ABEEB}">
      <dgm:prSet/>
      <dgm:spPr/>
      <dgm:t>
        <a:bodyPr/>
        <a:lstStyle/>
        <a:p>
          <a:endParaRPr lang="zh-CN" altLang="en-US"/>
        </a:p>
      </dgm:t>
    </dgm:pt>
    <dgm:pt modelId="{3E6D440A-32EA-4087-921C-011A869F73B5}">
      <dgm:prSet phldrT="[文本]" phldr="1"/>
      <dgm:spPr/>
      <dgm:t>
        <a:bodyPr/>
        <a:lstStyle/>
        <a:p>
          <a:endParaRPr lang="zh-CN" altLang="en-US" dirty="0"/>
        </a:p>
      </dgm:t>
    </dgm:pt>
    <dgm:pt modelId="{EC48C20E-5368-435B-9F74-604664B04FB7}" type="parTrans" cxnId="{6A15272D-096A-4015-8F47-7FB53842DD5D}">
      <dgm:prSet/>
      <dgm:spPr/>
      <dgm:t>
        <a:bodyPr/>
        <a:lstStyle/>
        <a:p>
          <a:endParaRPr lang="zh-CN" altLang="en-US"/>
        </a:p>
      </dgm:t>
    </dgm:pt>
    <dgm:pt modelId="{082D91A5-BF5A-44B7-9B6B-DEB64744DE8A}" type="sibTrans" cxnId="{6A15272D-096A-4015-8F47-7FB53842DD5D}">
      <dgm:prSet/>
      <dgm:spPr/>
      <dgm:t>
        <a:bodyPr/>
        <a:lstStyle/>
        <a:p>
          <a:endParaRPr lang="zh-CN" altLang="en-US"/>
        </a:p>
      </dgm:t>
    </dgm:pt>
    <dgm:pt modelId="{CD0E47F5-152E-4313-B79F-63B67855C313}">
      <dgm:prSet/>
      <dgm:spPr/>
      <dgm:t>
        <a:bodyPr/>
        <a:lstStyle/>
        <a:p>
          <a:endParaRPr lang="zh-CN" altLang="en-US" dirty="0"/>
        </a:p>
      </dgm:t>
    </dgm:pt>
    <dgm:pt modelId="{1B4BADEF-2B97-4128-947C-6ED18CD0E78C}" type="parTrans" cxnId="{03CB61EC-0B81-4A9A-9F59-DD6627340782}">
      <dgm:prSet/>
      <dgm:spPr/>
      <dgm:t>
        <a:bodyPr/>
        <a:lstStyle/>
        <a:p>
          <a:endParaRPr lang="zh-CN" altLang="en-US"/>
        </a:p>
      </dgm:t>
    </dgm:pt>
    <dgm:pt modelId="{964D5692-E023-469E-BD94-02E1A51D31CE}" type="sibTrans" cxnId="{03CB61EC-0B81-4A9A-9F59-DD6627340782}">
      <dgm:prSet/>
      <dgm:spPr/>
      <dgm:t>
        <a:bodyPr/>
        <a:lstStyle/>
        <a:p>
          <a:endParaRPr lang="zh-CN" altLang="en-US"/>
        </a:p>
      </dgm:t>
    </dgm:pt>
    <dgm:pt modelId="{671646A6-05F9-44C9-9712-75B815FFE5E2}">
      <dgm:prSet/>
      <dgm:spPr/>
      <dgm:t>
        <a:bodyPr/>
        <a:lstStyle/>
        <a:p>
          <a:endParaRPr lang="zh-CN" altLang="en-US"/>
        </a:p>
      </dgm:t>
    </dgm:pt>
    <dgm:pt modelId="{64C8F8CD-5887-4C3C-B723-74FA5F8E1E25}" type="parTrans" cxnId="{610E77FA-34BF-4D9C-99A0-8FB98A7E51F8}">
      <dgm:prSet/>
      <dgm:spPr/>
      <dgm:t>
        <a:bodyPr/>
        <a:lstStyle/>
        <a:p>
          <a:endParaRPr lang="zh-CN" altLang="en-US"/>
        </a:p>
      </dgm:t>
    </dgm:pt>
    <dgm:pt modelId="{75EFCCCE-DB4E-4CAD-8BF3-D87788A36CE2}" type="sibTrans" cxnId="{610E77FA-34BF-4D9C-99A0-8FB98A7E51F8}">
      <dgm:prSet/>
      <dgm:spPr/>
      <dgm:t>
        <a:bodyPr/>
        <a:lstStyle/>
        <a:p>
          <a:endParaRPr lang="zh-CN" altLang="en-US"/>
        </a:p>
      </dgm:t>
    </dgm:pt>
    <dgm:pt modelId="{97CC4C6F-C3F0-446D-9C0F-241E104794B3}">
      <dgm:prSet phldrT="[文本]"/>
      <dgm:spPr/>
      <dgm:t>
        <a:bodyPr/>
        <a:lstStyle/>
        <a:p>
          <a:r>
            <a:rPr lang="en-US" b="1" i="0" dirty="0" smtClean="0"/>
            <a:t>Volume</a:t>
          </a:r>
          <a:r>
            <a:rPr lang="zh-CN" altLang="en-US" b="1" i="0" dirty="0" smtClean="0"/>
            <a:t>（大）</a:t>
          </a:r>
          <a:endParaRPr lang="zh-CN" altLang="en-US" dirty="0"/>
        </a:p>
      </dgm:t>
    </dgm:pt>
    <dgm:pt modelId="{7BD88855-68D4-43B9-BAE6-F3770D020C49}" type="parTrans" cxnId="{F43F6F24-A4D0-4405-9FDB-8A9AEDDB6C6B}">
      <dgm:prSet/>
      <dgm:spPr/>
      <dgm:t>
        <a:bodyPr/>
        <a:lstStyle/>
        <a:p>
          <a:endParaRPr lang="zh-CN" altLang="en-US"/>
        </a:p>
      </dgm:t>
    </dgm:pt>
    <dgm:pt modelId="{E31C8653-D17D-4332-AE96-AAF267BAFB1C}" type="sibTrans" cxnId="{F43F6F24-A4D0-4405-9FDB-8A9AEDDB6C6B}">
      <dgm:prSet/>
      <dgm:spPr/>
      <dgm:t>
        <a:bodyPr/>
        <a:lstStyle/>
        <a:p>
          <a:endParaRPr lang="zh-CN" altLang="en-US"/>
        </a:p>
      </dgm:t>
    </dgm:pt>
    <dgm:pt modelId="{0E7E12BA-481C-4FDE-A96B-D1657F7EBD45}">
      <dgm:prSet/>
      <dgm:spPr/>
      <dgm:t>
        <a:bodyPr/>
        <a:lstStyle/>
        <a:p>
          <a:r>
            <a:rPr lang="en-US" altLang="zh-CN" b="1" dirty="0" smtClean="0"/>
            <a:t>Variety</a:t>
          </a:r>
          <a:r>
            <a:rPr lang="zh-CN" altLang="en-US" b="1" dirty="0" smtClean="0"/>
            <a:t>（多）</a:t>
          </a:r>
          <a:endParaRPr lang="zh-CN" altLang="en-US" dirty="0"/>
        </a:p>
      </dgm:t>
    </dgm:pt>
    <dgm:pt modelId="{4D3D5435-508C-4377-921C-89921DDBD246}" type="parTrans" cxnId="{976E9F4A-A4B6-4946-B260-304252E9BAD8}">
      <dgm:prSet/>
      <dgm:spPr/>
      <dgm:t>
        <a:bodyPr/>
        <a:lstStyle/>
        <a:p>
          <a:endParaRPr lang="zh-CN" altLang="en-US"/>
        </a:p>
      </dgm:t>
    </dgm:pt>
    <dgm:pt modelId="{038EEA91-AF17-4C0F-A3C4-B3FA4B4B1925}" type="sibTrans" cxnId="{976E9F4A-A4B6-4946-B260-304252E9BAD8}">
      <dgm:prSet/>
      <dgm:spPr/>
      <dgm:t>
        <a:bodyPr/>
        <a:lstStyle/>
        <a:p>
          <a:endParaRPr lang="zh-CN" altLang="en-US"/>
        </a:p>
      </dgm:t>
    </dgm:pt>
    <dgm:pt modelId="{DDC72113-C761-452F-839B-A49121CE5DBF}">
      <dgm:prSet/>
      <dgm:spPr/>
      <dgm:t>
        <a:bodyPr/>
        <a:lstStyle/>
        <a:p>
          <a:r>
            <a:rPr lang="en-US" altLang="zh-CN" b="1" dirty="0" smtClean="0"/>
            <a:t>Value</a:t>
          </a:r>
          <a:r>
            <a:rPr lang="zh-CN" altLang="en-US" dirty="0" smtClean="0"/>
            <a:t>（值）</a:t>
          </a:r>
          <a:endParaRPr lang="zh-CN" altLang="en-US" dirty="0"/>
        </a:p>
      </dgm:t>
    </dgm:pt>
    <dgm:pt modelId="{7F69D85A-128C-4B60-9DF0-119AB49402D7}" type="parTrans" cxnId="{565A6F4B-511C-4A45-9CC0-C812359BB42F}">
      <dgm:prSet/>
      <dgm:spPr/>
      <dgm:t>
        <a:bodyPr/>
        <a:lstStyle/>
        <a:p>
          <a:endParaRPr lang="zh-CN" altLang="en-US"/>
        </a:p>
      </dgm:t>
    </dgm:pt>
    <dgm:pt modelId="{D341C6E2-2F3B-4470-9C7C-93CF7A6F295D}" type="sibTrans" cxnId="{565A6F4B-511C-4A45-9CC0-C812359BB42F}">
      <dgm:prSet/>
      <dgm:spPr/>
      <dgm:t>
        <a:bodyPr/>
        <a:lstStyle/>
        <a:p>
          <a:endParaRPr lang="zh-CN" altLang="en-US"/>
        </a:p>
      </dgm:t>
    </dgm:pt>
    <dgm:pt modelId="{EE201563-31C8-404D-87BE-51FE57BD8F30}">
      <dgm:prSet/>
      <dgm:spPr/>
      <dgm:t>
        <a:bodyPr/>
        <a:lstStyle/>
        <a:p>
          <a:r>
            <a:rPr lang="en-US" altLang="zh-CN" b="1" dirty="0" smtClean="0"/>
            <a:t>Velocity</a:t>
          </a:r>
          <a:r>
            <a:rPr lang="zh-CN" altLang="en-US" dirty="0" smtClean="0"/>
            <a:t>（快）</a:t>
          </a:r>
          <a:endParaRPr lang="zh-CN" altLang="en-US" dirty="0"/>
        </a:p>
      </dgm:t>
    </dgm:pt>
    <dgm:pt modelId="{10EE92AC-9B5F-4FA6-A0A2-3CC90B7B0F26}" type="parTrans" cxnId="{FBB89314-A706-4240-A621-0C0B35F49222}">
      <dgm:prSet/>
      <dgm:spPr/>
      <dgm:t>
        <a:bodyPr/>
        <a:lstStyle/>
        <a:p>
          <a:endParaRPr lang="zh-CN" altLang="en-US"/>
        </a:p>
      </dgm:t>
    </dgm:pt>
    <dgm:pt modelId="{FFC19F3B-849A-4E45-BFA5-A75D53D26374}" type="sibTrans" cxnId="{FBB89314-A706-4240-A621-0C0B35F49222}">
      <dgm:prSet/>
      <dgm:spPr/>
      <dgm:t>
        <a:bodyPr/>
        <a:lstStyle/>
        <a:p>
          <a:endParaRPr lang="zh-CN" altLang="en-US"/>
        </a:p>
      </dgm:t>
    </dgm:pt>
    <dgm:pt modelId="{2C30282B-718E-418E-A3B2-2D977ACD2D40}">
      <dgm:prSet/>
      <dgm:spPr/>
      <dgm:t>
        <a:bodyPr/>
        <a:lstStyle/>
        <a:p>
          <a:r>
            <a:rPr lang="en-US" altLang="zh-CN" b="1" dirty="0" smtClean="0"/>
            <a:t>Veracity</a:t>
          </a:r>
          <a:r>
            <a:rPr lang="zh-CN" altLang="en-US" dirty="0" smtClean="0"/>
            <a:t>（信）</a:t>
          </a:r>
          <a:endParaRPr lang="zh-CN" altLang="en-US" dirty="0"/>
        </a:p>
      </dgm:t>
    </dgm:pt>
    <dgm:pt modelId="{E725F5BC-AA06-43D0-BE49-74B6AA1195FB}" type="parTrans" cxnId="{37E495AE-0E0F-46C3-9EA1-A7A05577C750}">
      <dgm:prSet/>
      <dgm:spPr/>
      <dgm:t>
        <a:bodyPr/>
        <a:lstStyle/>
        <a:p>
          <a:endParaRPr lang="zh-CN" altLang="en-US"/>
        </a:p>
      </dgm:t>
    </dgm:pt>
    <dgm:pt modelId="{37FB05DB-0802-406C-A3CA-8510343C1F7C}" type="sibTrans" cxnId="{37E495AE-0E0F-46C3-9EA1-A7A05577C750}">
      <dgm:prSet/>
      <dgm:spPr/>
      <dgm:t>
        <a:bodyPr/>
        <a:lstStyle/>
        <a:p>
          <a:endParaRPr lang="zh-CN" altLang="en-US"/>
        </a:p>
      </dgm:t>
    </dgm:pt>
    <dgm:pt modelId="{504658A3-A5D0-4FF9-8A0A-1CF911602E20}" type="pres">
      <dgm:prSet presAssocID="{60907F21-026C-4D59-9B87-FDED855328B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BD6CE6C-512C-4EF3-A18C-76D7BFA4DEB1}" type="pres">
      <dgm:prSet presAssocID="{92B8E3D0-6AAC-45C0-98B1-0AC366914914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DA18AF81-3560-47EA-8B5C-4183552C95A0}" type="pres">
      <dgm:prSet presAssocID="{97CC4C6F-C3F0-446D-9C0F-241E104794B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533BBC-6839-4D4B-A1A2-C75C7BC3140D}" type="pres">
      <dgm:prSet presAssocID="{97CC4C6F-C3F0-446D-9C0F-241E104794B3}" presName="dummy" presStyleCnt="0"/>
      <dgm:spPr/>
    </dgm:pt>
    <dgm:pt modelId="{39E77D55-1702-4B1D-A739-F96E326D5E48}" type="pres">
      <dgm:prSet presAssocID="{E31C8653-D17D-4332-AE96-AAF267BAFB1C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D6C9A5B8-3D9E-4253-9DF7-5B260843E9FA}" type="pres">
      <dgm:prSet presAssocID="{0E7E12BA-481C-4FDE-A96B-D1657F7EBD4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C66352-6ED7-4BB3-A254-8F5AAACC0B8B}" type="pres">
      <dgm:prSet presAssocID="{0E7E12BA-481C-4FDE-A96B-D1657F7EBD45}" presName="dummy" presStyleCnt="0"/>
      <dgm:spPr/>
    </dgm:pt>
    <dgm:pt modelId="{A0385224-7560-41EE-A451-B3B42B0F6040}" type="pres">
      <dgm:prSet presAssocID="{038EEA91-AF17-4C0F-A3C4-B3FA4B4B1925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87D1A187-EE54-4D93-B5DA-1F71D4F1745D}" type="pres">
      <dgm:prSet presAssocID="{DDC72113-C761-452F-839B-A49121CE5DB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FE8C41-8A40-443E-A0A9-DD8ACA45A078}" type="pres">
      <dgm:prSet presAssocID="{DDC72113-C761-452F-839B-A49121CE5DBF}" presName="dummy" presStyleCnt="0"/>
      <dgm:spPr/>
    </dgm:pt>
    <dgm:pt modelId="{5BECA007-F04B-4D79-8499-690F327834B5}" type="pres">
      <dgm:prSet presAssocID="{D341C6E2-2F3B-4470-9C7C-93CF7A6F295D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EA9B0FA3-55EE-4931-92CE-0583C32ED7D1}" type="pres">
      <dgm:prSet presAssocID="{EE201563-31C8-404D-87BE-51FE57BD8F3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7173A2-DA51-41B8-A6A8-2E9AF7A84AA6}" type="pres">
      <dgm:prSet presAssocID="{EE201563-31C8-404D-87BE-51FE57BD8F30}" presName="dummy" presStyleCnt="0"/>
      <dgm:spPr/>
    </dgm:pt>
    <dgm:pt modelId="{6455F83B-DB84-47B9-ADB9-F7D324FD7C6B}" type="pres">
      <dgm:prSet presAssocID="{FFC19F3B-849A-4E45-BFA5-A75D53D26374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531E2432-D5A6-4059-84D6-66BCBB5FC95E}" type="pres">
      <dgm:prSet presAssocID="{2C30282B-718E-418E-A3B2-2D977ACD2D4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91939C-46C5-4268-A60B-EFB656AF204B}" type="pres">
      <dgm:prSet presAssocID="{2C30282B-718E-418E-A3B2-2D977ACD2D40}" presName="dummy" presStyleCnt="0"/>
      <dgm:spPr/>
    </dgm:pt>
    <dgm:pt modelId="{F4679025-AC8C-4AD7-A315-9FE6E151B4AC}" type="pres">
      <dgm:prSet presAssocID="{37FB05DB-0802-406C-A3CA-8510343C1F7C}" presName="sibTrans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A6F4BE83-9EF1-4C1F-A780-F31CC43D44B0}" type="presOf" srcId="{92B8E3D0-6AAC-45C0-98B1-0AC366914914}" destId="{DBD6CE6C-512C-4EF3-A18C-76D7BFA4DEB1}" srcOrd="0" destOrd="0" presId="urn:microsoft.com/office/officeart/2005/8/layout/radial6"/>
    <dgm:cxn modelId="{FBB89314-A706-4240-A621-0C0B35F49222}" srcId="{92B8E3D0-6AAC-45C0-98B1-0AC366914914}" destId="{EE201563-31C8-404D-87BE-51FE57BD8F30}" srcOrd="3" destOrd="0" parTransId="{10EE92AC-9B5F-4FA6-A0A2-3CC90B7B0F26}" sibTransId="{FFC19F3B-849A-4E45-BFA5-A75D53D26374}"/>
    <dgm:cxn modelId="{37E495AE-0E0F-46C3-9EA1-A7A05577C750}" srcId="{92B8E3D0-6AAC-45C0-98B1-0AC366914914}" destId="{2C30282B-718E-418E-A3B2-2D977ACD2D40}" srcOrd="4" destOrd="0" parTransId="{E725F5BC-AA06-43D0-BE49-74B6AA1195FB}" sibTransId="{37FB05DB-0802-406C-A3CA-8510343C1F7C}"/>
    <dgm:cxn modelId="{0EF0ABBB-F6CE-432D-A7FA-D8A1DF7DD906}" type="presOf" srcId="{2C30282B-718E-418E-A3B2-2D977ACD2D40}" destId="{531E2432-D5A6-4059-84D6-66BCBB5FC95E}" srcOrd="0" destOrd="0" presId="urn:microsoft.com/office/officeart/2005/8/layout/radial6"/>
    <dgm:cxn modelId="{F43F6F24-A4D0-4405-9FDB-8A9AEDDB6C6B}" srcId="{92B8E3D0-6AAC-45C0-98B1-0AC366914914}" destId="{97CC4C6F-C3F0-446D-9C0F-241E104794B3}" srcOrd="0" destOrd="0" parTransId="{7BD88855-68D4-43B9-BAE6-F3770D020C49}" sibTransId="{E31C8653-D17D-4332-AE96-AAF267BAFB1C}"/>
    <dgm:cxn modelId="{7B6FF60C-B39C-4BDC-B0AC-5962072209C0}" srcId="{60907F21-026C-4D59-9B87-FDED855328BC}" destId="{92B8E3D0-6AAC-45C0-98B1-0AC366914914}" srcOrd="0" destOrd="0" parTransId="{C4445885-2D34-4D8A-95BD-7E6411A352DF}" sibTransId="{290ECD0F-7EC0-4D50-B711-68F116D75B44}"/>
    <dgm:cxn modelId="{03CB61EC-0B81-4A9A-9F59-DD6627340782}" srcId="{60907F21-026C-4D59-9B87-FDED855328BC}" destId="{CD0E47F5-152E-4313-B79F-63B67855C313}" srcOrd="3" destOrd="0" parTransId="{1B4BADEF-2B97-4128-947C-6ED18CD0E78C}" sibTransId="{964D5692-E023-469E-BD94-02E1A51D31CE}"/>
    <dgm:cxn modelId="{9D1C6571-152D-4D1B-AA47-4243FD3ABEEB}" srcId="{60907F21-026C-4D59-9B87-FDED855328BC}" destId="{ADA5DB49-7AF8-44A0-9450-429B701623BB}" srcOrd="1" destOrd="0" parTransId="{98EF2DAC-04EC-4F45-A2E0-CBE04D33072D}" sibTransId="{5AB0B4A5-0311-460A-974A-D9D4BD1D5414}"/>
    <dgm:cxn modelId="{20B12BD4-662C-4893-B52E-ECC90852F055}" type="presOf" srcId="{0E7E12BA-481C-4FDE-A96B-D1657F7EBD45}" destId="{D6C9A5B8-3D9E-4253-9DF7-5B260843E9FA}" srcOrd="0" destOrd="0" presId="urn:microsoft.com/office/officeart/2005/8/layout/radial6"/>
    <dgm:cxn modelId="{E94A5DB6-C627-402F-962B-26864715FC31}" type="presOf" srcId="{97CC4C6F-C3F0-446D-9C0F-241E104794B3}" destId="{DA18AF81-3560-47EA-8B5C-4183552C95A0}" srcOrd="0" destOrd="0" presId="urn:microsoft.com/office/officeart/2005/8/layout/radial6"/>
    <dgm:cxn modelId="{6A15272D-096A-4015-8F47-7FB53842DD5D}" srcId="{60907F21-026C-4D59-9B87-FDED855328BC}" destId="{3E6D440A-32EA-4087-921C-011A869F73B5}" srcOrd="2" destOrd="0" parTransId="{EC48C20E-5368-435B-9F74-604664B04FB7}" sibTransId="{082D91A5-BF5A-44B7-9B6B-DEB64744DE8A}"/>
    <dgm:cxn modelId="{976E9F4A-A4B6-4946-B260-304252E9BAD8}" srcId="{92B8E3D0-6AAC-45C0-98B1-0AC366914914}" destId="{0E7E12BA-481C-4FDE-A96B-D1657F7EBD45}" srcOrd="1" destOrd="0" parTransId="{4D3D5435-508C-4377-921C-89921DDBD246}" sibTransId="{038EEA91-AF17-4C0F-A3C4-B3FA4B4B1925}"/>
    <dgm:cxn modelId="{610E77FA-34BF-4D9C-99A0-8FB98A7E51F8}" srcId="{60907F21-026C-4D59-9B87-FDED855328BC}" destId="{671646A6-05F9-44C9-9712-75B815FFE5E2}" srcOrd="4" destOrd="0" parTransId="{64C8F8CD-5887-4C3C-B723-74FA5F8E1E25}" sibTransId="{75EFCCCE-DB4E-4CAD-8BF3-D87788A36CE2}"/>
    <dgm:cxn modelId="{BDD67D1B-B741-4009-8350-2BCA99B42CF0}" type="presOf" srcId="{038EEA91-AF17-4C0F-A3C4-B3FA4B4B1925}" destId="{A0385224-7560-41EE-A451-B3B42B0F6040}" srcOrd="0" destOrd="0" presId="urn:microsoft.com/office/officeart/2005/8/layout/radial6"/>
    <dgm:cxn modelId="{57FE1027-B6ED-461E-9EFE-F2193F660C58}" type="presOf" srcId="{37FB05DB-0802-406C-A3CA-8510343C1F7C}" destId="{F4679025-AC8C-4AD7-A315-9FE6E151B4AC}" srcOrd="0" destOrd="0" presId="urn:microsoft.com/office/officeart/2005/8/layout/radial6"/>
    <dgm:cxn modelId="{27019BAB-EBAD-4D9B-B127-5A4B237EC08F}" type="presOf" srcId="{DDC72113-C761-452F-839B-A49121CE5DBF}" destId="{87D1A187-EE54-4D93-B5DA-1F71D4F1745D}" srcOrd="0" destOrd="0" presId="urn:microsoft.com/office/officeart/2005/8/layout/radial6"/>
    <dgm:cxn modelId="{BB5E0451-0B4B-4C37-BB97-B15E7A6AFF01}" type="presOf" srcId="{EE201563-31C8-404D-87BE-51FE57BD8F30}" destId="{EA9B0FA3-55EE-4931-92CE-0583C32ED7D1}" srcOrd="0" destOrd="0" presId="urn:microsoft.com/office/officeart/2005/8/layout/radial6"/>
    <dgm:cxn modelId="{65DFF52F-6D64-4DD2-9CF1-1CBD59EE4B27}" type="presOf" srcId="{D341C6E2-2F3B-4470-9C7C-93CF7A6F295D}" destId="{5BECA007-F04B-4D79-8499-690F327834B5}" srcOrd="0" destOrd="0" presId="urn:microsoft.com/office/officeart/2005/8/layout/radial6"/>
    <dgm:cxn modelId="{C8F3C415-2E43-4B98-93F3-465A40C204C0}" type="presOf" srcId="{FFC19F3B-849A-4E45-BFA5-A75D53D26374}" destId="{6455F83B-DB84-47B9-ADB9-F7D324FD7C6B}" srcOrd="0" destOrd="0" presId="urn:microsoft.com/office/officeart/2005/8/layout/radial6"/>
    <dgm:cxn modelId="{4DF49BF3-2233-4E2F-BDE7-86BD1A45A6EA}" type="presOf" srcId="{E31C8653-D17D-4332-AE96-AAF267BAFB1C}" destId="{39E77D55-1702-4B1D-A739-F96E326D5E48}" srcOrd="0" destOrd="0" presId="urn:microsoft.com/office/officeart/2005/8/layout/radial6"/>
    <dgm:cxn modelId="{DE8CB445-A73B-476B-9329-6D18DC93BE75}" type="presOf" srcId="{60907F21-026C-4D59-9B87-FDED855328BC}" destId="{504658A3-A5D0-4FF9-8A0A-1CF911602E20}" srcOrd="0" destOrd="0" presId="urn:microsoft.com/office/officeart/2005/8/layout/radial6"/>
    <dgm:cxn modelId="{565A6F4B-511C-4A45-9CC0-C812359BB42F}" srcId="{92B8E3D0-6AAC-45C0-98B1-0AC366914914}" destId="{DDC72113-C761-452F-839B-A49121CE5DBF}" srcOrd="2" destOrd="0" parTransId="{7F69D85A-128C-4B60-9DF0-119AB49402D7}" sibTransId="{D341C6E2-2F3B-4470-9C7C-93CF7A6F295D}"/>
    <dgm:cxn modelId="{DFAA48B2-5FE4-4F5D-AD6F-102C6A0AC0C4}" type="presParOf" srcId="{504658A3-A5D0-4FF9-8A0A-1CF911602E20}" destId="{DBD6CE6C-512C-4EF3-A18C-76D7BFA4DEB1}" srcOrd="0" destOrd="0" presId="urn:microsoft.com/office/officeart/2005/8/layout/radial6"/>
    <dgm:cxn modelId="{C4E73932-F7B2-4352-B1EA-396101EE2771}" type="presParOf" srcId="{504658A3-A5D0-4FF9-8A0A-1CF911602E20}" destId="{DA18AF81-3560-47EA-8B5C-4183552C95A0}" srcOrd="1" destOrd="0" presId="urn:microsoft.com/office/officeart/2005/8/layout/radial6"/>
    <dgm:cxn modelId="{06777A44-A630-45C6-9742-70600A6E4A48}" type="presParOf" srcId="{504658A3-A5D0-4FF9-8A0A-1CF911602E20}" destId="{4E533BBC-6839-4D4B-A1A2-C75C7BC3140D}" srcOrd="2" destOrd="0" presId="urn:microsoft.com/office/officeart/2005/8/layout/radial6"/>
    <dgm:cxn modelId="{63E9CDD9-23B2-41CE-B90A-9FB094BD6161}" type="presParOf" srcId="{504658A3-A5D0-4FF9-8A0A-1CF911602E20}" destId="{39E77D55-1702-4B1D-A739-F96E326D5E48}" srcOrd="3" destOrd="0" presId="urn:microsoft.com/office/officeart/2005/8/layout/radial6"/>
    <dgm:cxn modelId="{2518079C-0D72-4AA4-94C2-0EA212280EBE}" type="presParOf" srcId="{504658A3-A5D0-4FF9-8A0A-1CF911602E20}" destId="{D6C9A5B8-3D9E-4253-9DF7-5B260843E9FA}" srcOrd="4" destOrd="0" presId="urn:microsoft.com/office/officeart/2005/8/layout/radial6"/>
    <dgm:cxn modelId="{990FB06D-CCF7-42EE-B82E-2468458F3F31}" type="presParOf" srcId="{504658A3-A5D0-4FF9-8A0A-1CF911602E20}" destId="{29C66352-6ED7-4BB3-A254-8F5AAACC0B8B}" srcOrd="5" destOrd="0" presId="urn:microsoft.com/office/officeart/2005/8/layout/radial6"/>
    <dgm:cxn modelId="{05F93B8C-B70B-4281-8CAC-FEC793BCCDB6}" type="presParOf" srcId="{504658A3-A5D0-4FF9-8A0A-1CF911602E20}" destId="{A0385224-7560-41EE-A451-B3B42B0F6040}" srcOrd="6" destOrd="0" presId="urn:microsoft.com/office/officeart/2005/8/layout/radial6"/>
    <dgm:cxn modelId="{338F9BF9-9832-4C43-9182-3F93ECD9BC4D}" type="presParOf" srcId="{504658A3-A5D0-4FF9-8A0A-1CF911602E20}" destId="{87D1A187-EE54-4D93-B5DA-1F71D4F1745D}" srcOrd="7" destOrd="0" presId="urn:microsoft.com/office/officeart/2005/8/layout/radial6"/>
    <dgm:cxn modelId="{31B7870B-E27E-42F4-B1D7-2BC40CF1B1B2}" type="presParOf" srcId="{504658A3-A5D0-4FF9-8A0A-1CF911602E20}" destId="{42FE8C41-8A40-443E-A0A9-DD8ACA45A078}" srcOrd="8" destOrd="0" presId="urn:microsoft.com/office/officeart/2005/8/layout/radial6"/>
    <dgm:cxn modelId="{1D679BAB-0BD0-45AE-9716-8AF921424B34}" type="presParOf" srcId="{504658A3-A5D0-4FF9-8A0A-1CF911602E20}" destId="{5BECA007-F04B-4D79-8499-690F327834B5}" srcOrd="9" destOrd="0" presId="urn:microsoft.com/office/officeart/2005/8/layout/radial6"/>
    <dgm:cxn modelId="{3276EFAA-8574-40DC-9E7B-037CD34F19FB}" type="presParOf" srcId="{504658A3-A5D0-4FF9-8A0A-1CF911602E20}" destId="{EA9B0FA3-55EE-4931-92CE-0583C32ED7D1}" srcOrd="10" destOrd="0" presId="urn:microsoft.com/office/officeart/2005/8/layout/radial6"/>
    <dgm:cxn modelId="{F3EFEEE5-00FE-437C-8FCE-6B8ACE9601B7}" type="presParOf" srcId="{504658A3-A5D0-4FF9-8A0A-1CF911602E20}" destId="{8D7173A2-DA51-41B8-A6A8-2E9AF7A84AA6}" srcOrd="11" destOrd="0" presId="urn:microsoft.com/office/officeart/2005/8/layout/radial6"/>
    <dgm:cxn modelId="{BAF68751-B834-42FF-9BF0-972034615F37}" type="presParOf" srcId="{504658A3-A5D0-4FF9-8A0A-1CF911602E20}" destId="{6455F83B-DB84-47B9-ADB9-F7D324FD7C6B}" srcOrd="12" destOrd="0" presId="urn:microsoft.com/office/officeart/2005/8/layout/radial6"/>
    <dgm:cxn modelId="{2603F298-295F-476B-B9D2-D724F8EEE870}" type="presParOf" srcId="{504658A3-A5D0-4FF9-8A0A-1CF911602E20}" destId="{531E2432-D5A6-4059-84D6-66BCBB5FC95E}" srcOrd="13" destOrd="0" presId="urn:microsoft.com/office/officeart/2005/8/layout/radial6"/>
    <dgm:cxn modelId="{17F761C7-B92B-4B05-9548-8B9BF47BD1AF}" type="presParOf" srcId="{504658A3-A5D0-4FF9-8A0A-1CF911602E20}" destId="{E891939C-46C5-4268-A60B-EFB656AF204B}" srcOrd="14" destOrd="0" presId="urn:microsoft.com/office/officeart/2005/8/layout/radial6"/>
    <dgm:cxn modelId="{051E68B9-BCB0-4D41-831C-AE5FF0B26422}" type="presParOf" srcId="{504658A3-A5D0-4FF9-8A0A-1CF911602E20}" destId="{F4679025-AC8C-4AD7-A315-9FE6E151B4AC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56E178-E73D-41A3-A9A0-1E6980D74E9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E3C716D-F947-4D8C-A0BF-AC2B7307593A}">
      <dgm:prSet phldrT="[文本]"/>
      <dgm:spPr/>
      <dgm:t>
        <a:bodyPr/>
        <a:lstStyle/>
        <a:p>
          <a:r>
            <a:rPr lang="en-US" altLang="zh-CN" b="0" i="0" dirty="0" smtClean="0"/>
            <a:t>1.</a:t>
          </a:r>
          <a:r>
            <a:rPr lang="zh-CN" altLang="en-US" b="0" i="0" dirty="0" smtClean="0"/>
            <a:t>信息收集</a:t>
          </a:r>
          <a:endParaRPr lang="zh-CN" altLang="en-US" dirty="0"/>
        </a:p>
      </dgm:t>
    </dgm:pt>
    <dgm:pt modelId="{7BDE5C16-E4D9-4E4B-9ACC-FE4EAE954DF2}" type="parTrans" cxnId="{0F482319-13A8-4E8D-89F3-4617D73ED203}">
      <dgm:prSet/>
      <dgm:spPr/>
      <dgm:t>
        <a:bodyPr/>
        <a:lstStyle/>
        <a:p>
          <a:endParaRPr lang="zh-CN" altLang="en-US"/>
        </a:p>
      </dgm:t>
    </dgm:pt>
    <dgm:pt modelId="{BBD6FC3B-60CC-4901-A9AE-4CDC9371B2AC}" type="sibTrans" cxnId="{0F482319-13A8-4E8D-89F3-4617D73ED203}">
      <dgm:prSet/>
      <dgm:spPr/>
      <dgm:t>
        <a:bodyPr/>
        <a:lstStyle/>
        <a:p>
          <a:endParaRPr lang="zh-CN" altLang="en-US"/>
        </a:p>
      </dgm:t>
    </dgm:pt>
    <dgm:pt modelId="{D24361BD-D3C0-4ECA-9CEC-A29A23E38FF2}">
      <dgm:prSet phldrT="[文本]"/>
      <dgm:spPr/>
      <dgm:t>
        <a:bodyPr/>
        <a:lstStyle/>
        <a:p>
          <a:r>
            <a:rPr lang="en-US" altLang="zh-CN" b="0" i="0" dirty="0" smtClean="0"/>
            <a:t>7.</a:t>
          </a:r>
          <a:r>
            <a:rPr lang="zh-CN" altLang="en-US" b="0" i="0" dirty="0" smtClean="0"/>
            <a:t>模式评估</a:t>
          </a:r>
          <a:endParaRPr lang="zh-CN" altLang="en-US" dirty="0"/>
        </a:p>
      </dgm:t>
    </dgm:pt>
    <dgm:pt modelId="{2C876810-DC7A-4617-BF5C-6B99212DED81}" type="parTrans" cxnId="{E85AF0BD-EA1F-4835-8D4A-25EBC5A2BC45}">
      <dgm:prSet/>
      <dgm:spPr/>
      <dgm:t>
        <a:bodyPr/>
        <a:lstStyle/>
        <a:p>
          <a:endParaRPr lang="zh-CN" altLang="en-US"/>
        </a:p>
      </dgm:t>
    </dgm:pt>
    <dgm:pt modelId="{DF8441D4-CDBF-4C93-A12F-33CAD609FD74}" type="sibTrans" cxnId="{E85AF0BD-EA1F-4835-8D4A-25EBC5A2BC45}">
      <dgm:prSet/>
      <dgm:spPr/>
      <dgm:t>
        <a:bodyPr/>
        <a:lstStyle/>
        <a:p>
          <a:endParaRPr lang="zh-CN" altLang="en-US"/>
        </a:p>
      </dgm:t>
    </dgm:pt>
    <dgm:pt modelId="{E3F675EE-A049-48BD-AC5D-354F9C54DCA2}">
      <dgm:prSet phldrT="[文本]"/>
      <dgm:spPr/>
      <dgm:t>
        <a:bodyPr/>
        <a:lstStyle/>
        <a:p>
          <a:r>
            <a:rPr lang="en-US" altLang="zh-CN" b="0" i="0" dirty="0" smtClean="0"/>
            <a:t>8.</a:t>
          </a:r>
          <a:r>
            <a:rPr lang="zh-CN" altLang="en-US" b="0" i="0" dirty="0" smtClean="0"/>
            <a:t>知识表示</a:t>
          </a:r>
          <a:endParaRPr lang="zh-CN" altLang="en-US" dirty="0"/>
        </a:p>
      </dgm:t>
    </dgm:pt>
    <dgm:pt modelId="{43C51357-9974-42F3-BA12-DE5CAAF88048}" type="parTrans" cxnId="{35C15686-4F54-406C-9282-58F5967F7626}">
      <dgm:prSet/>
      <dgm:spPr/>
      <dgm:t>
        <a:bodyPr/>
        <a:lstStyle/>
        <a:p>
          <a:endParaRPr lang="zh-CN" altLang="en-US"/>
        </a:p>
      </dgm:t>
    </dgm:pt>
    <dgm:pt modelId="{5410831B-E8C7-4E27-96C8-2A39FB1F1272}" type="sibTrans" cxnId="{35C15686-4F54-406C-9282-58F5967F7626}">
      <dgm:prSet/>
      <dgm:spPr/>
      <dgm:t>
        <a:bodyPr/>
        <a:lstStyle/>
        <a:p>
          <a:endParaRPr lang="zh-CN" altLang="en-US"/>
        </a:p>
      </dgm:t>
    </dgm:pt>
    <dgm:pt modelId="{1B5C8A82-A882-45C2-B0B9-D1FF9C76C929}">
      <dgm:prSet phldrT="[文本]"/>
      <dgm:spPr/>
      <dgm:t>
        <a:bodyPr/>
        <a:lstStyle/>
        <a:p>
          <a:r>
            <a:rPr lang="en-US" altLang="zh-CN" b="0" i="0" dirty="0" smtClean="0"/>
            <a:t>3.</a:t>
          </a:r>
          <a:r>
            <a:rPr lang="zh-CN" altLang="en-US" b="0" i="0" dirty="0" smtClean="0"/>
            <a:t>数据规约</a:t>
          </a:r>
          <a:endParaRPr lang="zh-CN" altLang="en-US" dirty="0"/>
        </a:p>
      </dgm:t>
    </dgm:pt>
    <dgm:pt modelId="{2266C1C0-529A-4008-BDFE-E2F70FFA2B36}" type="parTrans" cxnId="{B5E6868B-1634-4D66-9514-FD9F5D3E9DDB}">
      <dgm:prSet/>
      <dgm:spPr/>
      <dgm:t>
        <a:bodyPr/>
        <a:lstStyle/>
        <a:p>
          <a:endParaRPr lang="zh-CN" altLang="en-US"/>
        </a:p>
      </dgm:t>
    </dgm:pt>
    <dgm:pt modelId="{07BCD2C1-43AF-4A57-9F25-CDBBBFD16F98}" type="sibTrans" cxnId="{B5E6868B-1634-4D66-9514-FD9F5D3E9DDB}">
      <dgm:prSet/>
      <dgm:spPr/>
      <dgm:t>
        <a:bodyPr/>
        <a:lstStyle/>
        <a:p>
          <a:endParaRPr lang="zh-CN" altLang="en-US"/>
        </a:p>
      </dgm:t>
    </dgm:pt>
    <dgm:pt modelId="{B9FF52C2-3F5C-4448-B4E2-B816B53E4632}">
      <dgm:prSet phldrT="[文本]"/>
      <dgm:spPr/>
      <dgm:t>
        <a:bodyPr/>
        <a:lstStyle/>
        <a:p>
          <a:r>
            <a:rPr lang="en-US" altLang="zh-CN" b="0" i="0" dirty="0" smtClean="0"/>
            <a:t>4.</a:t>
          </a:r>
          <a:r>
            <a:rPr lang="zh-CN" altLang="en-US" b="0" i="0" dirty="0" smtClean="0"/>
            <a:t>数据清理</a:t>
          </a:r>
          <a:endParaRPr lang="zh-CN" altLang="en-US" dirty="0"/>
        </a:p>
      </dgm:t>
    </dgm:pt>
    <dgm:pt modelId="{07C9691E-DC12-4156-BCDA-7D52A3055DB4}" type="parTrans" cxnId="{D06DAF88-A6BE-4D5E-9AF2-781F38E7B4B9}">
      <dgm:prSet/>
      <dgm:spPr/>
      <dgm:t>
        <a:bodyPr/>
        <a:lstStyle/>
        <a:p>
          <a:endParaRPr lang="zh-CN" altLang="en-US"/>
        </a:p>
      </dgm:t>
    </dgm:pt>
    <dgm:pt modelId="{075A010C-0EDC-4679-BAAF-09ECEEB5DD3F}" type="sibTrans" cxnId="{D06DAF88-A6BE-4D5E-9AF2-781F38E7B4B9}">
      <dgm:prSet/>
      <dgm:spPr/>
      <dgm:t>
        <a:bodyPr/>
        <a:lstStyle/>
        <a:p>
          <a:endParaRPr lang="zh-CN" altLang="en-US"/>
        </a:p>
      </dgm:t>
    </dgm:pt>
    <dgm:pt modelId="{0B8E758D-2EB4-4FB9-A1DB-EC9DDF35C006}">
      <dgm:prSet phldrT="[文本]"/>
      <dgm:spPr/>
      <dgm:t>
        <a:bodyPr/>
        <a:lstStyle/>
        <a:p>
          <a:r>
            <a:rPr lang="en-US" altLang="zh-CN" b="0" i="0" dirty="0" smtClean="0"/>
            <a:t>5.</a:t>
          </a:r>
          <a:r>
            <a:rPr lang="zh-CN" altLang="en-US" b="0" i="0" dirty="0" smtClean="0"/>
            <a:t>数据变换</a:t>
          </a:r>
          <a:endParaRPr lang="zh-CN" altLang="en-US" dirty="0"/>
        </a:p>
      </dgm:t>
    </dgm:pt>
    <dgm:pt modelId="{F904E4CC-71D9-419A-B974-B7B27AAB5C27}" type="parTrans" cxnId="{2845C575-0645-44BE-B545-4C9EBA0D5663}">
      <dgm:prSet/>
      <dgm:spPr/>
      <dgm:t>
        <a:bodyPr/>
        <a:lstStyle/>
        <a:p>
          <a:endParaRPr lang="zh-CN" altLang="en-US"/>
        </a:p>
      </dgm:t>
    </dgm:pt>
    <dgm:pt modelId="{57B35B68-F485-4A4E-8C39-DB252CE72F08}" type="sibTrans" cxnId="{2845C575-0645-44BE-B545-4C9EBA0D5663}">
      <dgm:prSet/>
      <dgm:spPr/>
      <dgm:t>
        <a:bodyPr/>
        <a:lstStyle/>
        <a:p>
          <a:endParaRPr lang="zh-CN" altLang="en-US"/>
        </a:p>
      </dgm:t>
    </dgm:pt>
    <dgm:pt modelId="{C38848E2-6F06-4DB9-8419-C4D3D3B55130}">
      <dgm:prSet phldrT="[文本]"/>
      <dgm:spPr/>
      <dgm:t>
        <a:bodyPr/>
        <a:lstStyle/>
        <a:p>
          <a:r>
            <a:rPr lang="en-US" altLang="zh-CN" b="0" i="0" dirty="0" smtClean="0"/>
            <a:t>6.</a:t>
          </a:r>
          <a:r>
            <a:rPr lang="zh-CN" altLang="en-US" b="0" i="0" dirty="0" smtClean="0"/>
            <a:t>数据挖掘实施过程</a:t>
          </a:r>
          <a:endParaRPr lang="zh-CN" altLang="en-US" dirty="0"/>
        </a:p>
      </dgm:t>
    </dgm:pt>
    <dgm:pt modelId="{B38A5A61-C15B-4FA9-87DB-0A961C409840}" type="parTrans" cxnId="{A2D8EA89-D19B-4AA2-9DF6-0DFA7BFE4D99}">
      <dgm:prSet/>
      <dgm:spPr/>
      <dgm:t>
        <a:bodyPr/>
        <a:lstStyle/>
        <a:p>
          <a:endParaRPr lang="zh-CN" altLang="en-US"/>
        </a:p>
      </dgm:t>
    </dgm:pt>
    <dgm:pt modelId="{27428CCD-7BD2-475D-8650-B8E29D81BC0C}" type="sibTrans" cxnId="{A2D8EA89-D19B-4AA2-9DF6-0DFA7BFE4D99}">
      <dgm:prSet/>
      <dgm:spPr/>
      <dgm:t>
        <a:bodyPr/>
        <a:lstStyle/>
        <a:p>
          <a:endParaRPr lang="zh-CN" altLang="en-US"/>
        </a:p>
      </dgm:t>
    </dgm:pt>
    <dgm:pt modelId="{DAE45E1C-0395-456B-970B-9FD5CE239B04}">
      <dgm:prSet phldrT="[文本]"/>
      <dgm:spPr/>
      <dgm:t>
        <a:bodyPr/>
        <a:lstStyle/>
        <a:p>
          <a:r>
            <a:rPr lang="en-US" altLang="zh-CN" b="0" i="0" dirty="0" smtClean="0"/>
            <a:t>2.</a:t>
          </a:r>
          <a:r>
            <a:rPr lang="zh-CN" altLang="en-US" b="0" i="0" dirty="0" smtClean="0"/>
            <a:t>数据集成</a:t>
          </a:r>
          <a:endParaRPr lang="zh-CN" altLang="en-US" dirty="0"/>
        </a:p>
      </dgm:t>
    </dgm:pt>
    <dgm:pt modelId="{F2072E94-4D1E-464A-B950-E8706CECAEA6}" type="parTrans" cxnId="{D1D77E7A-FC17-4034-ADC7-1F2A5F47DEE9}">
      <dgm:prSet/>
      <dgm:spPr/>
      <dgm:t>
        <a:bodyPr/>
        <a:lstStyle/>
        <a:p>
          <a:endParaRPr lang="zh-CN" altLang="en-US"/>
        </a:p>
      </dgm:t>
    </dgm:pt>
    <dgm:pt modelId="{AA1C4334-CC38-4F5D-B071-B64A52A4046E}" type="sibTrans" cxnId="{D1D77E7A-FC17-4034-ADC7-1F2A5F47DEE9}">
      <dgm:prSet/>
      <dgm:spPr/>
      <dgm:t>
        <a:bodyPr/>
        <a:lstStyle/>
        <a:p>
          <a:endParaRPr lang="zh-CN" altLang="en-US"/>
        </a:p>
      </dgm:t>
    </dgm:pt>
    <dgm:pt modelId="{DC74B5E2-2906-4694-8DEC-842C493DCB01}" type="pres">
      <dgm:prSet presAssocID="{3756E178-E73D-41A3-A9A0-1E6980D74E97}" presName="Name0" presStyleCnt="0">
        <dgm:presLayoutVars>
          <dgm:dir/>
          <dgm:resizeHandles val="exact"/>
        </dgm:presLayoutVars>
      </dgm:prSet>
      <dgm:spPr/>
    </dgm:pt>
    <dgm:pt modelId="{D8CFDE9B-B68F-4E04-BB84-24BD29744752}" type="pres">
      <dgm:prSet presAssocID="{6E3C716D-F947-4D8C-A0BF-AC2B7307593A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2ECA46-3AAA-40B9-B859-49EBBFCC82D7}" type="pres">
      <dgm:prSet presAssocID="{BBD6FC3B-60CC-4901-A9AE-4CDC9371B2AC}" presName="sibTrans" presStyleLbl="sibTrans2D1" presStyleIdx="0" presStyleCnt="7"/>
      <dgm:spPr/>
      <dgm:t>
        <a:bodyPr/>
        <a:lstStyle/>
        <a:p>
          <a:endParaRPr lang="zh-CN" altLang="en-US"/>
        </a:p>
      </dgm:t>
    </dgm:pt>
    <dgm:pt modelId="{C853D5F8-A362-42CA-8286-F9A31A139250}" type="pres">
      <dgm:prSet presAssocID="{BBD6FC3B-60CC-4901-A9AE-4CDC9371B2AC}" presName="connectorText" presStyleLbl="sibTrans2D1" presStyleIdx="0" presStyleCnt="7"/>
      <dgm:spPr/>
      <dgm:t>
        <a:bodyPr/>
        <a:lstStyle/>
        <a:p>
          <a:endParaRPr lang="zh-CN" altLang="en-US"/>
        </a:p>
      </dgm:t>
    </dgm:pt>
    <dgm:pt modelId="{590764E1-AC61-4BD9-9D12-684C302D8695}" type="pres">
      <dgm:prSet presAssocID="{DAE45E1C-0395-456B-970B-9FD5CE239B04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A622B1-78FA-43A5-9CA9-696118D289AA}" type="pres">
      <dgm:prSet presAssocID="{AA1C4334-CC38-4F5D-B071-B64A52A4046E}" presName="sibTrans" presStyleLbl="sibTrans2D1" presStyleIdx="1" presStyleCnt="7"/>
      <dgm:spPr/>
      <dgm:t>
        <a:bodyPr/>
        <a:lstStyle/>
        <a:p>
          <a:endParaRPr lang="zh-CN" altLang="en-US"/>
        </a:p>
      </dgm:t>
    </dgm:pt>
    <dgm:pt modelId="{351E0184-0157-4378-8ABE-59DC2E71C375}" type="pres">
      <dgm:prSet presAssocID="{AA1C4334-CC38-4F5D-B071-B64A52A4046E}" presName="connectorText" presStyleLbl="sibTrans2D1" presStyleIdx="1" presStyleCnt="7"/>
      <dgm:spPr/>
      <dgm:t>
        <a:bodyPr/>
        <a:lstStyle/>
        <a:p>
          <a:endParaRPr lang="zh-CN" altLang="en-US"/>
        </a:p>
      </dgm:t>
    </dgm:pt>
    <dgm:pt modelId="{F8F9F8E9-6496-405A-BAA8-0960F3DD2182}" type="pres">
      <dgm:prSet presAssocID="{1B5C8A82-A882-45C2-B0B9-D1FF9C76C929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76256E-173D-4C5D-A6A9-53028A78F93E}" type="pres">
      <dgm:prSet presAssocID="{07BCD2C1-43AF-4A57-9F25-CDBBBFD16F98}" presName="sibTrans" presStyleLbl="sibTrans2D1" presStyleIdx="2" presStyleCnt="7"/>
      <dgm:spPr/>
      <dgm:t>
        <a:bodyPr/>
        <a:lstStyle/>
        <a:p>
          <a:endParaRPr lang="zh-CN" altLang="en-US"/>
        </a:p>
      </dgm:t>
    </dgm:pt>
    <dgm:pt modelId="{84CEB574-7739-4BB2-B659-591E8032DD9D}" type="pres">
      <dgm:prSet presAssocID="{07BCD2C1-43AF-4A57-9F25-CDBBBFD16F98}" presName="connectorText" presStyleLbl="sibTrans2D1" presStyleIdx="2" presStyleCnt="7"/>
      <dgm:spPr/>
      <dgm:t>
        <a:bodyPr/>
        <a:lstStyle/>
        <a:p>
          <a:endParaRPr lang="zh-CN" altLang="en-US"/>
        </a:p>
      </dgm:t>
    </dgm:pt>
    <dgm:pt modelId="{72D62CB9-7CF0-4331-8A4C-0ED7F06B42A6}" type="pres">
      <dgm:prSet presAssocID="{B9FF52C2-3F5C-4448-B4E2-B816B53E463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D91B32-BE16-42E7-B254-5D8D554BC46D}" type="pres">
      <dgm:prSet presAssocID="{075A010C-0EDC-4679-BAAF-09ECEEB5DD3F}" presName="sibTrans" presStyleLbl="sibTrans2D1" presStyleIdx="3" presStyleCnt="7"/>
      <dgm:spPr/>
      <dgm:t>
        <a:bodyPr/>
        <a:lstStyle/>
        <a:p>
          <a:endParaRPr lang="zh-CN" altLang="en-US"/>
        </a:p>
      </dgm:t>
    </dgm:pt>
    <dgm:pt modelId="{C2F94442-434D-450A-895F-0685EC80E94F}" type="pres">
      <dgm:prSet presAssocID="{075A010C-0EDC-4679-BAAF-09ECEEB5DD3F}" presName="connectorText" presStyleLbl="sibTrans2D1" presStyleIdx="3" presStyleCnt="7"/>
      <dgm:spPr/>
      <dgm:t>
        <a:bodyPr/>
        <a:lstStyle/>
        <a:p>
          <a:endParaRPr lang="zh-CN" altLang="en-US"/>
        </a:p>
      </dgm:t>
    </dgm:pt>
    <dgm:pt modelId="{CEC5E787-443C-41F0-A09B-10E972CF521E}" type="pres">
      <dgm:prSet presAssocID="{0B8E758D-2EB4-4FB9-A1DB-EC9DDF35C006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CB8F74-E929-4B3E-8AFD-C768B18BB725}" type="pres">
      <dgm:prSet presAssocID="{57B35B68-F485-4A4E-8C39-DB252CE72F08}" presName="sibTrans" presStyleLbl="sibTrans2D1" presStyleIdx="4" presStyleCnt="7"/>
      <dgm:spPr/>
      <dgm:t>
        <a:bodyPr/>
        <a:lstStyle/>
        <a:p>
          <a:endParaRPr lang="zh-CN" altLang="en-US"/>
        </a:p>
      </dgm:t>
    </dgm:pt>
    <dgm:pt modelId="{8CB76792-1D1B-49F8-A892-8F3BCF47C933}" type="pres">
      <dgm:prSet presAssocID="{57B35B68-F485-4A4E-8C39-DB252CE72F08}" presName="connectorText" presStyleLbl="sibTrans2D1" presStyleIdx="4" presStyleCnt="7"/>
      <dgm:spPr/>
      <dgm:t>
        <a:bodyPr/>
        <a:lstStyle/>
        <a:p>
          <a:endParaRPr lang="zh-CN" altLang="en-US"/>
        </a:p>
      </dgm:t>
    </dgm:pt>
    <dgm:pt modelId="{1021D3BE-4732-4863-8F68-71E91891D50D}" type="pres">
      <dgm:prSet presAssocID="{C38848E2-6F06-4DB9-8419-C4D3D3B55130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A3BD01-2C79-4D5A-8A89-B06D7F0AFE5E}" type="pres">
      <dgm:prSet presAssocID="{27428CCD-7BD2-475D-8650-B8E29D81BC0C}" presName="sibTrans" presStyleLbl="sibTrans2D1" presStyleIdx="5" presStyleCnt="7"/>
      <dgm:spPr/>
      <dgm:t>
        <a:bodyPr/>
        <a:lstStyle/>
        <a:p>
          <a:endParaRPr lang="zh-CN" altLang="en-US"/>
        </a:p>
      </dgm:t>
    </dgm:pt>
    <dgm:pt modelId="{30804A08-7BBF-4DDA-8EB8-130AD0507F72}" type="pres">
      <dgm:prSet presAssocID="{27428CCD-7BD2-475D-8650-B8E29D81BC0C}" presName="connectorText" presStyleLbl="sibTrans2D1" presStyleIdx="5" presStyleCnt="7"/>
      <dgm:spPr/>
      <dgm:t>
        <a:bodyPr/>
        <a:lstStyle/>
        <a:p>
          <a:endParaRPr lang="zh-CN" altLang="en-US"/>
        </a:p>
      </dgm:t>
    </dgm:pt>
    <dgm:pt modelId="{399DB0E7-ECE5-452D-93DD-7E83AE76FF8C}" type="pres">
      <dgm:prSet presAssocID="{D24361BD-D3C0-4ECA-9CEC-A29A23E38FF2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BA856F-2E73-43AE-A520-345035B6ED38}" type="pres">
      <dgm:prSet presAssocID="{DF8441D4-CDBF-4C93-A12F-33CAD609FD74}" presName="sibTrans" presStyleLbl="sibTrans2D1" presStyleIdx="6" presStyleCnt="7"/>
      <dgm:spPr/>
      <dgm:t>
        <a:bodyPr/>
        <a:lstStyle/>
        <a:p>
          <a:endParaRPr lang="zh-CN" altLang="en-US"/>
        </a:p>
      </dgm:t>
    </dgm:pt>
    <dgm:pt modelId="{60005309-3C7D-445A-AFFE-BD4B169C2244}" type="pres">
      <dgm:prSet presAssocID="{DF8441D4-CDBF-4C93-A12F-33CAD609FD74}" presName="connectorText" presStyleLbl="sibTrans2D1" presStyleIdx="6" presStyleCnt="7"/>
      <dgm:spPr/>
      <dgm:t>
        <a:bodyPr/>
        <a:lstStyle/>
        <a:p>
          <a:endParaRPr lang="zh-CN" altLang="en-US"/>
        </a:p>
      </dgm:t>
    </dgm:pt>
    <dgm:pt modelId="{72D75A68-11C0-489F-81EA-E140761C5422}" type="pres">
      <dgm:prSet presAssocID="{E3F675EE-A049-48BD-AC5D-354F9C54DCA2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E24BC56-CD13-4A00-A2F9-D3532D7ACE5E}" type="presOf" srcId="{6E3C716D-F947-4D8C-A0BF-AC2B7307593A}" destId="{D8CFDE9B-B68F-4E04-BB84-24BD29744752}" srcOrd="0" destOrd="0" presId="urn:microsoft.com/office/officeart/2005/8/layout/process1"/>
    <dgm:cxn modelId="{7D68006F-B913-4BB0-8B05-6D46A414EA45}" type="presOf" srcId="{27428CCD-7BD2-475D-8650-B8E29D81BC0C}" destId="{30804A08-7BBF-4DDA-8EB8-130AD0507F72}" srcOrd="1" destOrd="0" presId="urn:microsoft.com/office/officeart/2005/8/layout/process1"/>
    <dgm:cxn modelId="{937257B2-27D6-4308-942D-C598F8B1B22C}" type="presOf" srcId="{07BCD2C1-43AF-4A57-9F25-CDBBBFD16F98}" destId="{84CEB574-7739-4BB2-B659-591E8032DD9D}" srcOrd="1" destOrd="0" presId="urn:microsoft.com/office/officeart/2005/8/layout/process1"/>
    <dgm:cxn modelId="{A2D8EA89-D19B-4AA2-9DF6-0DFA7BFE4D99}" srcId="{3756E178-E73D-41A3-A9A0-1E6980D74E97}" destId="{C38848E2-6F06-4DB9-8419-C4D3D3B55130}" srcOrd="5" destOrd="0" parTransId="{B38A5A61-C15B-4FA9-87DB-0A961C409840}" sibTransId="{27428CCD-7BD2-475D-8650-B8E29D81BC0C}"/>
    <dgm:cxn modelId="{68534D4B-2956-4F43-AC4A-886D30B6CCC9}" type="presOf" srcId="{AA1C4334-CC38-4F5D-B071-B64A52A4046E}" destId="{351E0184-0157-4378-8ABE-59DC2E71C375}" srcOrd="1" destOrd="0" presId="urn:microsoft.com/office/officeart/2005/8/layout/process1"/>
    <dgm:cxn modelId="{8E99881C-71BF-456C-9FF2-ECCE93962E83}" type="presOf" srcId="{AA1C4334-CC38-4F5D-B071-B64A52A4046E}" destId="{6DA622B1-78FA-43A5-9CA9-696118D289AA}" srcOrd="0" destOrd="0" presId="urn:microsoft.com/office/officeart/2005/8/layout/process1"/>
    <dgm:cxn modelId="{66136660-FD0A-49A8-B32A-B0123BEE88B9}" type="presOf" srcId="{C38848E2-6F06-4DB9-8419-C4D3D3B55130}" destId="{1021D3BE-4732-4863-8F68-71E91891D50D}" srcOrd="0" destOrd="0" presId="urn:microsoft.com/office/officeart/2005/8/layout/process1"/>
    <dgm:cxn modelId="{D2C49D61-9FEE-47D0-9A96-1B854194A315}" type="presOf" srcId="{27428CCD-7BD2-475D-8650-B8E29D81BC0C}" destId="{EAA3BD01-2C79-4D5A-8A89-B06D7F0AFE5E}" srcOrd="0" destOrd="0" presId="urn:microsoft.com/office/officeart/2005/8/layout/process1"/>
    <dgm:cxn modelId="{B041A9AC-73EA-49B9-B085-CE07261C8AB7}" type="presOf" srcId="{0B8E758D-2EB4-4FB9-A1DB-EC9DDF35C006}" destId="{CEC5E787-443C-41F0-A09B-10E972CF521E}" srcOrd="0" destOrd="0" presId="urn:microsoft.com/office/officeart/2005/8/layout/process1"/>
    <dgm:cxn modelId="{9A0FEAE0-B1AB-4B95-9EA5-DB959E2B6DEC}" type="presOf" srcId="{DAE45E1C-0395-456B-970B-9FD5CE239B04}" destId="{590764E1-AC61-4BD9-9D12-684C302D8695}" srcOrd="0" destOrd="0" presId="urn:microsoft.com/office/officeart/2005/8/layout/process1"/>
    <dgm:cxn modelId="{8C663C16-4AC7-408C-8DBA-C563046B3840}" type="presOf" srcId="{075A010C-0EDC-4679-BAAF-09ECEEB5DD3F}" destId="{B8D91B32-BE16-42E7-B254-5D8D554BC46D}" srcOrd="0" destOrd="0" presId="urn:microsoft.com/office/officeart/2005/8/layout/process1"/>
    <dgm:cxn modelId="{E85AF0BD-EA1F-4835-8D4A-25EBC5A2BC45}" srcId="{3756E178-E73D-41A3-A9A0-1E6980D74E97}" destId="{D24361BD-D3C0-4ECA-9CEC-A29A23E38FF2}" srcOrd="6" destOrd="0" parTransId="{2C876810-DC7A-4617-BF5C-6B99212DED81}" sibTransId="{DF8441D4-CDBF-4C93-A12F-33CAD609FD74}"/>
    <dgm:cxn modelId="{E9C47891-2EB5-454E-A57C-2ADB4F4A21F8}" type="presOf" srcId="{D24361BD-D3C0-4ECA-9CEC-A29A23E38FF2}" destId="{399DB0E7-ECE5-452D-93DD-7E83AE76FF8C}" srcOrd="0" destOrd="0" presId="urn:microsoft.com/office/officeart/2005/8/layout/process1"/>
    <dgm:cxn modelId="{D06DAF88-A6BE-4D5E-9AF2-781F38E7B4B9}" srcId="{3756E178-E73D-41A3-A9A0-1E6980D74E97}" destId="{B9FF52C2-3F5C-4448-B4E2-B816B53E4632}" srcOrd="3" destOrd="0" parTransId="{07C9691E-DC12-4156-BCDA-7D52A3055DB4}" sibTransId="{075A010C-0EDC-4679-BAAF-09ECEEB5DD3F}"/>
    <dgm:cxn modelId="{35C15686-4F54-406C-9282-58F5967F7626}" srcId="{3756E178-E73D-41A3-A9A0-1E6980D74E97}" destId="{E3F675EE-A049-48BD-AC5D-354F9C54DCA2}" srcOrd="7" destOrd="0" parTransId="{43C51357-9974-42F3-BA12-DE5CAAF88048}" sibTransId="{5410831B-E8C7-4E27-96C8-2A39FB1F1272}"/>
    <dgm:cxn modelId="{0B9AFA27-C585-4F8B-98EF-3B3246808704}" type="presOf" srcId="{B9FF52C2-3F5C-4448-B4E2-B816B53E4632}" destId="{72D62CB9-7CF0-4331-8A4C-0ED7F06B42A6}" srcOrd="0" destOrd="0" presId="urn:microsoft.com/office/officeart/2005/8/layout/process1"/>
    <dgm:cxn modelId="{3DAFF91F-BDF4-4E75-B5E1-D0CFF57E1BE1}" type="presOf" srcId="{DF8441D4-CDBF-4C93-A12F-33CAD609FD74}" destId="{D1BA856F-2E73-43AE-A520-345035B6ED38}" srcOrd="0" destOrd="0" presId="urn:microsoft.com/office/officeart/2005/8/layout/process1"/>
    <dgm:cxn modelId="{88FDADD0-645A-45B4-8DAC-5ACAA2F42924}" type="presOf" srcId="{E3F675EE-A049-48BD-AC5D-354F9C54DCA2}" destId="{72D75A68-11C0-489F-81EA-E140761C5422}" srcOrd="0" destOrd="0" presId="urn:microsoft.com/office/officeart/2005/8/layout/process1"/>
    <dgm:cxn modelId="{DDF0AB15-4A51-4CE3-8F8A-1891E5BBD5E4}" type="presOf" srcId="{3756E178-E73D-41A3-A9A0-1E6980D74E97}" destId="{DC74B5E2-2906-4694-8DEC-842C493DCB01}" srcOrd="0" destOrd="0" presId="urn:microsoft.com/office/officeart/2005/8/layout/process1"/>
    <dgm:cxn modelId="{2845C575-0645-44BE-B545-4C9EBA0D5663}" srcId="{3756E178-E73D-41A3-A9A0-1E6980D74E97}" destId="{0B8E758D-2EB4-4FB9-A1DB-EC9DDF35C006}" srcOrd="4" destOrd="0" parTransId="{F904E4CC-71D9-419A-B974-B7B27AAB5C27}" sibTransId="{57B35B68-F485-4A4E-8C39-DB252CE72F08}"/>
    <dgm:cxn modelId="{941981AF-620D-4141-8E43-CBFC9275CF61}" type="presOf" srcId="{1B5C8A82-A882-45C2-B0B9-D1FF9C76C929}" destId="{F8F9F8E9-6496-405A-BAA8-0960F3DD2182}" srcOrd="0" destOrd="0" presId="urn:microsoft.com/office/officeart/2005/8/layout/process1"/>
    <dgm:cxn modelId="{AE1D175F-71B1-478D-9B7E-4ACFF009ABE1}" type="presOf" srcId="{57B35B68-F485-4A4E-8C39-DB252CE72F08}" destId="{8CB76792-1D1B-49F8-A892-8F3BCF47C933}" srcOrd="1" destOrd="0" presId="urn:microsoft.com/office/officeart/2005/8/layout/process1"/>
    <dgm:cxn modelId="{B5E6868B-1634-4D66-9514-FD9F5D3E9DDB}" srcId="{3756E178-E73D-41A3-A9A0-1E6980D74E97}" destId="{1B5C8A82-A882-45C2-B0B9-D1FF9C76C929}" srcOrd="2" destOrd="0" parTransId="{2266C1C0-529A-4008-BDFE-E2F70FFA2B36}" sibTransId="{07BCD2C1-43AF-4A57-9F25-CDBBBFD16F98}"/>
    <dgm:cxn modelId="{41351E0D-991B-4E3E-AC9D-2772E44A2D04}" type="presOf" srcId="{BBD6FC3B-60CC-4901-A9AE-4CDC9371B2AC}" destId="{C853D5F8-A362-42CA-8286-F9A31A139250}" srcOrd="1" destOrd="0" presId="urn:microsoft.com/office/officeart/2005/8/layout/process1"/>
    <dgm:cxn modelId="{B8D4F479-FFF4-4D8C-9D8B-A012E496141D}" type="presOf" srcId="{BBD6FC3B-60CC-4901-A9AE-4CDC9371B2AC}" destId="{2E2ECA46-3AAA-40B9-B859-49EBBFCC82D7}" srcOrd="0" destOrd="0" presId="urn:microsoft.com/office/officeart/2005/8/layout/process1"/>
    <dgm:cxn modelId="{D0EFBC89-0412-4AA8-BC3E-594787A29923}" type="presOf" srcId="{57B35B68-F485-4A4E-8C39-DB252CE72F08}" destId="{CDCB8F74-E929-4B3E-8AFD-C768B18BB725}" srcOrd="0" destOrd="0" presId="urn:microsoft.com/office/officeart/2005/8/layout/process1"/>
    <dgm:cxn modelId="{D1D77E7A-FC17-4034-ADC7-1F2A5F47DEE9}" srcId="{3756E178-E73D-41A3-A9A0-1E6980D74E97}" destId="{DAE45E1C-0395-456B-970B-9FD5CE239B04}" srcOrd="1" destOrd="0" parTransId="{F2072E94-4D1E-464A-B950-E8706CECAEA6}" sibTransId="{AA1C4334-CC38-4F5D-B071-B64A52A4046E}"/>
    <dgm:cxn modelId="{0F482319-13A8-4E8D-89F3-4617D73ED203}" srcId="{3756E178-E73D-41A3-A9A0-1E6980D74E97}" destId="{6E3C716D-F947-4D8C-A0BF-AC2B7307593A}" srcOrd="0" destOrd="0" parTransId="{7BDE5C16-E4D9-4E4B-9ACC-FE4EAE954DF2}" sibTransId="{BBD6FC3B-60CC-4901-A9AE-4CDC9371B2AC}"/>
    <dgm:cxn modelId="{970EAA00-5FA6-4B66-9550-940C529BDEA5}" type="presOf" srcId="{DF8441D4-CDBF-4C93-A12F-33CAD609FD74}" destId="{60005309-3C7D-445A-AFFE-BD4B169C2244}" srcOrd="1" destOrd="0" presId="urn:microsoft.com/office/officeart/2005/8/layout/process1"/>
    <dgm:cxn modelId="{9325763C-A704-4DD5-B1AB-6ECADAC5DAE5}" type="presOf" srcId="{075A010C-0EDC-4679-BAAF-09ECEEB5DD3F}" destId="{C2F94442-434D-450A-895F-0685EC80E94F}" srcOrd="1" destOrd="0" presId="urn:microsoft.com/office/officeart/2005/8/layout/process1"/>
    <dgm:cxn modelId="{EAE23818-5CC3-40F9-897E-281B034D0214}" type="presOf" srcId="{07BCD2C1-43AF-4A57-9F25-CDBBBFD16F98}" destId="{1576256E-173D-4C5D-A6A9-53028A78F93E}" srcOrd="0" destOrd="0" presId="urn:microsoft.com/office/officeart/2005/8/layout/process1"/>
    <dgm:cxn modelId="{D6E8F67C-DAC8-4784-A19E-B496A1A7A848}" type="presParOf" srcId="{DC74B5E2-2906-4694-8DEC-842C493DCB01}" destId="{D8CFDE9B-B68F-4E04-BB84-24BD29744752}" srcOrd="0" destOrd="0" presId="urn:microsoft.com/office/officeart/2005/8/layout/process1"/>
    <dgm:cxn modelId="{EA52A31E-BA81-4AAC-A64E-F9FC0E907D80}" type="presParOf" srcId="{DC74B5E2-2906-4694-8DEC-842C493DCB01}" destId="{2E2ECA46-3AAA-40B9-B859-49EBBFCC82D7}" srcOrd="1" destOrd="0" presId="urn:microsoft.com/office/officeart/2005/8/layout/process1"/>
    <dgm:cxn modelId="{28364478-35DF-4907-9FEE-9E5D891814CD}" type="presParOf" srcId="{2E2ECA46-3AAA-40B9-B859-49EBBFCC82D7}" destId="{C853D5F8-A362-42CA-8286-F9A31A139250}" srcOrd="0" destOrd="0" presId="urn:microsoft.com/office/officeart/2005/8/layout/process1"/>
    <dgm:cxn modelId="{650C1F5A-BDF6-4455-8F95-252CDB2B0FEB}" type="presParOf" srcId="{DC74B5E2-2906-4694-8DEC-842C493DCB01}" destId="{590764E1-AC61-4BD9-9D12-684C302D8695}" srcOrd="2" destOrd="0" presId="urn:microsoft.com/office/officeart/2005/8/layout/process1"/>
    <dgm:cxn modelId="{B0FC6C94-E5DC-45AE-B9B3-296AD31D2C91}" type="presParOf" srcId="{DC74B5E2-2906-4694-8DEC-842C493DCB01}" destId="{6DA622B1-78FA-43A5-9CA9-696118D289AA}" srcOrd="3" destOrd="0" presId="urn:microsoft.com/office/officeart/2005/8/layout/process1"/>
    <dgm:cxn modelId="{E74DA642-0CC1-4555-8570-C877C80428B5}" type="presParOf" srcId="{6DA622B1-78FA-43A5-9CA9-696118D289AA}" destId="{351E0184-0157-4378-8ABE-59DC2E71C375}" srcOrd="0" destOrd="0" presId="urn:microsoft.com/office/officeart/2005/8/layout/process1"/>
    <dgm:cxn modelId="{DD1D6624-DD5B-4C10-9AF3-B82B282DB39F}" type="presParOf" srcId="{DC74B5E2-2906-4694-8DEC-842C493DCB01}" destId="{F8F9F8E9-6496-405A-BAA8-0960F3DD2182}" srcOrd="4" destOrd="0" presId="urn:microsoft.com/office/officeart/2005/8/layout/process1"/>
    <dgm:cxn modelId="{8F5179DD-B19F-4BEB-ABE5-19947B3FB5A6}" type="presParOf" srcId="{DC74B5E2-2906-4694-8DEC-842C493DCB01}" destId="{1576256E-173D-4C5D-A6A9-53028A78F93E}" srcOrd="5" destOrd="0" presId="urn:microsoft.com/office/officeart/2005/8/layout/process1"/>
    <dgm:cxn modelId="{D4F4B4E7-4605-49E2-B286-28908D6C3F07}" type="presParOf" srcId="{1576256E-173D-4C5D-A6A9-53028A78F93E}" destId="{84CEB574-7739-4BB2-B659-591E8032DD9D}" srcOrd="0" destOrd="0" presId="urn:microsoft.com/office/officeart/2005/8/layout/process1"/>
    <dgm:cxn modelId="{9D3439A0-FBF8-4956-AEFA-42B85ED96A6D}" type="presParOf" srcId="{DC74B5E2-2906-4694-8DEC-842C493DCB01}" destId="{72D62CB9-7CF0-4331-8A4C-0ED7F06B42A6}" srcOrd="6" destOrd="0" presId="urn:microsoft.com/office/officeart/2005/8/layout/process1"/>
    <dgm:cxn modelId="{91C1DD92-2252-4C61-9618-527C20D52351}" type="presParOf" srcId="{DC74B5E2-2906-4694-8DEC-842C493DCB01}" destId="{B8D91B32-BE16-42E7-B254-5D8D554BC46D}" srcOrd="7" destOrd="0" presId="urn:microsoft.com/office/officeart/2005/8/layout/process1"/>
    <dgm:cxn modelId="{1473904B-089C-48DC-9E49-BD0079D0BA14}" type="presParOf" srcId="{B8D91B32-BE16-42E7-B254-5D8D554BC46D}" destId="{C2F94442-434D-450A-895F-0685EC80E94F}" srcOrd="0" destOrd="0" presId="urn:microsoft.com/office/officeart/2005/8/layout/process1"/>
    <dgm:cxn modelId="{7993BF65-5CE3-4F35-A59D-95B45EF375C7}" type="presParOf" srcId="{DC74B5E2-2906-4694-8DEC-842C493DCB01}" destId="{CEC5E787-443C-41F0-A09B-10E972CF521E}" srcOrd="8" destOrd="0" presId="urn:microsoft.com/office/officeart/2005/8/layout/process1"/>
    <dgm:cxn modelId="{D635A17E-2BF4-4F05-A58A-B4FB73FDF2B6}" type="presParOf" srcId="{DC74B5E2-2906-4694-8DEC-842C493DCB01}" destId="{CDCB8F74-E929-4B3E-8AFD-C768B18BB725}" srcOrd="9" destOrd="0" presId="urn:microsoft.com/office/officeart/2005/8/layout/process1"/>
    <dgm:cxn modelId="{FBC5A79D-4BB0-447B-BAFB-C25A6C95F943}" type="presParOf" srcId="{CDCB8F74-E929-4B3E-8AFD-C768B18BB725}" destId="{8CB76792-1D1B-49F8-A892-8F3BCF47C933}" srcOrd="0" destOrd="0" presId="urn:microsoft.com/office/officeart/2005/8/layout/process1"/>
    <dgm:cxn modelId="{E15DEE1A-1CA4-4283-B465-8EAD38F7540E}" type="presParOf" srcId="{DC74B5E2-2906-4694-8DEC-842C493DCB01}" destId="{1021D3BE-4732-4863-8F68-71E91891D50D}" srcOrd="10" destOrd="0" presId="urn:microsoft.com/office/officeart/2005/8/layout/process1"/>
    <dgm:cxn modelId="{681EBCA2-046B-49F2-8589-5827B1B627C5}" type="presParOf" srcId="{DC74B5E2-2906-4694-8DEC-842C493DCB01}" destId="{EAA3BD01-2C79-4D5A-8A89-B06D7F0AFE5E}" srcOrd="11" destOrd="0" presId="urn:microsoft.com/office/officeart/2005/8/layout/process1"/>
    <dgm:cxn modelId="{865EF8BE-E6D5-4884-83C6-5DBEDAAC64FD}" type="presParOf" srcId="{EAA3BD01-2C79-4D5A-8A89-B06D7F0AFE5E}" destId="{30804A08-7BBF-4DDA-8EB8-130AD0507F72}" srcOrd="0" destOrd="0" presId="urn:microsoft.com/office/officeart/2005/8/layout/process1"/>
    <dgm:cxn modelId="{41DF8A7E-2647-4665-9D7E-EE60644CE5CC}" type="presParOf" srcId="{DC74B5E2-2906-4694-8DEC-842C493DCB01}" destId="{399DB0E7-ECE5-452D-93DD-7E83AE76FF8C}" srcOrd="12" destOrd="0" presId="urn:microsoft.com/office/officeart/2005/8/layout/process1"/>
    <dgm:cxn modelId="{F4F0A5EB-7E7C-44DE-B702-F45C8D0EBDB4}" type="presParOf" srcId="{DC74B5E2-2906-4694-8DEC-842C493DCB01}" destId="{D1BA856F-2E73-43AE-A520-345035B6ED38}" srcOrd="13" destOrd="0" presId="urn:microsoft.com/office/officeart/2005/8/layout/process1"/>
    <dgm:cxn modelId="{4D870782-4410-4C6E-BBBB-2456DF93EBC4}" type="presParOf" srcId="{D1BA856F-2E73-43AE-A520-345035B6ED38}" destId="{60005309-3C7D-445A-AFFE-BD4B169C2244}" srcOrd="0" destOrd="0" presId="urn:microsoft.com/office/officeart/2005/8/layout/process1"/>
    <dgm:cxn modelId="{FCB5B455-690F-44B2-A9DC-5D0A7944B99C}" type="presParOf" srcId="{DC74B5E2-2906-4694-8DEC-842C493DCB01}" destId="{72D75A68-11C0-489F-81EA-E140761C5422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83CC77-4FED-4F71-95BE-B05E2DBC6CD8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36ED46F-FA29-43DD-84E1-9A4333A8B929}">
      <dgm:prSet phldrT="[文本]" custT="1"/>
      <dgm:spPr/>
      <dgm:t>
        <a:bodyPr/>
        <a:lstStyle/>
        <a:p>
          <a:r>
            <a:rPr lang="zh-CN" altLang="en-US" sz="1400" dirty="0" smtClean="0"/>
            <a:t>简单网页爬取框架</a:t>
          </a:r>
          <a:endParaRPr lang="zh-CN" altLang="en-US" sz="1400" dirty="0"/>
        </a:p>
      </dgm:t>
    </dgm:pt>
    <dgm:pt modelId="{FD4563B7-C7DD-467F-9641-43911D18753E}" type="parTrans" cxnId="{6E3F7BDE-444F-43A3-8B56-A3090F4720D4}">
      <dgm:prSet/>
      <dgm:spPr/>
      <dgm:t>
        <a:bodyPr/>
        <a:lstStyle/>
        <a:p>
          <a:endParaRPr lang="zh-CN" altLang="en-US" sz="1400"/>
        </a:p>
      </dgm:t>
    </dgm:pt>
    <dgm:pt modelId="{A8FB0C67-D6EB-41CD-8BD2-CBB14D98265D}" type="sibTrans" cxnId="{6E3F7BDE-444F-43A3-8B56-A3090F4720D4}">
      <dgm:prSet/>
      <dgm:spPr/>
      <dgm:t>
        <a:bodyPr/>
        <a:lstStyle/>
        <a:p>
          <a:endParaRPr lang="zh-CN" altLang="en-US" sz="1400"/>
        </a:p>
      </dgm:t>
    </dgm:pt>
    <dgm:pt modelId="{DEF337EF-FD6A-4517-842F-5102FD2B9FFF}">
      <dgm:prSet phldrT="[文本]" custT="1"/>
      <dgm:spPr/>
      <dgm:t>
        <a:bodyPr/>
        <a:lstStyle/>
        <a:p>
          <a:r>
            <a:rPr lang="en-US" sz="1400" dirty="0" smtClean="0"/>
            <a:t>Web </a:t>
          </a:r>
          <a:r>
            <a:rPr lang="zh-CN" altLang="en-US" sz="1400" dirty="0" smtClean="0"/>
            <a:t>网站与访问</a:t>
          </a:r>
          <a:endParaRPr lang="zh-CN" altLang="en-US" sz="1400" dirty="0"/>
        </a:p>
      </dgm:t>
    </dgm:pt>
    <dgm:pt modelId="{A4AD7EAE-0B69-425B-83FE-5073EBC57E9A}" type="parTrans" cxnId="{48CB226B-E97A-45B6-8EFE-201AEEFAC036}">
      <dgm:prSet/>
      <dgm:spPr/>
      <dgm:t>
        <a:bodyPr/>
        <a:lstStyle/>
        <a:p>
          <a:endParaRPr lang="zh-CN" altLang="en-US" sz="1400"/>
        </a:p>
      </dgm:t>
    </dgm:pt>
    <dgm:pt modelId="{F2F380FB-9843-469A-9B1E-E94DD81ABCA7}" type="sibTrans" cxnId="{48CB226B-E97A-45B6-8EFE-201AEEFAC036}">
      <dgm:prSet/>
      <dgm:spPr/>
      <dgm:t>
        <a:bodyPr/>
        <a:lstStyle/>
        <a:p>
          <a:endParaRPr lang="zh-CN" altLang="en-US" sz="1400"/>
        </a:p>
      </dgm:t>
    </dgm:pt>
    <dgm:pt modelId="{9CAC109D-BF2F-4816-BD0A-1AC5B22C6070}">
      <dgm:prSet phldrT="[文本]" custT="1"/>
      <dgm:spPr/>
      <dgm:t>
        <a:bodyPr/>
        <a:lstStyle/>
        <a:p>
          <a:r>
            <a:rPr lang="zh-CN" altLang="en-US" sz="1400" dirty="0" smtClean="0"/>
            <a:t>网页数据爬取方法</a:t>
          </a:r>
          <a:endParaRPr lang="zh-CN" altLang="en-US" sz="1400" dirty="0"/>
        </a:p>
      </dgm:t>
    </dgm:pt>
    <dgm:pt modelId="{DCE9CF1F-C5FF-49F1-A07F-AEF1CC0ED6A1}" type="parTrans" cxnId="{7C13362C-3139-4166-ACE3-45823F2C7AC6}">
      <dgm:prSet/>
      <dgm:spPr/>
      <dgm:t>
        <a:bodyPr/>
        <a:lstStyle/>
        <a:p>
          <a:endParaRPr lang="zh-CN" altLang="en-US" sz="1400"/>
        </a:p>
      </dgm:t>
    </dgm:pt>
    <dgm:pt modelId="{827BBDE9-45AC-4195-AF11-CDE3BC55A33C}" type="sibTrans" cxnId="{7C13362C-3139-4166-ACE3-45823F2C7AC6}">
      <dgm:prSet/>
      <dgm:spPr/>
      <dgm:t>
        <a:bodyPr/>
        <a:lstStyle/>
        <a:p>
          <a:endParaRPr lang="zh-CN" altLang="en-US" sz="1400"/>
        </a:p>
      </dgm:t>
    </dgm:pt>
    <dgm:pt modelId="{CF3061E5-8A37-45C7-9008-DB6398BF4712}">
      <dgm:prSet phldrT="[文本]" custT="1"/>
      <dgm:spPr/>
      <dgm:t>
        <a:bodyPr/>
        <a:lstStyle/>
        <a:p>
          <a:r>
            <a:rPr lang="zh-CN" altLang="en-US" sz="1400" dirty="0" smtClean="0"/>
            <a:t>高级网页爬取</a:t>
          </a:r>
          <a:endParaRPr lang="zh-CN" altLang="en-US" sz="1400" dirty="0"/>
        </a:p>
      </dgm:t>
    </dgm:pt>
    <dgm:pt modelId="{9766F1F0-829A-4E09-9EDA-362EED05D5F8}" type="parTrans" cxnId="{5895991E-1CDA-49F3-8E2F-B35BE14040BD}">
      <dgm:prSet/>
      <dgm:spPr/>
      <dgm:t>
        <a:bodyPr/>
        <a:lstStyle/>
        <a:p>
          <a:endParaRPr lang="zh-CN" altLang="en-US" sz="1400"/>
        </a:p>
      </dgm:t>
    </dgm:pt>
    <dgm:pt modelId="{3C417B95-B0B9-4472-A257-BDF395A69DCC}" type="sibTrans" cxnId="{5895991E-1CDA-49F3-8E2F-B35BE14040BD}">
      <dgm:prSet/>
      <dgm:spPr/>
      <dgm:t>
        <a:bodyPr/>
        <a:lstStyle/>
        <a:p>
          <a:endParaRPr lang="zh-CN" altLang="en-US" sz="1400"/>
        </a:p>
      </dgm:t>
    </dgm:pt>
    <dgm:pt modelId="{32238755-5E1F-4F9C-BF53-0C77F7EEBE04}">
      <dgm:prSet phldrT="[文本]" custT="1"/>
      <dgm:spPr/>
      <dgm:t>
        <a:bodyPr/>
        <a:lstStyle/>
        <a:p>
          <a:r>
            <a:rPr lang="zh-CN" altLang="en-US" sz="1400" dirty="0" smtClean="0"/>
            <a:t>读取文档、数据清洗、</a:t>
          </a:r>
          <a:endParaRPr lang="zh-CN" altLang="en-US" sz="1400" dirty="0"/>
        </a:p>
      </dgm:t>
    </dgm:pt>
    <dgm:pt modelId="{AB45BDB7-7040-49FA-B35D-3457784D7B81}" type="parTrans" cxnId="{1895B814-AE67-4346-99FB-5A1E9B76A574}">
      <dgm:prSet/>
      <dgm:spPr/>
      <dgm:t>
        <a:bodyPr/>
        <a:lstStyle/>
        <a:p>
          <a:endParaRPr lang="zh-CN" altLang="en-US" sz="1400"/>
        </a:p>
      </dgm:t>
    </dgm:pt>
    <dgm:pt modelId="{9D86A7AB-D974-4EC6-B2BF-22731669B166}" type="sibTrans" cxnId="{1895B814-AE67-4346-99FB-5A1E9B76A574}">
      <dgm:prSet/>
      <dgm:spPr/>
      <dgm:t>
        <a:bodyPr/>
        <a:lstStyle/>
        <a:p>
          <a:endParaRPr lang="zh-CN" altLang="en-US" sz="1400"/>
        </a:p>
      </dgm:t>
    </dgm:pt>
    <dgm:pt modelId="{449A4915-0403-4CEC-AE71-A24BA5D70785}">
      <dgm:prSet phldrT="[文本]" custT="1"/>
      <dgm:spPr/>
      <dgm:t>
        <a:bodyPr/>
        <a:lstStyle/>
        <a:p>
          <a:r>
            <a:rPr lang="zh-CN" altLang="en-US" sz="1400" dirty="0" smtClean="0"/>
            <a:t>穿越网页表单与登陆窗口进行抓取、利用</a:t>
          </a:r>
          <a:r>
            <a:rPr lang="en-US" altLang="zh-CN" sz="1400" dirty="0" smtClean="0"/>
            <a:t>API</a:t>
          </a:r>
          <a:r>
            <a:rPr lang="zh-CN" altLang="en-US" sz="1400" dirty="0" smtClean="0"/>
            <a:t>抓取数据、</a:t>
          </a:r>
          <a:endParaRPr lang="zh-CN" altLang="en-US" sz="1400" dirty="0"/>
        </a:p>
      </dgm:t>
    </dgm:pt>
    <dgm:pt modelId="{8DAF8052-D98A-4CBE-B734-DCF2FB31F0DC}" type="parTrans" cxnId="{A7ED8A32-20EE-42AD-B1FF-B7708C5C68F9}">
      <dgm:prSet/>
      <dgm:spPr/>
      <dgm:t>
        <a:bodyPr/>
        <a:lstStyle/>
        <a:p>
          <a:endParaRPr lang="zh-CN" altLang="en-US" sz="1400"/>
        </a:p>
      </dgm:t>
    </dgm:pt>
    <dgm:pt modelId="{25160931-924E-43BC-A596-EA76642B333E}" type="sibTrans" cxnId="{A7ED8A32-20EE-42AD-B1FF-B7708C5C68F9}">
      <dgm:prSet/>
      <dgm:spPr/>
      <dgm:t>
        <a:bodyPr/>
        <a:lstStyle/>
        <a:p>
          <a:endParaRPr lang="zh-CN" altLang="en-US" sz="1400"/>
        </a:p>
      </dgm:t>
    </dgm:pt>
    <dgm:pt modelId="{F2D50604-2A62-44E7-BCA0-055A437CD1FE}">
      <dgm:prSet phldrT="[文本]" custT="1"/>
      <dgm:spPr/>
      <dgm:t>
        <a:bodyPr/>
        <a:lstStyle/>
        <a:p>
          <a:r>
            <a:rPr lang="zh-CN" altLang="en-US" sz="1400" dirty="0" smtClean="0"/>
            <a:t>网站数据爬取路径</a:t>
          </a:r>
          <a:endParaRPr lang="zh-CN" altLang="en-US" sz="1400" dirty="0"/>
        </a:p>
      </dgm:t>
    </dgm:pt>
    <dgm:pt modelId="{89ED48F8-9412-428D-B353-604623FFF962}" type="parTrans" cxnId="{4975EF1B-F999-4049-85E2-5C1240A16949}">
      <dgm:prSet/>
      <dgm:spPr/>
      <dgm:t>
        <a:bodyPr/>
        <a:lstStyle/>
        <a:p>
          <a:endParaRPr lang="zh-CN" altLang="en-US" sz="1400"/>
        </a:p>
      </dgm:t>
    </dgm:pt>
    <dgm:pt modelId="{52F191F8-6EA6-4EF5-ACEC-68DCFD372C71}" type="sibTrans" cxnId="{4975EF1B-F999-4049-85E2-5C1240A16949}">
      <dgm:prSet/>
      <dgm:spPr/>
      <dgm:t>
        <a:bodyPr/>
        <a:lstStyle/>
        <a:p>
          <a:endParaRPr lang="zh-CN" altLang="en-US" sz="1400"/>
        </a:p>
      </dgm:t>
    </dgm:pt>
    <dgm:pt modelId="{2F49DCE0-5C7A-4041-BE4D-FDDF6292968B}">
      <dgm:prSet phldrT="[文本]" custT="1"/>
      <dgm:spPr/>
      <dgm:t>
        <a:bodyPr/>
        <a:lstStyle/>
        <a:p>
          <a:r>
            <a:rPr lang="en-US" sz="1400" dirty="0" err="1" smtClean="0"/>
            <a:t>scrapy</a:t>
          </a:r>
          <a:r>
            <a:rPr lang="en-US" sz="1400" dirty="0" smtClean="0"/>
            <a:t> </a:t>
          </a:r>
          <a:r>
            <a:rPr lang="zh-CN" altLang="en-US" sz="1400" dirty="0" smtClean="0"/>
            <a:t>框架爬虫程序</a:t>
          </a:r>
          <a:endParaRPr lang="zh-CN" altLang="en-US" sz="1400" dirty="0"/>
        </a:p>
      </dgm:t>
    </dgm:pt>
    <dgm:pt modelId="{FF2ADAB6-2A58-490A-BC34-C9D15A92B656}" type="parTrans" cxnId="{95400FB3-045D-4702-AD90-520DC78525C3}">
      <dgm:prSet/>
      <dgm:spPr/>
      <dgm:t>
        <a:bodyPr/>
        <a:lstStyle/>
        <a:p>
          <a:endParaRPr lang="zh-CN" altLang="en-US" sz="1400"/>
        </a:p>
      </dgm:t>
    </dgm:pt>
    <dgm:pt modelId="{3DA03C16-122E-40FD-9014-6CCB5FDA633D}" type="sibTrans" cxnId="{95400FB3-045D-4702-AD90-520DC78525C3}">
      <dgm:prSet/>
      <dgm:spPr/>
      <dgm:t>
        <a:bodyPr/>
        <a:lstStyle/>
        <a:p>
          <a:endParaRPr lang="zh-CN" altLang="en-US" sz="1400"/>
        </a:p>
      </dgm:t>
    </dgm:pt>
    <dgm:pt modelId="{5E5F3D65-2E16-4B9F-82EA-1085459EBBB2}">
      <dgm:prSet phldrT="[文本]" custT="1"/>
      <dgm:spPr/>
      <dgm:t>
        <a:bodyPr/>
        <a:lstStyle/>
        <a:p>
          <a:r>
            <a:rPr lang="zh-CN" altLang="en-US" sz="1400" dirty="0" smtClean="0"/>
            <a:t>避免抓取陷阱和反爬虫策略</a:t>
          </a:r>
          <a:endParaRPr lang="zh-CN" altLang="en-US" sz="1400" dirty="0"/>
        </a:p>
      </dgm:t>
    </dgm:pt>
    <dgm:pt modelId="{0F2C0402-2267-4DD7-A926-17002BF38C67}" type="parTrans" cxnId="{BA314F62-6988-4418-B75D-6653ADC9AF15}">
      <dgm:prSet/>
      <dgm:spPr/>
      <dgm:t>
        <a:bodyPr/>
        <a:lstStyle/>
        <a:p>
          <a:endParaRPr lang="zh-CN" altLang="en-US" sz="1400"/>
        </a:p>
      </dgm:t>
    </dgm:pt>
    <dgm:pt modelId="{7331F3CF-E516-40B4-84CC-A92C0D01D85A}" type="sibTrans" cxnId="{BA314F62-6988-4418-B75D-6653ADC9AF15}">
      <dgm:prSet/>
      <dgm:spPr/>
      <dgm:t>
        <a:bodyPr/>
        <a:lstStyle/>
        <a:p>
          <a:endParaRPr lang="zh-CN" altLang="en-US" sz="1400"/>
        </a:p>
      </dgm:t>
    </dgm:pt>
    <dgm:pt modelId="{2DCD22D2-1F48-4FE8-BC5B-FFC436B56C6A}">
      <dgm:prSet phldrT="[文本]" custT="1"/>
      <dgm:spPr/>
      <dgm:t>
        <a:bodyPr/>
        <a:lstStyle/>
        <a:p>
          <a:r>
            <a:rPr lang="zh-CN" altLang="en-US" sz="1400" dirty="0" smtClean="0"/>
            <a:t>使用爬虫测试网站</a:t>
          </a:r>
          <a:endParaRPr lang="zh-CN" altLang="en-US" sz="1400" dirty="0"/>
        </a:p>
      </dgm:t>
    </dgm:pt>
    <dgm:pt modelId="{EF5C6D52-9A74-4971-A48D-B450941EFFB4}" type="parTrans" cxnId="{34A68C7C-0C60-46F5-B8A9-B1C6F650519E}">
      <dgm:prSet/>
      <dgm:spPr/>
      <dgm:t>
        <a:bodyPr/>
        <a:lstStyle/>
        <a:p>
          <a:endParaRPr lang="zh-CN" altLang="en-US" sz="1400"/>
        </a:p>
      </dgm:t>
    </dgm:pt>
    <dgm:pt modelId="{9893263B-7B65-4C92-87A0-1A9CC09C6732}" type="sibTrans" cxnId="{34A68C7C-0C60-46F5-B8A9-B1C6F650519E}">
      <dgm:prSet/>
      <dgm:spPr/>
      <dgm:t>
        <a:bodyPr/>
        <a:lstStyle/>
        <a:p>
          <a:endParaRPr lang="zh-CN" altLang="en-US" sz="1400"/>
        </a:p>
      </dgm:t>
    </dgm:pt>
    <dgm:pt modelId="{FA2A9A17-012B-43FB-9555-FB93758B5843}">
      <dgm:prSet phldrT="[文本]" custT="1"/>
      <dgm:spPr/>
      <dgm:t>
        <a:bodyPr/>
        <a:lstStyle/>
        <a:p>
          <a:r>
            <a:rPr lang="zh-CN" altLang="en-US" sz="1400" dirty="0" smtClean="0"/>
            <a:t>新技术和新方法</a:t>
          </a:r>
          <a:endParaRPr lang="zh-CN" altLang="en-US" sz="1400" dirty="0"/>
        </a:p>
      </dgm:t>
    </dgm:pt>
    <dgm:pt modelId="{E449FC21-E5C0-4E87-B57A-A4544EB6B4F1}" type="parTrans" cxnId="{818840D3-EF79-4901-BCF4-ACD1FD1C8960}">
      <dgm:prSet/>
      <dgm:spPr/>
      <dgm:t>
        <a:bodyPr/>
        <a:lstStyle/>
        <a:p>
          <a:endParaRPr lang="zh-CN" altLang="en-US" sz="1400"/>
        </a:p>
      </dgm:t>
    </dgm:pt>
    <dgm:pt modelId="{49E218C8-66A8-4259-B975-CA3BB655D7A6}" type="sibTrans" cxnId="{818840D3-EF79-4901-BCF4-ACD1FD1C8960}">
      <dgm:prSet/>
      <dgm:spPr/>
      <dgm:t>
        <a:bodyPr/>
        <a:lstStyle/>
        <a:p>
          <a:endParaRPr lang="zh-CN" altLang="en-US" sz="1400"/>
        </a:p>
      </dgm:t>
    </dgm:pt>
    <dgm:pt modelId="{1EDBBC8D-D49E-436B-BA18-74CBDA33F7FE}" type="pres">
      <dgm:prSet presAssocID="{6B83CC77-4FED-4F71-95BE-B05E2DBC6CD8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2FE6665-1E0B-4DDA-807F-38C2BAB338CD}" type="pres">
      <dgm:prSet presAssocID="{036ED46F-FA29-43DD-84E1-9A4333A8B929}" presName="linNode" presStyleCnt="0"/>
      <dgm:spPr/>
    </dgm:pt>
    <dgm:pt modelId="{95C87B04-A109-4CEB-83FB-187B2CECF60E}" type="pres">
      <dgm:prSet presAssocID="{036ED46F-FA29-43DD-84E1-9A4333A8B929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EAEFE5-C0ED-4E5B-8958-0ABB621E82E7}" type="pres">
      <dgm:prSet presAssocID="{036ED46F-FA29-43DD-84E1-9A4333A8B929}" presName="childShp" presStyleLbl="bgAccFollowNode1" presStyleIdx="0" presStyleCnt="2" custScaleY="15387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07FC33-3CA2-4068-A46F-BB9F611A802F}" type="pres">
      <dgm:prSet presAssocID="{A8FB0C67-D6EB-41CD-8BD2-CBB14D98265D}" presName="spacing" presStyleCnt="0"/>
      <dgm:spPr/>
    </dgm:pt>
    <dgm:pt modelId="{62DE7508-A70A-4B40-9145-BE2A36FDC772}" type="pres">
      <dgm:prSet presAssocID="{CF3061E5-8A37-45C7-9008-DB6398BF4712}" presName="linNode" presStyleCnt="0"/>
      <dgm:spPr/>
    </dgm:pt>
    <dgm:pt modelId="{CD625300-A753-448B-AA7A-FA1F4F4FC8A4}" type="pres">
      <dgm:prSet presAssocID="{CF3061E5-8A37-45C7-9008-DB6398BF4712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A2F768-413A-4166-92BA-37ECF7F4CAC8}" type="pres">
      <dgm:prSet presAssocID="{CF3061E5-8A37-45C7-9008-DB6398BF4712}" presName="childShp" presStyleLbl="bgAccFollowNode1" presStyleIdx="1" presStyleCnt="2" custScaleY="18647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4A68C7C-0C60-46F5-B8A9-B1C6F650519E}" srcId="{CF3061E5-8A37-45C7-9008-DB6398BF4712}" destId="{2DCD22D2-1F48-4FE8-BC5B-FFC436B56C6A}" srcOrd="3" destOrd="0" parTransId="{EF5C6D52-9A74-4971-A48D-B450941EFFB4}" sibTransId="{9893263B-7B65-4C92-87A0-1A9CC09C6732}"/>
    <dgm:cxn modelId="{9F89210D-1D9B-49AA-B5A4-586D24144EF1}" type="presOf" srcId="{FA2A9A17-012B-43FB-9555-FB93758B5843}" destId="{E8A2F768-413A-4166-92BA-37ECF7F4CAC8}" srcOrd="0" destOrd="4" presId="urn:microsoft.com/office/officeart/2005/8/layout/vList6"/>
    <dgm:cxn modelId="{28F12DBD-59A2-4608-BCEC-91F9C710A1D1}" type="presOf" srcId="{9CAC109D-BF2F-4816-BD0A-1AC5B22C6070}" destId="{24EAEFE5-C0ED-4E5B-8958-0ABB621E82E7}" srcOrd="0" destOrd="1" presId="urn:microsoft.com/office/officeart/2005/8/layout/vList6"/>
    <dgm:cxn modelId="{7C13362C-3139-4166-ACE3-45823F2C7AC6}" srcId="{036ED46F-FA29-43DD-84E1-9A4333A8B929}" destId="{9CAC109D-BF2F-4816-BD0A-1AC5B22C6070}" srcOrd="1" destOrd="0" parTransId="{DCE9CF1F-C5FF-49F1-A07F-AEF1CC0ED6A1}" sibTransId="{827BBDE9-45AC-4195-AF11-CDE3BC55A33C}"/>
    <dgm:cxn modelId="{48CB226B-E97A-45B6-8EFE-201AEEFAC036}" srcId="{036ED46F-FA29-43DD-84E1-9A4333A8B929}" destId="{DEF337EF-FD6A-4517-842F-5102FD2B9FFF}" srcOrd="0" destOrd="0" parTransId="{A4AD7EAE-0B69-425B-83FE-5073EBC57E9A}" sibTransId="{F2F380FB-9843-469A-9B1E-E94DD81ABCA7}"/>
    <dgm:cxn modelId="{95400FB3-045D-4702-AD90-520DC78525C3}" srcId="{036ED46F-FA29-43DD-84E1-9A4333A8B929}" destId="{2F49DCE0-5C7A-4041-BE4D-FDDF6292968B}" srcOrd="3" destOrd="0" parTransId="{FF2ADAB6-2A58-490A-BC34-C9D15A92B656}" sibTransId="{3DA03C16-122E-40FD-9014-6CCB5FDA633D}"/>
    <dgm:cxn modelId="{78855C80-4DFE-4C37-B24B-596878B8DF94}" type="presOf" srcId="{DEF337EF-FD6A-4517-842F-5102FD2B9FFF}" destId="{24EAEFE5-C0ED-4E5B-8958-0ABB621E82E7}" srcOrd="0" destOrd="0" presId="urn:microsoft.com/office/officeart/2005/8/layout/vList6"/>
    <dgm:cxn modelId="{72E10FE2-4A29-4FE1-90FC-59F53CE7987D}" type="presOf" srcId="{6B83CC77-4FED-4F71-95BE-B05E2DBC6CD8}" destId="{1EDBBC8D-D49E-436B-BA18-74CBDA33F7FE}" srcOrd="0" destOrd="0" presId="urn:microsoft.com/office/officeart/2005/8/layout/vList6"/>
    <dgm:cxn modelId="{6E3F7BDE-444F-43A3-8B56-A3090F4720D4}" srcId="{6B83CC77-4FED-4F71-95BE-B05E2DBC6CD8}" destId="{036ED46F-FA29-43DD-84E1-9A4333A8B929}" srcOrd="0" destOrd="0" parTransId="{FD4563B7-C7DD-467F-9641-43911D18753E}" sibTransId="{A8FB0C67-D6EB-41CD-8BD2-CBB14D98265D}"/>
    <dgm:cxn modelId="{818840D3-EF79-4901-BCF4-ACD1FD1C8960}" srcId="{CF3061E5-8A37-45C7-9008-DB6398BF4712}" destId="{FA2A9A17-012B-43FB-9555-FB93758B5843}" srcOrd="4" destOrd="0" parTransId="{E449FC21-E5C0-4E87-B57A-A4544EB6B4F1}" sibTransId="{49E218C8-66A8-4259-B975-CA3BB655D7A6}"/>
    <dgm:cxn modelId="{4975EF1B-F999-4049-85E2-5C1240A16949}" srcId="{036ED46F-FA29-43DD-84E1-9A4333A8B929}" destId="{F2D50604-2A62-44E7-BCA0-055A437CD1FE}" srcOrd="2" destOrd="0" parTransId="{89ED48F8-9412-428D-B353-604623FFF962}" sibTransId="{52F191F8-6EA6-4EF5-ACEC-68DCFD372C71}"/>
    <dgm:cxn modelId="{0F5C591A-24B2-4D6B-AFA0-CDD9603BF0A2}" type="presOf" srcId="{449A4915-0403-4CEC-AE71-A24BA5D70785}" destId="{E8A2F768-413A-4166-92BA-37ECF7F4CAC8}" srcOrd="0" destOrd="1" presId="urn:microsoft.com/office/officeart/2005/8/layout/vList6"/>
    <dgm:cxn modelId="{A7ED8A32-20EE-42AD-B1FF-B7708C5C68F9}" srcId="{CF3061E5-8A37-45C7-9008-DB6398BF4712}" destId="{449A4915-0403-4CEC-AE71-A24BA5D70785}" srcOrd="1" destOrd="0" parTransId="{8DAF8052-D98A-4CBE-B734-DCF2FB31F0DC}" sibTransId="{25160931-924E-43BC-A596-EA76642B333E}"/>
    <dgm:cxn modelId="{FAD1E848-4777-4B2E-8596-0387E944885C}" type="presOf" srcId="{036ED46F-FA29-43DD-84E1-9A4333A8B929}" destId="{95C87B04-A109-4CEB-83FB-187B2CECF60E}" srcOrd="0" destOrd="0" presId="urn:microsoft.com/office/officeart/2005/8/layout/vList6"/>
    <dgm:cxn modelId="{535B7360-4B6A-40FD-A125-7377D83CB22F}" type="presOf" srcId="{F2D50604-2A62-44E7-BCA0-055A437CD1FE}" destId="{24EAEFE5-C0ED-4E5B-8958-0ABB621E82E7}" srcOrd="0" destOrd="2" presId="urn:microsoft.com/office/officeart/2005/8/layout/vList6"/>
    <dgm:cxn modelId="{1895B814-AE67-4346-99FB-5A1E9B76A574}" srcId="{CF3061E5-8A37-45C7-9008-DB6398BF4712}" destId="{32238755-5E1F-4F9C-BF53-0C77F7EEBE04}" srcOrd="0" destOrd="0" parTransId="{AB45BDB7-7040-49FA-B35D-3457784D7B81}" sibTransId="{9D86A7AB-D974-4EC6-B2BF-22731669B166}"/>
    <dgm:cxn modelId="{C45168F3-000F-4846-80D9-CF2746881D5D}" type="presOf" srcId="{5E5F3D65-2E16-4B9F-82EA-1085459EBBB2}" destId="{E8A2F768-413A-4166-92BA-37ECF7F4CAC8}" srcOrd="0" destOrd="2" presId="urn:microsoft.com/office/officeart/2005/8/layout/vList6"/>
    <dgm:cxn modelId="{A42215AA-DAFE-48E7-BCC3-FA4A67D8E147}" type="presOf" srcId="{32238755-5E1F-4F9C-BF53-0C77F7EEBE04}" destId="{E8A2F768-413A-4166-92BA-37ECF7F4CAC8}" srcOrd="0" destOrd="0" presId="urn:microsoft.com/office/officeart/2005/8/layout/vList6"/>
    <dgm:cxn modelId="{5895991E-1CDA-49F3-8E2F-B35BE14040BD}" srcId="{6B83CC77-4FED-4F71-95BE-B05E2DBC6CD8}" destId="{CF3061E5-8A37-45C7-9008-DB6398BF4712}" srcOrd="1" destOrd="0" parTransId="{9766F1F0-829A-4E09-9EDA-362EED05D5F8}" sibTransId="{3C417B95-B0B9-4472-A257-BDF395A69DCC}"/>
    <dgm:cxn modelId="{45F04815-AB1F-41A8-AA02-6FB0D728DD46}" type="presOf" srcId="{2F49DCE0-5C7A-4041-BE4D-FDDF6292968B}" destId="{24EAEFE5-C0ED-4E5B-8958-0ABB621E82E7}" srcOrd="0" destOrd="3" presId="urn:microsoft.com/office/officeart/2005/8/layout/vList6"/>
    <dgm:cxn modelId="{B7C2A0C5-F916-4ED4-A428-55C2286458F3}" type="presOf" srcId="{CF3061E5-8A37-45C7-9008-DB6398BF4712}" destId="{CD625300-A753-448B-AA7A-FA1F4F4FC8A4}" srcOrd="0" destOrd="0" presId="urn:microsoft.com/office/officeart/2005/8/layout/vList6"/>
    <dgm:cxn modelId="{BA314F62-6988-4418-B75D-6653ADC9AF15}" srcId="{CF3061E5-8A37-45C7-9008-DB6398BF4712}" destId="{5E5F3D65-2E16-4B9F-82EA-1085459EBBB2}" srcOrd="2" destOrd="0" parTransId="{0F2C0402-2267-4DD7-A926-17002BF38C67}" sibTransId="{7331F3CF-E516-40B4-84CC-A92C0D01D85A}"/>
    <dgm:cxn modelId="{F60DEB57-920B-4A37-B846-AC929C4E08DA}" type="presOf" srcId="{2DCD22D2-1F48-4FE8-BC5B-FFC436B56C6A}" destId="{E8A2F768-413A-4166-92BA-37ECF7F4CAC8}" srcOrd="0" destOrd="3" presId="urn:microsoft.com/office/officeart/2005/8/layout/vList6"/>
    <dgm:cxn modelId="{B019719C-40B6-491C-B393-BC4E195F33D9}" type="presParOf" srcId="{1EDBBC8D-D49E-436B-BA18-74CBDA33F7FE}" destId="{F2FE6665-1E0B-4DDA-807F-38C2BAB338CD}" srcOrd="0" destOrd="0" presId="urn:microsoft.com/office/officeart/2005/8/layout/vList6"/>
    <dgm:cxn modelId="{40D491E4-3EDC-461F-8CCE-D9C137944B4F}" type="presParOf" srcId="{F2FE6665-1E0B-4DDA-807F-38C2BAB338CD}" destId="{95C87B04-A109-4CEB-83FB-187B2CECF60E}" srcOrd="0" destOrd="0" presId="urn:microsoft.com/office/officeart/2005/8/layout/vList6"/>
    <dgm:cxn modelId="{6AE9A1EC-DD09-4C11-84EB-2BCF11D2203E}" type="presParOf" srcId="{F2FE6665-1E0B-4DDA-807F-38C2BAB338CD}" destId="{24EAEFE5-C0ED-4E5B-8958-0ABB621E82E7}" srcOrd="1" destOrd="0" presId="urn:microsoft.com/office/officeart/2005/8/layout/vList6"/>
    <dgm:cxn modelId="{AB3E8D69-AA4F-4D56-B321-C65EDF017DD4}" type="presParOf" srcId="{1EDBBC8D-D49E-436B-BA18-74CBDA33F7FE}" destId="{ED07FC33-3CA2-4068-A46F-BB9F611A802F}" srcOrd="1" destOrd="0" presId="urn:microsoft.com/office/officeart/2005/8/layout/vList6"/>
    <dgm:cxn modelId="{606FCEAB-D48F-46E0-A532-256C8EB669D0}" type="presParOf" srcId="{1EDBBC8D-D49E-436B-BA18-74CBDA33F7FE}" destId="{62DE7508-A70A-4B40-9145-BE2A36FDC772}" srcOrd="2" destOrd="0" presId="urn:microsoft.com/office/officeart/2005/8/layout/vList6"/>
    <dgm:cxn modelId="{97305BDC-CA92-4A4F-A8B2-A6B35F10C7E1}" type="presParOf" srcId="{62DE7508-A70A-4B40-9145-BE2A36FDC772}" destId="{CD625300-A753-448B-AA7A-FA1F4F4FC8A4}" srcOrd="0" destOrd="0" presId="urn:microsoft.com/office/officeart/2005/8/layout/vList6"/>
    <dgm:cxn modelId="{7124090C-697D-4D4E-A7D6-013737B2FE44}" type="presParOf" srcId="{62DE7508-A70A-4B40-9145-BE2A36FDC772}" destId="{E8A2F768-413A-4166-92BA-37ECF7F4CAC8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79025-AC8C-4AD7-A315-9FE6E151B4AC}">
      <dsp:nvSpPr>
        <dsp:cNvPr id="0" name=""/>
        <dsp:cNvSpPr/>
      </dsp:nvSpPr>
      <dsp:spPr>
        <a:xfrm>
          <a:off x="290697" y="591629"/>
          <a:ext cx="2309268" cy="2309268"/>
        </a:xfrm>
        <a:prstGeom prst="blockArc">
          <a:avLst>
            <a:gd name="adj1" fmla="val 11880000"/>
            <a:gd name="adj2" fmla="val 1620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5F83B-DB84-47B9-ADB9-F7D324FD7C6B}">
      <dsp:nvSpPr>
        <dsp:cNvPr id="0" name=""/>
        <dsp:cNvSpPr/>
      </dsp:nvSpPr>
      <dsp:spPr>
        <a:xfrm>
          <a:off x="290697" y="591629"/>
          <a:ext cx="2309268" cy="2309268"/>
        </a:xfrm>
        <a:prstGeom prst="blockArc">
          <a:avLst>
            <a:gd name="adj1" fmla="val 7560000"/>
            <a:gd name="adj2" fmla="val 1188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CA007-F04B-4D79-8499-690F327834B5}">
      <dsp:nvSpPr>
        <dsp:cNvPr id="0" name=""/>
        <dsp:cNvSpPr/>
      </dsp:nvSpPr>
      <dsp:spPr>
        <a:xfrm>
          <a:off x="290697" y="591629"/>
          <a:ext cx="2309268" cy="2309268"/>
        </a:xfrm>
        <a:prstGeom prst="blockArc">
          <a:avLst>
            <a:gd name="adj1" fmla="val 3240000"/>
            <a:gd name="adj2" fmla="val 756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85224-7560-41EE-A451-B3B42B0F6040}">
      <dsp:nvSpPr>
        <dsp:cNvPr id="0" name=""/>
        <dsp:cNvSpPr/>
      </dsp:nvSpPr>
      <dsp:spPr>
        <a:xfrm>
          <a:off x="290697" y="591629"/>
          <a:ext cx="2309268" cy="2309268"/>
        </a:xfrm>
        <a:prstGeom prst="blockArc">
          <a:avLst>
            <a:gd name="adj1" fmla="val 20520000"/>
            <a:gd name="adj2" fmla="val 324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77D55-1702-4B1D-A739-F96E326D5E48}">
      <dsp:nvSpPr>
        <dsp:cNvPr id="0" name=""/>
        <dsp:cNvSpPr/>
      </dsp:nvSpPr>
      <dsp:spPr>
        <a:xfrm>
          <a:off x="290697" y="591629"/>
          <a:ext cx="2309268" cy="2309268"/>
        </a:xfrm>
        <a:prstGeom prst="blockArc">
          <a:avLst>
            <a:gd name="adj1" fmla="val 16200000"/>
            <a:gd name="adj2" fmla="val 2052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6CE6C-512C-4EF3-A18C-76D7BFA4DEB1}">
      <dsp:nvSpPr>
        <dsp:cNvPr id="0" name=""/>
        <dsp:cNvSpPr/>
      </dsp:nvSpPr>
      <dsp:spPr>
        <a:xfrm>
          <a:off x="913918" y="1214850"/>
          <a:ext cx="1062827" cy="1062827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大数据</a:t>
          </a:r>
          <a:r>
            <a:rPr lang="en-US" altLang="zh-CN" sz="1700" kern="1200" dirty="0" smtClean="0"/>
            <a:t>5V</a:t>
          </a:r>
          <a:r>
            <a:rPr lang="zh-CN" altLang="en-US" sz="1700" kern="1200" dirty="0" smtClean="0"/>
            <a:t>特性</a:t>
          </a:r>
          <a:endParaRPr lang="zh-CN" altLang="en-US" sz="1700" kern="1200" dirty="0"/>
        </a:p>
      </dsp:txBody>
      <dsp:txXfrm>
        <a:off x="1069565" y="1370497"/>
        <a:ext cx="751533" cy="751533"/>
      </dsp:txXfrm>
    </dsp:sp>
    <dsp:sp modelId="{DA18AF81-3560-47EA-8B5C-4183552C95A0}">
      <dsp:nvSpPr>
        <dsp:cNvPr id="0" name=""/>
        <dsp:cNvSpPr/>
      </dsp:nvSpPr>
      <dsp:spPr>
        <a:xfrm>
          <a:off x="1073342" y="246423"/>
          <a:ext cx="743979" cy="7439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dirty="0" smtClean="0"/>
            <a:t>Volume</a:t>
          </a:r>
          <a:r>
            <a:rPr lang="zh-CN" altLang="en-US" sz="1000" b="1" i="0" kern="1200" dirty="0" smtClean="0"/>
            <a:t>（大）</a:t>
          </a:r>
          <a:endParaRPr lang="zh-CN" altLang="en-US" sz="1000" kern="1200" dirty="0"/>
        </a:p>
      </dsp:txBody>
      <dsp:txXfrm>
        <a:off x="1182295" y="355376"/>
        <a:ext cx="526073" cy="526073"/>
      </dsp:txXfrm>
    </dsp:sp>
    <dsp:sp modelId="{D6C9A5B8-3D9E-4253-9DF7-5B260843E9FA}">
      <dsp:nvSpPr>
        <dsp:cNvPr id="0" name=""/>
        <dsp:cNvSpPr/>
      </dsp:nvSpPr>
      <dsp:spPr>
        <a:xfrm>
          <a:off x="2145992" y="1025749"/>
          <a:ext cx="743979" cy="7439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kern="1200" dirty="0" smtClean="0"/>
            <a:t>Variety</a:t>
          </a:r>
          <a:r>
            <a:rPr lang="zh-CN" altLang="en-US" sz="1000" b="1" kern="1200" dirty="0" smtClean="0"/>
            <a:t>（多）</a:t>
          </a:r>
          <a:endParaRPr lang="zh-CN" altLang="en-US" sz="1000" kern="1200" dirty="0"/>
        </a:p>
      </dsp:txBody>
      <dsp:txXfrm>
        <a:off x="2254945" y="1134702"/>
        <a:ext cx="526073" cy="526073"/>
      </dsp:txXfrm>
    </dsp:sp>
    <dsp:sp modelId="{87D1A187-EE54-4D93-B5DA-1F71D4F1745D}">
      <dsp:nvSpPr>
        <dsp:cNvPr id="0" name=""/>
        <dsp:cNvSpPr/>
      </dsp:nvSpPr>
      <dsp:spPr>
        <a:xfrm>
          <a:off x="1736276" y="2286724"/>
          <a:ext cx="743979" cy="7439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kern="1200" dirty="0" smtClean="0"/>
            <a:t>Value</a:t>
          </a:r>
          <a:r>
            <a:rPr lang="zh-CN" altLang="en-US" sz="1000" kern="1200" dirty="0" smtClean="0"/>
            <a:t>（值）</a:t>
          </a:r>
          <a:endParaRPr lang="zh-CN" altLang="en-US" sz="1000" kern="1200" dirty="0"/>
        </a:p>
      </dsp:txBody>
      <dsp:txXfrm>
        <a:off x="1845229" y="2395677"/>
        <a:ext cx="526073" cy="526073"/>
      </dsp:txXfrm>
    </dsp:sp>
    <dsp:sp modelId="{EA9B0FA3-55EE-4931-92CE-0583C32ED7D1}">
      <dsp:nvSpPr>
        <dsp:cNvPr id="0" name=""/>
        <dsp:cNvSpPr/>
      </dsp:nvSpPr>
      <dsp:spPr>
        <a:xfrm>
          <a:off x="410408" y="2286724"/>
          <a:ext cx="743979" cy="7439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kern="1200" dirty="0" smtClean="0"/>
            <a:t>Velocity</a:t>
          </a:r>
          <a:r>
            <a:rPr lang="zh-CN" altLang="en-US" sz="1000" kern="1200" dirty="0" smtClean="0"/>
            <a:t>（快）</a:t>
          </a:r>
          <a:endParaRPr lang="zh-CN" altLang="en-US" sz="1000" kern="1200" dirty="0"/>
        </a:p>
      </dsp:txBody>
      <dsp:txXfrm>
        <a:off x="519361" y="2395677"/>
        <a:ext cx="526073" cy="526073"/>
      </dsp:txXfrm>
    </dsp:sp>
    <dsp:sp modelId="{531E2432-D5A6-4059-84D6-66BCBB5FC95E}">
      <dsp:nvSpPr>
        <dsp:cNvPr id="0" name=""/>
        <dsp:cNvSpPr/>
      </dsp:nvSpPr>
      <dsp:spPr>
        <a:xfrm>
          <a:off x="692" y="1025749"/>
          <a:ext cx="743979" cy="7439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kern="1200" dirty="0" smtClean="0"/>
            <a:t>Veracity</a:t>
          </a:r>
          <a:r>
            <a:rPr lang="zh-CN" altLang="en-US" sz="1000" kern="1200" dirty="0" smtClean="0"/>
            <a:t>（信）</a:t>
          </a:r>
          <a:endParaRPr lang="zh-CN" altLang="en-US" sz="1000" kern="1200" dirty="0"/>
        </a:p>
      </dsp:txBody>
      <dsp:txXfrm>
        <a:off x="109645" y="1134702"/>
        <a:ext cx="526073" cy="5260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FDE9B-B68F-4E04-BB84-24BD29744752}">
      <dsp:nvSpPr>
        <dsp:cNvPr id="0" name=""/>
        <dsp:cNvSpPr/>
      </dsp:nvSpPr>
      <dsp:spPr>
        <a:xfrm>
          <a:off x="2812" y="1082824"/>
          <a:ext cx="761479" cy="11268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0" i="0" kern="1200" dirty="0" smtClean="0"/>
            <a:t>1.</a:t>
          </a:r>
          <a:r>
            <a:rPr lang="zh-CN" altLang="en-US" sz="1600" b="0" i="0" kern="1200" dirty="0" smtClean="0"/>
            <a:t>信息收集</a:t>
          </a:r>
          <a:endParaRPr lang="zh-CN" altLang="en-US" sz="1600" kern="1200" dirty="0"/>
        </a:p>
      </dsp:txBody>
      <dsp:txXfrm>
        <a:off x="25115" y="1105127"/>
        <a:ext cx="716873" cy="1082219"/>
      </dsp:txXfrm>
    </dsp:sp>
    <dsp:sp modelId="{2E2ECA46-3AAA-40B9-B859-49EBBFCC82D7}">
      <dsp:nvSpPr>
        <dsp:cNvPr id="0" name=""/>
        <dsp:cNvSpPr/>
      </dsp:nvSpPr>
      <dsp:spPr>
        <a:xfrm>
          <a:off x="840439" y="1551814"/>
          <a:ext cx="161433" cy="1888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840439" y="1589583"/>
        <a:ext cx="113003" cy="113308"/>
      </dsp:txXfrm>
    </dsp:sp>
    <dsp:sp modelId="{590764E1-AC61-4BD9-9D12-684C302D8695}">
      <dsp:nvSpPr>
        <dsp:cNvPr id="0" name=""/>
        <dsp:cNvSpPr/>
      </dsp:nvSpPr>
      <dsp:spPr>
        <a:xfrm>
          <a:off x="1068883" y="1082824"/>
          <a:ext cx="761479" cy="11268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0" i="0" kern="1200" dirty="0" smtClean="0"/>
            <a:t>2.</a:t>
          </a:r>
          <a:r>
            <a:rPr lang="zh-CN" altLang="en-US" sz="1600" b="0" i="0" kern="1200" dirty="0" smtClean="0"/>
            <a:t>数据集成</a:t>
          </a:r>
          <a:endParaRPr lang="zh-CN" altLang="en-US" sz="1600" kern="1200" dirty="0"/>
        </a:p>
      </dsp:txBody>
      <dsp:txXfrm>
        <a:off x="1091186" y="1105127"/>
        <a:ext cx="716873" cy="1082219"/>
      </dsp:txXfrm>
    </dsp:sp>
    <dsp:sp modelId="{6DA622B1-78FA-43A5-9CA9-696118D289AA}">
      <dsp:nvSpPr>
        <dsp:cNvPr id="0" name=""/>
        <dsp:cNvSpPr/>
      </dsp:nvSpPr>
      <dsp:spPr>
        <a:xfrm>
          <a:off x="1906510" y="1551814"/>
          <a:ext cx="161433" cy="1888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1906510" y="1589583"/>
        <a:ext cx="113003" cy="113308"/>
      </dsp:txXfrm>
    </dsp:sp>
    <dsp:sp modelId="{F8F9F8E9-6496-405A-BAA8-0960F3DD2182}">
      <dsp:nvSpPr>
        <dsp:cNvPr id="0" name=""/>
        <dsp:cNvSpPr/>
      </dsp:nvSpPr>
      <dsp:spPr>
        <a:xfrm>
          <a:off x="2134954" y="1082824"/>
          <a:ext cx="761479" cy="11268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0" i="0" kern="1200" dirty="0" smtClean="0"/>
            <a:t>3.</a:t>
          </a:r>
          <a:r>
            <a:rPr lang="zh-CN" altLang="en-US" sz="1600" b="0" i="0" kern="1200" dirty="0" smtClean="0"/>
            <a:t>数据规约</a:t>
          </a:r>
          <a:endParaRPr lang="zh-CN" altLang="en-US" sz="1600" kern="1200" dirty="0"/>
        </a:p>
      </dsp:txBody>
      <dsp:txXfrm>
        <a:off x="2157257" y="1105127"/>
        <a:ext cx="716873" cy="1082219"/>
      </dsp:txXfrm>
    </dsp:sp>
    <dsp:sp modelId="{1576256E-173D-4C5D-A6A9-53028A78F93E}">
      <dsp:nvSpPr>
        <dsp:cNvPr id="0" name=""/>
        <dsp:cNvSpPr/>
      </dsp:nvSpPr>
      <dsp:spPr>
        <a:xfrm>
          <a:off x="2972581" y="1551814"/>
          <a:ext cx="161433" cy="1888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2972581" y="1589583"/>
        <a:ext cx="113003" cy="113308"/>
      </dsp:txXfrm>
    </dsp:sp>
    <dsp:sp modelId="{72D62CB9-7CF0-4331-8A4C-0ED7F06B42A6}">
      <dsp:nvSpPr>
        <dsp:cNvPr id="0" name=""/>
        <dsp:cNvSpPr/>
      </dsp:nvSpPr>
      <dsp:spPr>
        <a:xfrm>
          <a:off x="3201025" y="1082824"/>
          <a:ext cx="761479" cy="11268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0" i="0" kern="1200" dirty="0" smtClean="0"/>
            <a:t>4.</a:t>
          </a:r>
          <a:r>
            <a:rPr lang="zh-CN" altLang="en-US" sz="1600" b="0" i="0" kern="1200" dirty="0" smtClean="0"/>
            <a:t>数据清理</a:t>
          </a:r>
          <a:endParaRPr lang="zh-CN" altLang="en-US" sz="1600" kern="1200" dirty="0"/>
        </a:p>
      </dsp:txBody>
      <dsp:txXfrm>
        <a:off x="3223328" y="1105127"/>
        <a:ext cx="716873" cy="1082219"/>
      </dsp:txXfrm>
    </dsp:sp>
    <dsp:sp modelId="{B8D91B32-BE16-42E7-B254-5D8D554BC46D}">
      <dsp:nvSpPr>
        <dsp:cNvPr id="0" name=""/>
        <dsp:cNvSpPr/>
      </dsp:nvSpPr>
      <dsp:spPr>
        <a:xfrm>
          <a:off x="4038652" y="1551814"/>
          <a:ext cx="161433" cy="1888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4038652" y="1589583"/>
        <a:ext cx="113003" cy="113308"/>
      </dsp:txXfrm>
    </dsp:sp>
    <dsp:sp modelId="{CEC5E787-443C-41F0-A09B-10E972CF521E}">
      <dsp:nvSpPr>
        <dsp:cNvPr id="0" name=""/>
        <dsp:cNvSpPr/>
      </dsp:nvSpPr>
      <dsp:spPr>
        <a:xfrm>
          <a:off x="4267095" y="1082824"/>
          <a:ext cx="761479" cy="11268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0" i="0" kern="1200" dirty="0" smtClean="0"/>
            <a:t>5.</a:t>
          </a:r>
          <a:r>
            <a:rPr lang="zh-CN" altLang="en-US" sz="1600" b="0" i="0" kern="1200" dirty="0" smtClean="0"/>
            <a:t>数据变换</a:t>
          </a:r>
          <a:endParaRPr lang="zh-CN" altLang="en-US" sz="1600" kern="1200" dirty="0"/>
        </a:p>
      </dsp:txBody>
      <dsp:txXfrm>
        <a:off x="4289398" y="1105127"/>
        <a:ext cx="716873" cy="1082219"/>
      </dsp:txXfrm>
    </dsp:sp>
    <dsp:sp modelId="{CDCB8F74-E929-4B3E-8AFD-C768B18BB725}">
      <dsp:nvSpPr>
        <dsp:cNvPr id="0" name=""/>
        <dsp:cNvSpPr/>
      </dsp:nvSpPr>
      <dsp:spPr>
        <a:xfrm>
          <a:off x="5104722" y="1551814"/>
          <a:ext cx="161433" cy="1888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5104722" y="1589583"/>
        <a:ext cx="113003" cy="113308"/>
      </dsp:txXfrm>
    </dsp:sp>
    <dsp:sp modelId="{1021D3BE-4732-4863-8F68-71E91891D50D}">
      <dsp:nvSpPr>
        <dsp:cNvPr id="0" name=""/>
        <dsp:cNvSpPr/>
      </dsp:nvSpPr>
      <dsp:spPr>
        <a:xfrm>
          <a:off x="5333166" y="1082824"/>
          <a:ext cx="761479" cy="11268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0" i="0" kern="1200" dirty="0" smtClean="0"/>
            <a:t>6.</a:t>
          </a:r>
          <a:r>
            <a:rPr lang="zh-CN" altLang="en-US" sz="1600" b="0" i="0" kern="1200" dirty="0" smtClean="0"/>
            <a:t>数据挖掘实施过程</a:t>
          </a:r>
          <a:endParaRPr lang="zh-CN" altLang="en-US" sz="1600" kern="1200" dirty="0"/>
        </a:p>
      </dsp:txBody>
      <dsp:txXfrm>
        <a:off x="5355469" y="1105127"/>
        <a:ext cx="716873" cy="1082219"/>
      </dsp:txXfrm>
    </dsp:sp>
    <dsp:sp modelId="{EAA3BD01-2C79-4D5A-8A89-B06D7F0AFE5E}">
      <dsp:nvSpPr>
        <dsp:cNvPr id="0" name=""/>
        <dsp:cNvSpPr/>
      </dsp:nvSpPr>
      <dsp:spPr>
        <a:xfrm>
          <a:off x="6170793" y="1551814"/>
          <a:ext cx="161433" cy="1888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6170793" y="1589583"/>
        <a:ext cx="113003" cy="113308"/>
      </dsp:txXfrm>
    </dsp:sp>
    <dsp:sp modelId="{399DB0E7-ECE5-452D-93DD-7E83AE76FF8C}">
      <dsp:nvSpPr>
        <dsp:cNvPr id="0" name=""/>
        <dsp:cNvSpPr/>
      </dsp:nvSpPr>
      <dsp:spPr>
        <a:xfrm>
          <a:off x="6399237" y="1082824"/>
          <a:ext cx="761479" cy="11268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0" i="0" kern="1200" dirty="0" smtClean="0"/>
            <a:t>7.</a:t>
          </a:r>
          <a:r>
            <a:rPr lang="zh-CN" altLang="en-US" sz="1600" b="0" i="0" kern="1200" dirty="0" smtClean="0"/>
            <a:t>模式评估</a:t>
          </a:r>
          <a:endParaRPr lang="zh-CN" altLang="en-US" sz="1600" kern="1200" dirty="0"/>
        </a:p>
      </dsp:txBody>
      <dsp:txXfrm>
        <a:off x="6421540" y="1105127"/>
        <a:ext cx="716873" cy="1082219"/>
      </dsp:txXfrm>
    </dsp:sp>
    <dsp:sp modelId="{D1BA856F-2E73-43AE-A520-345035B6ED38}">
      <dsp:nvSpPr>
        <dsp:cNvPr id="0" name=""/>
        <dsp:cNvSpPr/>
      </dsp:nvSpPr>
      <dsp:spPr>
        <a:xfrm>
          <a:off x="7236864" y="1551814"/>
          <a:ext cx="161433" cy="1888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7236864" y="1589583"/>
        <a:ext cx="113003" cy="113308"/>
      </dsp:txXfrm>
    </dsp:sp>
    <dsp:sp modelId="{72D75A68-11C0-489F-81EA-E140761C5422}">
      <dsp:nvSpPr>
        <dsp:cNvPr id="0" name=""/>
        <dsp:cNvSpPr/>
      </dsp:nvSpPr>
      <dsp:spPr>
        <a:xfrm>
          <a:off x="7465308" y="1082824"/>
          <a:ext cx="761479" cy="11268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0" i="0" kern="1200" dirty="0" smtClean="0"/>
            <a:t>8.</a:t>
          </a:r>
          <a:r>
            <a:rPr lang="zh-CN" altLang="en-US" sz="1600" b="0" i="0" kern="1200" dirty="0" smtClean="0"/>
            <a:t>知识表示</a:t>
          </a:r>
          <a:endParaRPr lang="zh-CN" altLang="en-US" sz="1600" kern="1200" dirty="0"/>
        </a:p>
      </dsp:txBody>
      <dsp:txXfrm>
        <a:off x="7487611" y="1105127"/>
        <a:ext cx="716873" cy="10822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AEFE5-C0ED-4E5B-8958-0ABB621E82E7}">
      <dsp:nvSpPr>
        <dsp:cNvPr id="0" name=""/>
        <dsp:cNvSpPr/>
      </dsp:nvSpPr>
      <dsp:spPr>
        <a:xfrm>
          <a:off x="2448869" y="1620"/>
          <a:ext cx="3668821" cy="150257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Web </a:t>
          </a:r>
          <a:r>
            <a:rPr lang="zh-CN" altLang="en-US" sz="1400" kern="1200" dirty="0" smtClean="0"/>
            <a:t>网站与访问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网页数据爬取方法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网站数据爬取路径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scrapy</a:t>
          </a:r>
          <a:r>
            <a:rPr lang="en-US" sz="1400" kern="1200" dirty="0" smtClean="0"/>
            <a:t> </a:t>
          </a:r>
          <a:r>
            <a:rPr lang="zh-CN" altLang="en-US" sz="1400" kern="1200" dirty="0" smtClean="0"/>
            <a:t>框架爬虫程序</a:t>
          </a:r>
          <a:endParaRPr lang="zh-CN" altLang="en-US" sz="1400" kern="1200" dirty="0"/>
        </a:p>
      </dsp:txBody>
      <dsp:txXfrm>
        <a:off x="2448869" y="189442"/>
        <a:ext cx="3105355" cy="1126931"/>
      </dsp:txXfrm>
    </dsp:sp>
    <dsp:sp modelId="{95C87B04-A109-4CEB-83FB-187B2CECF60E}">
      <dsp:nvSpPr>
        <dsp:cNvPr id="0" name=""/>
        <dsp:cNvSpPr/>
      </dsp:nvSpPr>
      <dsp:spPr>
        <a:xfrm>
          <a:off x="2988" y="264659"/>
          <a:ext cx="2445881" cy="9764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简单网页爬取框架</a:t>
          </a:r>
          <a:endParaRPr lang="zh-CN" altLang="en-US" sz="1400" kern="1200" dirty="0"/>
        </a:p>
      </dsp:txBody>
      <dsp:txXfrm>
        <a:off x="50657" y="312328"/>
        <a:ext cx="2350543" cy="881159"/>
      </dsp:txXfrm>
    </dsp:sp>
    <dsp:sp modelId="{E8A2F768-413A-4166-92BA-37ECF7F4CAC8}">
      <dsp:nvSpPr>
        <dsp:cNvPr id="0" name=""/>
        <dsp:cNvSpPr/>
      </dsp:nvSpPr>
      <dsp:spPr>
        <a:xfrm>
          <a:off x="2448869" y="1601845"/>
          <a:ext cx="3668821" cy="182096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读取文档、数据清洗、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穿越网页表单与登陆窗口进行抓取、利用</a:t>
          </a:r>
          <a:r>
            <a:rPr lang="en-US" altLang="zh-CN" sz="1400" kern="1200" dirty="0" smtClean="0"/>
            <a:t>API</a:t>
          </a:r>
          <a:r>
            <a:rPr lang="zh-CN" altLang="en-US" sz="1400" kern="1200" dirty="0" smtClean="0"/>
            <a:t>抓取数据、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避免抓取陷阱和反爬虫策略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使用爬虫测试网站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新技术和新方法</a:t>
          </a:r>
          <a:endParaRPr lang="zh-CN" altLang="en-US" sz="1400" kern="1200" dirty="0"/>
        </a:p>
      </dsp:txBody>
      <dsp:txXfrm>
        <a:off x="2448869" y="1829465"/>
        <a:ext cx="2985961" cy="1365721"/>
      </dsp:txXfrm>
    </dsp:sp>
    <dsp:sp modelId="{CD625300-A753-448B-AA7A-FA1F4F4FC8A4}">
      <dsp:nvSpPr>
        <dsp:cNvPr id="0" name=""/>
        <dsp:cNvSpPr/>
      </dsp:nvSpPr>
      <dsp:spPr>
        <a:xfrm>
          <a:off x="2988" y="2024077"/>
          <a:ext cx="2445881" cy="9764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高级网页爬取</a:t>
          </a:r>
          <a:endParaRPr lang="zh-CN" altLang="en-US" sz="1400" kern="1200" dirty="0"/>
        </a:p>
      </dsp:txBody>
      <dsp:txXfrm>
        <a:off x="50657" y="2071746"/>
        <a:ext cx="2350543" cy="8811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D802B-C96F-4609-91B9-2D2ACAFC1260}" type="datetimeFigureOut">
              <a:rPr lang="zh-CN" altLang="en-US" smtClean="0"/>
              <a:pPr/>
              <a:t>2020/9/2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90201-A7D3-470E-92EF-58DA7B275B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783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25CA4-12EF-4E1F-8C72-4781260F721E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D0392-EE35-47D3-A66B-C11D0A127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444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D0392-EE35-47D3-A66B-C11D0A1275D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018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D0392-EE35-47D3-A66B-C11D0A1275D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652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数据挖掘过程是一个反复循环的过程，每一步骤如果没有达到预期目标，都需要回到前面的步骤，重新调整并执行。不是每个数据挖掘应用都需要所有的这些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个步骤。</a:t>
            </a:r>
            <a:endParaRPr lang="en-US" altLang="zh-CN" dirty="0" smtClean="0"/>
          </a:p>
          <a:p>
            <a:r>
              <a:rPr lang="zh-CN" altLang="en-US" dirty="0" smtClean="0"/>
              <a:t>在数据挖掘中</a:t>
            </a:r>
            <a:r>
              <a:rPr lang="en-US" altLang="zh-CN" dirty="0" smtClean="0"/>
              <a:t>60%</a:t>
            </a:r>
            <a:r>
              <a:rPr lang="zh-CN" altLang="en-US" dirty="0" smtClean="0"/>
              <a:t>的费用可能花在步骤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，而其中至少</a:t>
            </a:r>
            <a:r>
              <a:rPr lang="en-US" altLang="zh-CN" dirty="0" smtClean="0"/>
              <a:t>660%</a:t>
            </a:r>
            <a:r>
              <a:rPr lang="zh-CN" altLang="en-US" dirty="0" smtClean="0"/>
              <a:t>以上的精力和时间花在数据预处理（步骤</a:t>
            </a:r>
            <a:r>
              <a:rPr lang="en-US" altLang="zh-CN" dirty="0" smtClean="0"/>
              <a:t>3-5</a:t>
            </a:r>
            <a:r>
              <a:rPr lang="zh-CN" altLang="en-US" dirty="0" smtClean="0"/>
              <a:t>）上。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D0392-EE35-47D3-A66B-C11D0A1275D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239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D0392-EE35-47D3-A66B-C11D0A1275D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374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D0392-EE35-47D3-A66B-C11D0A1275D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924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D0392-EE35-47D3-A66B-C11D0A1275D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15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D0392-EE35-47D3-A66B-C11D0A1275D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88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D0392-EE35-47D3-A66B-C11D0A1275D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424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48150"/>
            <a:ext cx="8191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50" y="4324350"/>
            <a:ext cx="19621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142844" y="107139"/>
            <a:ext cx="5929354" cy="321471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2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142844" y="535767"/>
            <a:ext cx="8786874" cy="4500594"/>
          </a:xfrm>
        </p:spPr>
        <p:txBody>
          <a:bodyPr lIns="0" rIns="18288">
            <a:normAutofit/>
          </a:bodyPr>
          <a:lstStyle>
            <a:lvl1pPr marL="0" marR="4572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9/2/2020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0" r:id="rId2"/>
    <p:sldLayoutId id="2147483713" r:id="rId3"/>
    <p:sldLayoutId id="2147483720" r:id="rId4"/>
    <p:sldLayoutId id="2147483711" r:id="rId5"/>
    <p:sldLayoutId id="2147483712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urse163.org/course/0809ZIIT006-1002925008?utm_campaign=share&amp;utm_medium=androidShare&amp;utm_source=" TargetMode="External"/><Relationship Id="rId2" Type="http://schemas.openxmlformats.org/officeDocument/2006/relationships/hyperlink" Target="https://www.icourse163.org/search.htm?search=%E6%95%B0%E6%8D%AE%E9%87%87%E9%9B%86#type=30&amp;orderBy=0&amp;pageIndex=2&amp;courseTagType=nul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数据采集与融合技术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78907"/>
            <a:ext cx="688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Fuzhou University  </a:t>
            </a:r>
            <a:r>
              <a:rPr lang="en-US" altLang="zh-CN" dirty="0"/>
              <a:t>College of Mathematics and Computer </a:t>
            </a:r>
            <a:r>
              <a:rPr lang="en-US" altLang="zh-CN" dirty="0" smtClean="0"/>
              <a:t>Science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34692" y="3321849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教师：吴  伶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67744" y="2303858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福州大学 数学与计算机科学学院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70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1510"/>
            <a:ext cx="8229600" cy="857250"/>
          </a:xfrm>
        </p:spPr>
        <p:txBody>
          <a:bodyPr>
            <a:noAutofit/>
          </a:bodyPr>
          <a:lstStyle/>
          <a:p>
            <a:r>
              <a:rPr lang="zh-CN" altLang="en-US" sz="4000" dirty="0" smtClean="0"/>
              <a:t>课程目标</a:t>
            </a:r>
            <a:r>
              <a:rPr lang="zh-CN" altLang="en-US" sz="4000" dirty="0" smtClean="0"/>
              <a:t>：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457200" y="1512158"/>
            <a:ext cx="8229600" cy="3291840"/>
          </a:xfrm>
        </p:spPr>
        <p:txBody>
          <a:bodyPr>
            <a:normAutofit/>
          </a:bodyPr>
          <a:lstStyle/>
          <a:p>
            <a:r>
              <a:rPr lang="zh-CN" altLang="zh-CN" sz="2400" dirty="0" smtClean="0"/>
              <a:t>设计</a:t>
            </a:r>
            <a:r>
              <a:rPr lang="zh-CN" altLang="zh-CN" sz="2400" dirty="0" smtClean="0"/>
              <a:t>一个</a:t>
            </a:r>
            <a:r>
              <a:rPr lang="zh-CN" altLang="zh-CN" sz="2400" b="1" dirty="0" smtClean="0">
                <a:solidFill>
                  <a:srgbClr val="C00000"/>
                </a:solidFill>
              </a:rPr>
              <a:t>高效</a:t>
            </a:r>
            <a:r>
              <a:rPr lang="zh-CN" altLang="zh-CN" sz="2400" dirty="0" smtClean="0"/>
              <a:t>率的</a:t>
            </a:r>
            <a:r>
              <a:rPr lang="zh-CN" altLang="zh-CN" sz="2400" b="1" dirty="0" smtClean="0">
                <a:solidFill>
                  <a:srgbClr val="C00000"/>
                </a:solidFill>
              </a:rPr>
              <a:t>爬虫程序</a:t>
            </a:r>
            <a:r>
              <a:rPr lang="zh-CN" altLang="zh-CN" sz="2400" dirty="0" smtClean="0"/>
              <a:t>成了我们学习的重点</a:t>
            </a:r>
            <a:r>
              <a:rPr lang="zh-CN" altLang="en-US" sz="2400" dirty="0"/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179512" y="2019493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       本</a:t>
            </a:r>
            <a:r>
              <a:rPr lang="zh-CN" altLang="en-US" sz="2400" dirty="0"/>
              <a:t>课程通过学习与实践</a:t>
            </a:r>
            <a:r>
              <a:rPr lang="en-US" altLang="zh-CN" sz="2400" dirty="0"/>
              <a:t>Python</a:t>
            </a:r>
            <a:r>
              <a:rPr lang="zh-CN" altLang="en-US" sz="2400" dirty="0"/>
              <a:t>网络爬虫项目的设计与开发培养</a:t>
            </a:r>
            <a:r>
              <a:rPr lang="zh-CN" altLang="en-US" sz="2400" dirty="0" smtClean="0"/>
              <a:t>学生设计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高效爬虫程序</a:t>
            </a:r>
            <a:r>
              <a:rPr lang="zh-CN" altLang="en-US" sz="2400" dirty="0" smtClean="0"/>
              <a:t>，实现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信息自动采集和融合。</a:t>
            </a:r>
            <a:endParaRPr lang="zh-CN" altLang="en-US" sz="2400" dirty="0"/>
          </a:p>
        </p:txBody>
      </p:sp>
      <p:pic>
        <p:nvPicPr>
          <p:cNvPr id="5" name="Picture 2" descr="https://ss3.bdstatic.com/70cFv8Sh_Q1YnxGkpoWK1HF6hhy/it/u=2778399089,4259284238&amp;fm=26&amp;gp=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848" y="216024"/>
            <a:ext cx="1547664" cy="138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70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课程内容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027376594"/>
              </p:ext>
            </p:extLst>
          </p:nvPr>
        </p:nvGraphicFramePr>
        <p:xfrm>
          <a:off x="539552" y="1394759"/>
          <a:ext cx="6120680" cy="3424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圆角矩形 6"/>
          <p:cNvSpPr/>
          <p:nvPr/>
        </p:nvSpPr>
        <p:spPr>
          <a:xfrm>
            <a:off x="6660232" y="1707654"/>
            <a:ext cx="2088232" cy="86409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660232" y="3435846"/>
            <a:ext cx="2088232" cy="86409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Python</a:t>
            </a:r>
            <a:r>
              <a:rPr lang="zh-CN" altLang="en-US" dirty="0"/>
              <a:t>网络爬虫权威</a:t>
            </a:r>
            <a:r>
              <a:rPr lang="zh-CN" altLang="en-US" dirty="0" smtClean="0"/>
              <a:t>指南，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zh-CN" altLang="en-US" dirty="0"/>
              <a:t>美</a:t>
            </a:r>
            <a:r>
              <a:rPr lang="en-US" altLang="zh-CN" dirty="0"/>
              <a:t>] </a:t>
            </a:r>
            <a:r>
              <a:rPr lang="zh-CN" altLang="en-US" dirty="0"/>
              <a:t>瑞安 </a:t>
            </a:r>
            <a:r>
              <a:rPr lang="en-US" altLang="zh-CN" dirty="0"/>
              <a:t>• </a:t>
            </a:r>
            <a:r>
              <a:rPr lang="zh-CN" altLang="en-US" dirty="0"/>
              <a:t>米切</a:t>
            </a:r>
            <a:r>
              <a:rPr lang="zh-CN" altLang="en-US" dirty="0" smtClean="0"/>
              <a:t>尔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660232" y="1707654"/>
            <a:ext cx="22429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数据采集技术</a:t>
            </a:r>
            <a:r>
              <a:rPr lang="en-US" altLang="zh-CN" dirty="0">
                <a:solidFill>
                  <a:schemeClr val="bg1"/>
                </a:solidFill>
              </a:rPr>
              <a:t>Python</a:t>
            </a:r>
            <a:r>
              <a:rPr lang="zh-CN" altLang="en-US" dirty="0">
                <a:solidFill>
                  <a:schemeClr val="bg1"/>
                </a:solidFill>
              </a:rPr>
              <a:t>网络爬虫项目化</a:t>
            </a:r>
            <a:r>
              <a:rPr lang="zh-CN" altLang="en-US" dirty="0" smtClean="0">
                <a:solidFill>
                  <a:schemeClr val="bg1"/>
                </a:solidFill>
              </a:rPr>
              <a:t>教程，黄瑞军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742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/>
              <a:t>本课程采用了</a:t>
            </a:r>
            <a:r>
              <a:rPr lang="en-US" altLang="zh-CN" dirty="0"/>
              <a:t>“</a:t>
            </a:r>
            <a:r>
              <a:rPr lang="zh-CN" altLang="zh-CN" dirty="0"/>
              <a:t>项目引领，任务驱动</a:t>
            </a:r>
            <a:r>
              <a:rPr lang="en-US" altLang="zh-CN" dirty="0"/>
              <a:t>”</a:t>
            </a:r>
            <a:r>
              <a:rPr lang="zh-CN" altLang="zh-CN" dirty="0"/>
              <a:t>的教学模式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在由浅入深、循序渐进的过程中</a:t>
            </a:r>
            <a:r>
              <a:rPr lang="zh-CN" altLang="zh-CN" dirty="0" smtClean="0"/>
              <a:t>要求学生</a:t>
            </a:r>
            <a:r>
              <a:rPr lang="zh-CN" altLang="zh-CN" dirty="0"/>
              <a:t>设计实现目标项目，并将目前爬虫程序必备功能组件如用网页数据下载、</a:t>
            </a:r>
            <a:r>
              <a:rPr lang="zh-CN" altLang="zh-CN" dirty="0" smtClean="0"/>
              <a:t>数据分析</a:t>
            </a:r>
            <a:r>
              <a:rPr lang="zh-CN" altLang="zh-CN" dirty="0"/>
              <a:t>、数据存储、网页递归爬取等技术作为项目中的系列任务。课程章节的</a:t>
            </a:r>
            <a:r>
              <a:rPr lang="zh-CN" altLang="zh-CN" dirty="0" smtClean="0"/>
              <a:t>演进</a:t>
            </a:r>
            <a:r>
              <a:rPr lang="zh-CN" altLang="zh-CN" dirty="0"/>
              <a:t>则按照爬虫程序技术知识点的难易程度和之间的关联关系进行组织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通过课程的学习，</a:t>
            </a:r>
            <a:r>
              <a:rPr lang="zh-CN" altLang="zh-CN" dirty="0" smtClean="0"/>
              <a:t>掌握</a:t>
            </a:r>
            <a:r>
              <a:rPr lang="zh-CN" altLang="zh-CN" dirty="0"/>
              <a:t>项目开发过程中所需的技能和应遵守的业内规范，为学生</a:t>
            </a:r>
            <a:r>
              <a:rPr lang="zh-CN" altLang="zh-CN" dirty="0" smtClean="0"/>
              <a:t>职业</a:t>
            </a:r>
            <a:r>
              <a:rPr lang="zh-CN" altLang="zh-CN" dirty="0"/>
              <a:t>能力发展奠定良好的基础等。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077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</a:t>
            </a:r>
            <a:r>
              <a:rPr lang="zh-CN" altLang="en-US" dirty="0"/>
              <a:t>大学</a:t>
            </a:r>
            <a:r>
              <a:rPr lang="zh-CN" altLang="en-US" dirty="0"/>
              <a:t>之</a:t>
            </a:r>
            <a:r>
              <a:rPr lang="zh-CN" altLang="en-US" dirty="0"/>
              <a:t>道</a:t>
            </a:r>
            <a:r>
              <a:rPr lang="zh-CN" altLang="en-US" dirty="0"/>
              <a:t>，</a:t>
            </a:r>
            <a:r>
              <a:rPr lang="zh-CN" altLang="en-US" dirty="0"/>
              <a:t>在</a:t>
            </a:r>
            <a:r>
              <a:rPr lang="zh-CN" altLang="en-US" dirty="0"/>
              <a:t>明</a:t>
            </a:r>
            <a:r>
              <a:rPr lang="zh-CN" altLang="en-US" b="1" dirty="0">
                <a:solidFill>
                  <a:srgbClr val="FF0000"/>
                </a:solidFill>
              </a:rPr>
              <a:t>明德</a:t>
            </a:r>
            <a:r>
              <a:rPr lang="zh-CN" altLang="en-US" dirty="0"/>
              <a:t>，在</a:t>
            </a:r>
            <a:r>
              <a:rPr lang="zh-CN" altLang="en-US" b="1" dirty="0">
                <a:solidFill>
                  <a:srgbClr val="FF0000"/>
                </a:solidFill>
              </a:rPr>
              <a:t>亲民</a:t>
            </a:r>
            <a:r>
              <a:rPr lang="zh-CN" altLang="en-US" dirty="0"/>
              <a:t>，在止于</a:t>
            </a:r>
            <a:r>
              <a:rPr lang="zh-CN" altLang="en-US" b="1" dirty="0">
                <a:solidFill>
                  <a:srgbClr val="FF0000"/>
                </a:solidFill>
              </a:rPr>
              <a:t>至善</a:t>
            </a:r>
            <a:r>
              <a:rPr lang="zh-CN" altLang="en-US" dirty="0"/>
              <a:t>。 </a:t>
            </a:r>
            <a:r>
              <a:rPr lang="zh-CN" altLang="en-US" dirty="0"/>
              <a:t>”</a:t>
            </a:r>
            <a:r>
              <a:rPr lang="zh-CN" altLang="en-US" dirty="0"/>
              <a:t>                                  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/>
              <a:t>                                                      </a:t>
            </a:r>
            <a:r>
              <a:rPr lang="en-US" altLang="zh-CN" dirty="0" smtClean="0"/>
              <a:t>         </a:t>
            </a:r>
            <a:r>
              <a:rPr lang="en-US" altLang="zh-CN" dirty="0"/>
              <a:t>——《</a:t>
            </a:r>
            <a:r>
              <a:rPr lang="zh-CN" altLang="en-US" dirty="0"/>
              <a:t>大学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“才德全尽谓之</a:t>
            </a:r>
            <a:r>
              <a:rPr lang="zh-CN" altLang="en-US" b="1" dirty="0">
                <a:solidFill>
                  <a:srgbClr val="FF0000"/>
                </a:solidFill>
              </a:rPr>
              <a:t>圣人</a:t>
            </a:r>
            <a:r>
              <a:rPr lang="zh-CN" altLang="en-US" dirty="0"/>
              <a:t>，才德兼亡谓之</a:t>
            </a:r>
            <a:r>
              <a:rPr lang="zh-CN" altLang="en-US" b="1" dirty="0">
                <a:solidFill>
                  <a:srgbClr val="FF0000"/>
                </a:solidFill>
              </a:rPr>
              <a:t>愚人</a:t>
            </a:r>
            <a:r>
              <a:rPr lang="zh-CN" altLang="en-US" dirty="0"/>
              <a:t>，德胜才谓之</a:t>
            </a:r>
            <a:r>
              <a:rPr lang="zh-CN" altLang="en-US" b="1" dirty="0">
                <a:solidFill>
                  <a:srgbClr val="FF0000"/>
                </a:solidFill>
              </a:rPr>
              <a:t>君子</a:t>
            </a:r>
            <a:r>
              <a:rPr lang="zh-CN" altLang="en-US" dirty="0"/>
              <a:t>，才胜德谓之</a:t>
            </a:r>
            <a:r>
              <a:rPr lang="zh-CN" altLang="en-US" b="1" dirty="0">
                <a:solidFill>
                  <a:srgbClr val="FF0000"/>
                </a:solidFill>
              </a:rPr>
              <a:t>小人</a:t>
            </a:r>
            <a:r>
              <a:rPr lang="zh-CN" altLang="en-US" dirty="0"/>
              <a:t>。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/>
              <a:t>                                                             </a:t>
            </a:r>
            <a:r>
              <a:rPr lang="en-US" altLang="zh-CN" dirty="0" smtClean="0"/>
              <a:t>——《</a:t>
            </a:r>
            <a:r>
              <a:rPr lang="zh-CN" altLang="en-US" dirty="0" smtClean="0"/>
              <a:t>资治通鉴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网页抓取的法律和道德约束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088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55526"/>
            <a:ext cx="8229600" cy="85725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网页抓取的法律和道德约束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93344"/>
            <a:ext cx="8229600" cy="3291840"/>
          </a:xfrm>
        </p:spPr>
        <p:txBody>
          <a:bodyPr/>
          <a:lstStyle/>
          <a:p>
            <a:r>
              <a:rPr lang="zh-CN" altLang="en-US" dirty="0" smtClean="0"/>
              <a:t>是否授权？</a:t>
            </a:r>
            <a:endParaRPr lang="en-US" altLang="zh-CN" dirty="0" smtClean="0"/>
          </a:p>
          <a:p>
            <a:r>
              <a:rPr lang="zh-CN" altLang="en-US" dirty="0" smtClean="0"/>
              <a:t>是否侵害？</a:t>
            </a:r>
            <a:endParaRPr lang="en-US" altLang="zh-CN" dirty="0" smtClean="0"/>
          </a:p>
          <a:p>
            <a:r>
              <a:rPr lang="zh-CN" altLang="en-US" dirty="0" smtClean="0"/>
              <a:t>抓取目的：欺诈、分享、获利？</a:t>
            </a:r>
            <a:endParaRPr lang="en-US" altLang="zh-CN" dirty="0" smtClean="0"/>
          </a:p>
          <a:p>
            <a:r>
              <a:rPr lang="en-US" altLang="zh-CN" dirty="0"/>
              <a:t>《Python</a:t>
            </a:r>
            <a:r>
              <a:rPr lang="zh-CN" altLang="en-US" dirty="0"/>
              <a:t>网络爬虫权威指南</a:t>
            </a:r>
            <a:r>
              <a:rPr lang="en-US" altLang="zh-CN" dirty="0" smtClean="0"/>
              <a:t>》P228-239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6" name="右箭头 5"/>
          <p:cNvSpPr/>
          <p:nvPr/>
        </p:nvSpPr>
        <p:spPr>
          <a:xfrm>
            <a:off x="5220072" y="1772816"/>
            <a:ext cx="3168352" cy="108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勇往直前，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有</a:t>
            </a:r>
            <a:r>
              <a:rPr lang="zh-CN" altLang="en-US" b="1" dirty="0"/>
              <a:t>所为，有所不</a:t>
            </a:r>
            <a:r>
              <a:rPr lang="zh-CN" altLang="en-US" b="1" dirty="0" smtClean="0"/>
              <a:t>为！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65609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学习交流平台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>
          <a:xfrm>
            <a:off x="0" y="2028825"/>
            <a:ext cx="7772400" cy="1131888"/>
          </a:xfrm>
        </p:spPr>
        <p:txBody>
          <a:bodyPr/>
          <a:lstStyle/>
          <a:p>
            <a:r>
              <a:rPr lang="en-US" altLang="zh-CN" dirty="0" smtClean="0"/>
              <a:t>QQ</a:t>
            </a:r>
            <a:r>
              <a:rPr lang="zh-CN" altLang="en-US" dirty="0" smtClean="0"/>
              <a:t>群：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047822"/>
            <a:ext cx="21526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47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课后小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A4</a:t>
            </a:r>
            <a:r>
              <a:rPr lang="zh-CN" altLang="en-US" dirty="0"/>
              <a:t>纸写一份自我介绍书，包括名字的由来、</a:t>
            </a:r>
            <a:r>
              <a:rPr lang="zh-CN" altLang="en-US" dirty="0" smtClean="0"/>
              <a:t>在数据挖掘研究方向的</a:t>
            </a:r>
            <a:r>
              <a:rPr lang="zh-CN" altLang="en-US" dirty="0"/>
              <a:t>收获以及今后努力方向等，最后建议可以</a:t>
            </a:r>
            <a:r>
              <a:rPr lang="zh-CN" altLang="en-US" dirty="0" smtClean="0"/>
              <a:t>附上想和</a:t>
            </a:r>
            <a:r>
              <a:rPr lang="zh-CN" altLang="en-US" dirty="0"/>
              <a:t>老师交流的一段话，让我能用更快时间了解</a:t>
            </a:r>
            <a:r>
              <a:rPr lang="zh-CN" altLang="en-US" dirty="0" smtClean="0"/>
              <a:t>一下各位的</a:t>
            </a:r>
            <a:r>
              <a:rPr lang="zh-CN" altLang="en-US" dirty="0"/>
              <a:t>基本情况，谢谢！</a:t>
            </a:r>
          </a:p>
        </p:txBody>
      </p:sp>
    </p:spTree>
    <p:extLst>
      <p:ext uri="{BB962C8B-B14F-4D97-AF65-F5344CB8AC3E}">
        <p14:creationId xmlns:p14="http://schemas.microsoft.com/office/powerpoint/2010/main" val="214195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411510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授课教师简介</a:t>
            </a:r>
            <a:endParaRPr lang="zh-CN" altLang="en-US" dirty="0"/>
          </a:p>
        </p:txBody>
      </p:sp>
      <p:pic>
        <p:nvPicPr>
          <p:cNvPr id="13" name="内容占位符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00" y="1861322"/>
            <a:ext cx="5464884" cy="2596648"/>
          </a:xfrm>
        </p:spPr>
      </p:pic>
      <p:sp>
        <p:nvSpPr>
          <p:cNvPr id="14" name="文本框 13"/>
          <p:cNvSpPr txBox="1"/>
          <p:nvPr/>
        </p:nvSpPr>
        <p:spPr>
          <a:xfrm>
            <a:off x="755576" y="1375074"/>
            <a:ext cx="4248472" cy="379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吴伶  博士</a:t>
            </a:r>
            <a:r>
              <a:rPr lang="zh-CN" altLang="en-US" dirty="0" smtClean="0"/>
              <a:t>，硕士生导师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43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目前，在</a:t>
            </a:r>
            <a:r>
              <a:rPr lang="zh-CN" altLang="en-US" dirty="0"/>
              <a:t>国内外重要学术期刊与会议上已发表</a:t>
            </a:r>
            <a:r>
              <a:rPr lang="zh-CN" altLang="en-US" dirty="0" smtClean="0"/>
              <a:t>论文</a:t>
            </a:r>
            <a:r>
              <a:rPr lang="en-US" altLang="zh-CN" dirty="0" smtClean="0"/>
              <a:t>15</a:t>
            </a:r>
            <a:r>
              <a:rPr lang="zh-CN" altLang="en-US" dirty="0" smtClean="0"/>
              <a:t>篇</a:t>
            </a:r>
            <a:r>
              <a:rPr lang="zh-CN" altLang="en-US" dirty="0"/>
              <a:t>，其中</a:t>
            </a:r>
            <a:r>
              <a:rPr lang="zh-CN" altLang="en-US" dirty="0" smtClean="0"/>
              <a:t>包含</a:t>
            </a:r>
            <a:r>
              <a:rPr lang="en-US" altLang="zh-CN" b="1" u="sng" dirty="0"/>
              <a:t>IEEE ACCESS</a:t>
            </a:r>
            <a:r>
              <a:rPr lang="zh-CN" altLang="en-US" dirty="0" smtClean="0"/>
              <a:t>、</a:t>
            </a:r>
            <a:r>
              <a:rPr lang="en-US" altLang="zh-CN" b="1" u="sng" dirty="0" err="1" smtClean="0"/>
              <a:t>Physica</a:t>
            </a:r>
            <a:r>
              <a:rPr lang="en-US" altLang="zh-CN" b="1" u="sng" dirty="0" smtClean="0"/>
              <a:t> </a:t>
            </a:r>
            <a:r>
              <a:rPr lang="en-US" altLang="zh-CN" b="1" u="sng" dirty="0"/>
              <a:t>A</a:t>
            </a:r>
            <a:r>
              <a:rPr lang="zh-CN" altLang="en-US" dirty="0"/>
              <a:t>、</a:t>
            </a:r>
            <a:r>
              <a:rPr lang="en-US" altLang="zh-CN" b="1" u="sng" dirty="0"/>
              <a:t>Electronics</a:t>
            </a:r>
            <a:r>
              <a:rPr lang="zh-CN" altLang="en-US" dirty="0"/>
              <a:t>等国内外高质量期刊和会议，主持和参与相关的项目</a:t>
            </a:r>
            <a:r>
              <a:rPr lang="en-US" altLang="zh-CN" dirty="0"/>
              <a:t>4</a:t>
            </a:r>
            <a:r>
              <a:rPr lang="zh-CN" altLang="en-US" dirty="0"/>
              <a:t>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49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1610"/>
            <a:ext cx="2818656" cy="3291840"/>
          </a:xfrm>
        </p:spPr>
        <p:txBody>
          <a:bodyPr/>
          <a:lstStyle/>
          <a:p>
            <a:r>
              <a:rPr lang="zh-CN" altLang="en-US" dirty="0" smtClean="0"/>
              <a:t>大数据</a:t>
            </a:r>
            <a:r>
              <a:rPr lang="en-US" altLang="zh-CN" dirty="0" smtClean="0"/>
              <a:t>5V</a:t>
            </a:r>
            <a:r>
              <a:rPr lang="zh-CN" altLang="en-US" dirty="0" smtClean="0"/>
              <a:t>特性</a:t>
            </a:r>
            <a:endParaRPr lang="en-US" altLang="zh-CN" dirty="0" smtClean="0"/>
          </a:p>
          <a:p>
            <a:r>
              <a:rPr lang="zh-CN" altLang="en-US" dirty="0" smtClean="0"/>
              <a:t>数据挖掘的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个一般步骤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63888" y="1464672"/>
            <a:ext cx="4572000" cy="29546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教材与主要</a:t>
            </a:r>
            <a:r>
              <a:rPr lang="zh-CN" altLang="en-US" sz="2800" dirty="0" smtClean="0"/>
              <a:t>参考资料</a:t>
            </a: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ea"/>
              </a:rPr>
              <a:t>课程要求</a:t>
            </a:r>
            <a:endParaRPr lang="en-US" altLang="zh-CN" sz="2800" dirty="0" smtClean="0"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+mn-ea"/>
              </a:rPr>
              <a:t>课程目标</a:t>
            </a:r>
            <a:endParaRPr lang="en-US" altLang="zh-CN" sz="2600" dirty="0"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latin typeface="+mn-ea"/>
              </a:rPr>
              <a:t>课程内容</a:t>
            </a:r>
            <a:endParaRPr lang="en-US" altLang="zh-CN" sz="2600" dirty="0" smtClean="0"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latin typeface="+mn-ea"/>
              </a:rPr>
              <a:t>课程</a:t>
            </a:r>
            <a:r>
              <a:rPr lang="zh-CN" altLang="en-US" sz="2600" dirty="0">
                <a:latin typeface="+mn-ea"/>
              </a:rPr>
              <a:t>特点</a:t>
            </a:r>
            <a:endParaRPr lang="en-US" altLang="zh-CN" sz="2600" dirty="0"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latin typeface="+mn-ea"/>
              </a:rPr>
              <a:t>课程</a:t>
            </a:r>
            <a:r>
              <a:rPr lang="zh-CN" altLang="en-US" sz="2600" dirty="0">
                <a:latin typeface="+mn-ea"/>
              </a:rPr>
              <a:t>涉及的法律和道德约束</a:t>
            </a:r>
            <a:endParaRPr lang="en-US" altLang="zh-CN" sz="2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700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大数据</a:t>
            </a:r>
            <a:r>
              <a:rPr lang="en-US" altLang="zh-CN" dirty="0"/>
              <a:t>5V</a:t>
            </a:r>
            <a:r>
              <a:rPr lang="zh-CN" altLang="en-US" dirty="0" smtClean="0"/>
              <a:t>特性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768238"/>
              </p:ext>
            </p:extLst>
          </p:nvPr>
        </p:nvGraphicFramePr>
        <p:xfrm>
          <a:off x="961256" y="1450975"/>
          <a:ext cx="2890664" cy="329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995936" y="1347614"/>
            <a:ext cx="48600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一、</a:t>
            </a:r>
            <a:r>
              <a:rPr lang="en-US" altLang="zh-CN" sz="1600" b="1" dirty="0"/>
              <a:t>Volume</a:t>
            </a:r>
            <a:r>
              <a:rPr lang="zh-CN" altLang="en-US" sz="1600" b="1" dirty="0"/>
              <a:t>：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大</a:t>
            </a:r>
            <a:r>
              <a:rPr lang="zh-CN" altLang="en-US" sz="1600" dirty="0"/>
              <a:t> 数据的采集，计算，存储量都非常的庞大。</a:t>
            </a:r>
          </a:p>
          <a:p>
            <a:r>
              <a:rPr lang="zh-CN" altLang="en-US" sz="1600" b="1" dirty="0"/>
              <a:t>二、</a:t>
            </a:r>
            <a:r>
              <a:rPr lang="en-US" altLang="zh-CN" sz="1600" b="1" dirty="0"/>
              <a:t>Variety</a:t>
            </a:r>
            <a:r>
              <a:rPr lang="zh-CN" altLang="en-US" sz="1600" b="1" dirty="0"/>
              <a:t>：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多</a:t>
            </a:r>
            <a:r>
              <a:rPr lang="zh-CN" altLang="en-US" sz="1600" dirty="0"/>
              <a:t> 种类和来源多样化。种类有：结构化、半结构化和非结构化数据等，常见的来源有：网络日志、音频、视频、图片等等。</a:t>
            </a:r>
          </a:p>
          <a:p>
            <a:r>
              <a:rPr lang="zh-CN" altLang="en-US" sz="1600" b="1" dirty="0"/>
              <a:t>三、</a:t>
            </a:r>
            <a:r>
              <a:rPr lang="en-US" altLang="zh-CN" sz="1600" b="1" dirty="0"/>
              <a:t>Value</a:t>
            </a:r>
            <a:r>
              <a:rPr lang="zh-CN" altLang="en-US" sz="1600" b="1" dirty="0"/>
              <a:t>：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值</a:t>
            </a:r>
            <a:r>
              <a:rPr lang="zh-CN" altLang="en-US" sz="1600" dirty="0"/>
              <a:t> 数据价值密度相对较低，犹如浪里淘金，百炼成钢般才能获取到大量信息中的部分有价值的信息</a:t>
            </a:r>
          </a:p>
          <a:p>
            <a:r>
              <a:rPr lang="zh-CN" altLang="en-US" sz="1600" b="1" dirty="0"/>
              <a:t>四、</a:t>
            </a:r>
            <a:r>
              <a:rPr lang="en-US" altLang="zh-CN" sz="1600" b="1" dirty="0"/>
              <a:t>Velocity</a:t>
            </a:r>
            <a:r>
              <a:rPr lang="zh-CN" altLang="en-US" sz="1600" b="1" dirty="0"/>
              <a:t>：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快</a:t>
            </a:r>
            <a:r>
              <a:rPr lang="zh-CN" altLang="en-US" sz="1600" dirty="0"/>
              <a:t> 数据增长速度快，处理速度也快，获取数据的速度也要快。</a:t>
            </a:r>
          </a:p>
          <a:p>
            <a:r>
              <a:rPr lang="zh-CN" altLang="en-US" sz="1600" b="1" dirty="0"/>
              <a:t>五、</a:t>
            </a:r>
            <a:r>
              <a:rPr lang="en-US" altLang="zh-CN" sz="1600" b="1" dirty="0"/>
              <a:t>Veracity</a:t>
            </a:r>
            <a:r>
              <a:rPr lang="zh-CN" altLang="en-US" sz="1600" b="1" dirty="0"/>
              <a:t>：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信 </a:t>
            </a:r>
            <a:r>
              <a:rPr lang="zh-CN" altLang="en-US" sz="1600" dirty="0"/>
              <a:t>数据的准确性和可信赖度</a:t>
            </a:r>
            <a:r>
              <a:rPr lang="zh-CN" altLang="en-US" sz="1600" dirty="0" smtClean="0"/>
              <a:t>，即</a:t>
            </a:r>
            <a:r>
              <a:rPr lang="zh-CN" altLang="en-US" sz="1600" dirty="0"/>
              <a:t>数据的质量。</a:t>
            </a:r>
          </a:p>
          <a:p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411760" y="2036341"/>
            <a:ext cx="3168352" cy="21602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大数据挖掘一般步骤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480849"/>
              </p:ext>
            </p:extLst>
          </p:nvPr>
        </p:nvGraphicFramePr>
        <p:xfrm>
          <a:off x="457200" y="1275606"/>
          <a:ext cx="8229600" cy="329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419872" y="368323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数据预处理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23528" y="1748309"/>
            <a:ext cx="5400600" cy="302433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07704" y="441260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本课程教学内容范畴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95536" y="2252365"/>
            <a:ext cx="1954560" cy="1800200"/>
          </a:xfrm>
          <a:prstGeom prst="roundRect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27584" y="362051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教学重点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31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教材与主要</a:t>
            </a:r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教材：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《</a:t>
            </a:r>
            <a:r>
              <a:rPr lang="zh-CN" altLang="en-US" dirty="0"/>
              <a:t>数据采集技术</a:t>
            </a:r>
            <a:r>
              <a:rPr lang="en-US" altLang="zh-CN" dirty="0"/>
              <a:t>Python</a:t>
            </a:r>
            <a:r>
              <a:rPr lang="zh-CN" altLang="en-US" dirty="0"/>
              <a:t>网络爬虫项目化教程</a:t>
            </a:r>
            <a:r>
              <a:rPr lang="en-US" altLang="zh-CN" dirty="0"/>
              <a:t>》</a:t>
            </a:r>
            <a:r>
              <a:rPr lang="zh-CN" altLang="en-US" dirty="0"/>
              <a:t>，高等教育出版社，黄锐军，第一版，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endParaRPr lang="zh-CN" altLang="en-US" dirty="0"/>
          </a:p>
          <a:p>
            <a:pPr lvl="1"/>
            <a:r>
              <a:rPr lang="en-US" altLang="zh-CN" dirty="0"/>
              <a:t>《Python</a:t>
            </a:r>
            <a:r>
              <a:rPr lang="zh-CN" altLang="en-US" dirty="0"/>
              <a:t>网络爬虫权威指南 第</a:t>
            </a:r>
            <a:r>
              <a:rPr lang="en-US" altLang="zh-CN" dirty="0"/>
              <a:t>2</a:t>
            </a:r>
            <a:r>
              <a:rPr lang="zh-CN" altLang="en-US" dirty="0"/>
              <a:t>版</a:t>
            </a:r>
            <a:r>
              <a:rPr lang="en-US" altLang="zh-CN" dirty="0"/>
              <a:t>》</a:t>
            </a:r>
            <a:r>
              <a:rPr lang="zh-CN" altLang="en-US" dirty="0"/>
              <a:t>，人民邮电出版社，</a:t>
            </a:r>
            <a:r>
              <a:rPr lang="en-US" altLang="zh-CN" dirty="0"/>
              <a:t>[</a:t>
            </a:r>
            <a:r>
              <a:rPr lang="zh-CN" altLang="en-US" dirty="0"/>
              <a:t>美</a:t>
            </a:r>
            <a:r>
              <a:rPr lang="en-US" altLang="zh-CN" dirty="0"/>
              <a:t>] </a:t>
            </a:r>
            <a:r>
              <a:rPr lang="zh-CN" altLang="en-US" dirty="0"/>
              <a:t>瑞安 </a:t>
            </a:r>
            <a:r>
              <a:rPr lang="en-US" altLang="zh-CN" dirty="0"/>
              <a:t>• </a:t>
            </a:r>
            <a:r>
              <a:rPr lang="zh-CN" altLang="en-US" dirty="0"/>
              <a:t>米切尔，第二版，</a:t>
            </a:r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</a:p>
          <a:p>
            <a:r>
              <a:rPr lang="zh-CN" altLang="en-US" dirty="0" smtClean="0"/>
              <a:t>中国</a:t>
            </a:r>
            <a:r>
              <a:rPr lang="zh-CN" altLang="en-US" dirty="0"/>
              <a:t>大学</a:t>
            </a:r>
            <a:r>
              <a:rPr lang="en-US" altLang="zh-CN" dirty="0" smtClean="0"/>
              <a:t>MOOC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Python</a:t>
            </a:r>
            <a:r>
              <a:rPr lang="zh-CN" altLang="en-US" b="1" dirty="0"/>
              <a:t>网络爬虫和</a:t>
            </a:r>
            <a:r>
              <a:rPr lang="zh-CN" altLang="en-US" b="1" dirty="0" smtClean="0"/>
              <a:t>信息提取，国家</a:t>
            </a:r>
            <a:r>
              <a:rPr lang="zh-CN" altLang="en-US" b="1" dirty="0"/>
              <a:t>精品课程</a:t>
            </a:r>
            <a:endParaRPr lang="zh-CN" altLang="en-US" dirty="0"/>
          </a:p>
          <a:p>
            <a:pPr lvl="1"/>
            <a:r>
              <a:rPr lang="en-US" altLang="zh-CN" u="sng" dirty="0" smtClean="0">
                <a:hlinkClick r:id="rId2"/>
              </a:rPr>
              <a:t>https</a:t>
            </a:r>
            <a:r>
              <a:rPr lang="en-US" altLang="zh-CN" u="sng" dirty="0">
                <a:hlinkClick r:id="rId2"/>
              </a:rPr>
              <a:t>://www.icourse163.org/search.htm?search=%</a:t>
            </a:r>
            <a:r>
              <a:rPr lang="en-US" altLang="zh-CN" u="sng" dirty="0" smtClean="0">
                <a:hlinkClick r:id="rId2"/>
              </a:rPr>
              <a:t>E6%95%B0%E6%8D%AE%E9%87%87%E9%9B%86#type=30&amp;orderBy=0&amp;pageIndex=2&amp;courseTagType=null</a:t>
            </a:r>
            <a:endParaRPr lang="en-US" altLang="zh-CN" u="sng" dirty="0" smtClean="0"/>
          </a:p>
          <a:p>
            <a:pPr lvl="1"/>
            <a:r>
              <a:rPr lang="en-US" altLang="zh-CN" b="1" dirty="0"/>
              <a:t>Python</a:t>
            </a:r>
            <a:r>
              <a:rPr lang="zh-CN" altLang="en-US" b="1" dirty="0"/>
              <a:t>网络爬虫程序</a:t>
            </a:r>
            <a:r>
              <a:rPr lang="zh-CN" altLang="en-US" b="1" dirty="0" smtClean="0"/>
              <a:t>技术，</a:t>
            </a:r>
            <a:endParaRPr lang="en-US" altLang="zh-CN" b="1" dirty="0" smtClean="0"/>
          </a:p>
          <a:p>
            <a:pPr lvl="1"/>
            <a:r>
              <a:rPr lang="en-US" altLang="zh-CN" dirty="0">
                <a:hlinkClick r:id="rId3"/>
              </a:rPr>
              <a:t>https://www.icourse163.org/course/0809ZIIT006-1002925008?utm_campaign=share&amp;utm_medium=androidShare&amp;utm_source=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5905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275606"/>
            <a:ext cx="2390843" cy="329247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3" y="1279683"/>
            <a:ext cx="2493983" cy="328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98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</a:t>
            </a:r>
            <a:r>
              <a:rPr lang="zh-CN" altLang="en-US" dirty="0"/>
              <a:t>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先修课程</a:t>
            </a:r>
            <a:endParaRPr lang="en-US" altLang="zh-CN" dirty="0" smtClean="0"/>
          </a:p>
          <a:p>
            <a:pPr lvl="1"/>
            <a:r>
              <a:rPr lang="en-US" altLang="zh-CN" dirty="0"/>
              <a:t>Python </a:t>
            </a:r>
            <a:r>
              <a:rPr lang="zh-CN" altLang="en-US" dirty="0"/>
              <a:t>程序设计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/>
              <a:t>HTML5 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数据库技术</a:t>
            </a:r>
            <a:endParaRPr lang="en-US" altLang="zh-CN" dirty="0" smtClean="0"/>
          </a:p>
          <a:p>
            <a:r>
              <a:rPr lang="zh-CN" altLang="en-US" dirty="0" smtClean="0"/>
              <a:t>后继</a:t>
            </a:r>
            <a:r>
              <a:rPr lang="zh-CN" altLang="en-US" dirty="0" smtClean="0"/>
              <a:t>课程</a:t>
            </a:r>
            <a:endParaRPr lang="en-US" altLang="zh-CN" dirty="0" smtClean="0"/>
          </a:p>
          <a:p>
            <a:pPr lvl="1"/>
            <a:r>
              <a:rPr lang="zh-CN" altLang="en-US" dirty="0"/>
              <a:t>大数据分析和挖掘技术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8299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6235</TotalTime>
  <Words>922</Words>
  <Application>Microsoft Office PowerPoint</Application>
  <PresentationFormat>全屏显示(16:9)</PresentationFormat>
  <Paragraphs>109</Paragraphs>
  <Slides>16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隶书</vt:lpstr>
      <vt:lpstr>宋体</vt:lpstr>
      <vt:lpstr>Calibri</vt:lpstr>
      <vt:lpstr>Constantia</vt:lpstr>
      <vt:lpstr>Wingdings</vt:lpstr>
      <vt:lpstr>Wingdings 2</vt:lpstr>
      <vt:lpstr>流畅</vt:lpstr>
      <vt:lpstr>数据采集与融合技术</vt:lpstr>
      <vt:lpstr>授课教师简介</vt:lpstr>
      <vt:lpstr>PowerPoint 演示文稿</vt:lpstr>
      <vt:lpstr>课程概述</vt:lpstr>
      <vt:lpstr>大数据5V特性</vt:lpstr>
      <vt:lpstr>大数据挖掘一般步骤</vt:lpstr>
      <vt:lpstr>教材与主要参考资料</vt:lpstr>
      <vt:lpstr>教材</vt:lpstr>
      <vt:lpstr>课程要求</vt:lpstr>
      <vt:lpstr>课程目标：</vt:lpstr>
      <vt:lpstr>课程内容</vt:lpstr>
      <vt:lpstr>课程特点</vt:lpstr>
      <vt:lpstr>网页抓取的法律和道德约束</vt:lpstr>
      <vt:lpstr>网页抓取的法律和道德约束</vt:lpstr>
      <vt:lpstr>学习交流平台</vt:lpstr>
      <vt:lpstr>课后小任务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James</dc:creator>
  <cp:lastModifiedBy>Beautiful</cp:lastModifiedBy>
  <cp:revision>201</cp:revision>
  <dcterms:created xsi:type="dcterms:W3CDTF">2017-06-21T12:25:22Z</dcterms:created>
  <dcterms:modified xsi:type="dcterms:W3CDTF">2020-09-02T02:04:37Z</dcterms:modified>
</cp:coreProperties>
</file>