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5"/>
  </p:handoutMasterIdLst>
  <p:sldIdLst>
    <p:sldId id="349" r:id="rId2"/>
    <p:sldId id="350" r:id="rId3"/>
    <p:sldId id="353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3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D802B-C96F-4609-91B9-2D2ACAFC1260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数据采集与融合技术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78907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32184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30385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讲 复习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1.1  </a:t>
            </a:r>
            <a:r>
              <a:rPr lang="en-US" altLang="zh-CN" sz="2800" b="1" dirty="0" smtClean="0"/>
              <a:t>Python</a:t>
            </a:r>
            <a:r>
              <a:rPr lang="zh-CN" altLang="zh-CN" sz="2800" b="1" dirty="0" smtClean="0"/>
              <a:t>爬虫</a:t>
            </a:r>
            <a:r>
              <a:rPr lang="zh-CN" altLang="zh-CN" sz="2800" b="1" dirty="0"/>
              <a:t>程序开发环境</a:t>
            </a:r>
            <a:endParaRPr lang="zh-CN" altLang="zh-CN" sz="2800" dirty="0"/>
          </a:p>
          <a:p>
            <a:r>
              <a:rPr lang="en-US" altLang="zh-CN" sz="2800" b="1" dirty="0"/>
              <a:t>1.2  Flask</a:t>
            </a:r>
            <a:r>
              <a:rPr lang="zh-CN" altLang="en-US" sz="2800" b="1" dirty="0"/>
              <a:t>简介和</a:t>
            </a:r>
            <a:r>
              <a:rPr lang="en-US" altLang="zh-CN" sz="2800" b="1" dirty="0" err="1"/>
              <a:t>urllib</a:t>
            </a:r>
            <a:r>
              <a:rPr lang="zh-CN" altLang="en-US" sz="2800" b="1" dirty="0"/>
              <a:t>程序包访问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网站</a:t>
            </a:r>
            <a:endParaRPr lang="en-US" altLang="zh-CN" sz="2800" b="1" dirty="0"/>
          </a:p>
          <a:p>
            <a:r>
              <a:rPr lang="en-US" altLang="zh-CN" sz="2800" b="1" dirty="0"/>
              <a:t>1.3  Get</a:t>
            </a:r>
            <a:r>
              <a:rPr lang="zh-CN" altLang="en-US" sz="2800" b="1" dirty="0"/>
              <a:t>方法访问网站</a:t>
            </a:r>
            <a:endParaRPr lang="en-US" altLang="zh-CN" sz="2800" b="1" dirty="0"/>
          </a:p>
          <a:p>
            <a:r>
              <a:rPr lang="en-US" altLang="zh-CN" sz="2800" b="1" dirty="0"/>
              <a:t>1.4  POST</a:t>
            </a:r>
            <a:r>
              <a:rPr lang="zh-CN" altLang="en-US" sz="2800" b="1" dirty="0"/>
              <a:t>方法向网站发送</a:t>
            </a:r>
            <a:r>
              <a:rPr lang="zh-CN" altLang="en-US" sz="2800" b="1" dirty="0" smtClean="0"/>
              <a:t>数据、</a:t>
            </a:r>
            <a:r>
              <a:rPr lang="en-US" altLang="zh-CN" sz="2800" b="1" dirty="0" smtClean="0"/>
              <a:t>GET+POST</a:t>
            </a:r>
            <a:r>
              <a:rPr lang="zh-CN" altLang="en-US" sz="2800" b="1" dirty="0" smtClean="0"/>
              <a:t>混合方法向网站发送数据</a:t>
            </a:r>
            <a:endParaRPr lang="zh-CN" altLang="en-US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GET+</a:t>
            </a:r>
            <a:r>
              <a:rPr lang="en-US" altLang="zh-CN" dirty="0"/>
              <a:t> 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75606"/>
          <a:ext cx="82296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GET+ POST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用途、语义上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信息获取（查询）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资源请求（增删改）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信息或资源的（增删改查）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传参方式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URL</a:t>
                      </a:r>
                      <a:r>
                        <a:rPr lang="zh-CN" altLang="en-US" sz="1400" dirty="0" smtClean="0"/>
                        <a:t>传值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表单传值（</a:t>
                      </a:r>
                      <a:r>
                        <a:rPr lang="en-US" altLang="zh-CN" sz="1400" dirty="0" smtClean="0"/>
                        <a:t>request body </a:t>
                      </a:r>
                      <a:r>
                        <a:rPr lang="zh-CN" altLang="en-US" sz="1400" dirty="0" smtClean="0"/>
                        <a:t>传参）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URL</a:t>
                      </a:r>
                      <a:r>
                        <a:rPr lang="zh-CN" altLang="en-US" sz="1400" dirty="0" smtClean="0"/>
                        <a:t>传值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表单传值</a:t>
                      </a:r>
                    </a:p>
                  </a:txBody>
                  <a:tcPr/>
                </a:tc>
              </a:tr>
              <a:tr h="51046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服务器端获取数据方法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args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form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args+form</a:t>
                      </a:r>
                      <a:r>
                        <a:rPr lang="en-US" altLang="zh-CN" sz="1400" dirty="0" smtClean="0"/>
                        <a:t>)/values</a:t>
                      </a:r>
                    </a:p>
                    <a:p>
                      <a:endParaRPr lang="zh-CN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25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特点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1.URL</a:t>
                      </a:r>
                      <a:r>
                        <a:rPr lang="zh-CN" altLang="en-US" sz="1400" dirty="0" smtClean="0"/>
                        <a:t>最大长度</a:t>
                      </a:r>
                      <a:r>
                        <a:rPr lang="en-US" altLang="zh-CN" sz="1400" dirty="0" smtClean="0"/>
                        <a:t>2048</a:t>
                      </a:r>
                      <a:r>
                        <a:rPr lang="zh-CN" altLang="en-US" sz="1400" dirty="0" smtClean="0"/>
                        <a:t>个字符，适用于发送数据较小的场景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后退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刷新 无害，速度快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书签可被收藏，缓存，所有人可见，安全性差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不受发送数据大小限制，适用于发送数据较大的场景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后退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刷新需要重新提交数据，速度慢；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书签不可收藏、不能缓存，不可见，更安全。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使用与所有场景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优缺点融合</a:t>
                      </a:r>
                      <a:endParaRPr lang="zh-CN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7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212</Words>
  <Application>Microsoft Office PowerPoint</Application>
  <PresentationFormat>全屏显示(16:9)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隶书</vt:lpstr>
      <vt:lpstr>宋体</vt:lpstr>
      <vt:lpstr>Calibri</vt:lpstr>
      <vt:lpstr>Constantia</vt:lpstr>
      <vt:lpstr>Wingdings 2</vt:lpstr>
      <vt:lpstr>流畅</vt:lpstr>
      <vt:lpstr>数据采集与融合技术</vt:lpstr>
      <vt:lpstr>第一讲 复习</vt:lpstr>
      <vt:lpstr>GET、POST 和GET+ POST使用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74</cp:revision>
  <dcterms:created xsi:type="dcterms:W3CDTF">2017-06-21T12:25:22Z</dcterms:created>
  <dcterms:modified xsi:type="dcterms:W3CDTF">2020-09-04T07:43:21Z</dcterms:modified>
</cp:coreProperties>
</file>