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60746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75876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5988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5696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9595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141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6336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38553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228089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59942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5/19/2024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8613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5/19/2024</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453803"/>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EF32ACB-37F7-4E27-BDBC-67A94864F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EAF34AB-AE16-45B5-ABC1-801F06223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srcRect/>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0DF889AA-163A-ED91-1F76-EC1F5171DF32}"/>
              </a:ext>
            </a:extLst>
          </p:cNvPr>
          <p:cNvPicPr>
            <a:picLocks noChangeAspect="1"/>
          </p:cNvPicPr>
          <p:nvPr/>
        </p:nvPicPr>
        <p:blipFill rotWithShape="1">
          <a:blip r:embed="rId3">
            <a:alphaModFix amt="84000"/>
          </a:blip>
          <a:srcRect t="9892" b="15108"/>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640449D5-DE6C-45AB-811E-29321C591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418457" y="1418454"/>
            <a:ext cx="6858002" cy="4021087"/>
          </a:xfrm>
          <a:prstGeom prst="rect">
            <a:avLst/>
          </a:prstGeom>
          <a:gradFill flip="none" rotWithShape="1">
            <a:gsLst>
              <a:gs pos="0">
                <a:srgbClr val="000000">
                  <a:alpha val="35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5D9845E-4FD6-B834-7250-9EFF9D4CD6F7}"/>
              </a:ext>
            </a:extLst>
          </p:cNvPr>
          <p:cNvSpPr>
            <a:spLocks noGrp="1"/>
          </p:cNvSpPr>
          <p:nvPr>
            <p:ph type="ctrTitle"/>
          </p:nvPr>
        </p:nvSpPr>
        <p:spPr>
          <a:xfrm>
            <a:off x="685801" y="685799"/>
            <a:ext cx="6561245" cy="1603041"/>
          </a:xfrm>
        </p:spPr>
        <p:txBody>
          <a:bodyPr>
            <a:normAutofit/>
          </a:bodyPr>
          <a:lstStyle/>
          <a:p>
            <a:r>
              <a:rPr lang="en-CA" sz="4000"/>
              <a:t>Sea-Hawks AI</a:t>
            </a:r>
          </a:p>
        </p:txBody>
      </p:sp>
      <p:sp>
        <p:nvSpPr>
          <p:cNvPr id="3" name="Subtitle 2">
            <a:extLst>
              <a:ext uri="{FF2B5EF4-FFF2-40B4-BE49-F238E27FC236}">
                <a16:creationId xmlns:a16="http://schemas.microsoft.com/office/drawing/2014/main" id="{DB7D30E5-30FC-F39C-B7ED-810A2EBD8487}"/>
              </a:ext>
            </a:extLst>
          </p:cNvPr>
          <p:cNvSpPr>
            <a:spLocks noGrp="1"/>
          </p:cNvSpPr>
          <p:nvPr>
            <p:ph type="subTitle" idx="1"/>
          </p:nvPr>
        </p:nvSpPr>
        <p:spPr>
          <a:xfrm>
            <a:off x="685801" y="2580305"/>
            <a:ext cx="2983158" cy="876300"/>
          </a:xfrm>
        </p:spPr>
        <p:txBody>
          <a:bodyPr>
            <a:normAutofit/>
          </a:bodyPr>
          <a:lstStyle/>
          <a:p>
            <a:r>
              <a:rPr lang="en-CA" dirty="0">
                <a:solidFill>
                  <a:srgbClr val="FFFFFF"/>
                </a:solidFill>
              </a:rPr>
              <a:t>Solution starts here!</a:t>
            </a:r>
          </a:p>
        </p:txBody>
      </p:sp>
      <p:grpSp>
        <p:nvGrpSpPr>
          <p:cNvPr id="15" name="Group 14">
            <a:extLst>
              <a:ext uri="{FF2B5EF4-FFF2-40B4-BE49-F238E27FC236}">
                <a16:creationId xmlns:a16="http://schemas.microsoft.com/office/drawing/2014/main" id="{222480C3-21A7-43F5-9070-D4ACB7435A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16" name="Group 15">
              <a:extLst>
                <a:ext uri="{FF2B5EF4-FFF2-40B4-BE49-F238E27FC236}">
                  <a16:creationId xmlns:a16="http://schemas.microsoft.com/office/drawing/2014/main" id="{ED0EC083-0A53-4954-B40D-58DE716AAD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18" name="Straight Connector 17">
                <a:extLst>
                  <a:ext uri="{FF2B5EF4-FFF2-40B4-BE49-F238E27FC236}">
                    <a16:creationId xmlns:a16="http://schemas.microsoft.com/office/drawing/2014/main" id="{0E0B7F4D-C85E-48A0-96DF-660635DF22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D81EDB-4C09-4811-9DC9-0E1902402C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7ED912B6-9DD8-4B07-B08A-82FE15F36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5579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FC28-760E-6D36-332C-D75DAAD215DD}"/>
              </a:ext>
            </a:extLst>
          </p:cNvPr>
          <p:cNvSpPr>
            <a:spLocks noGrp="1"/>
          </p:cNvSpPr>
          <p:nvPr>
            <p:ph type="title"/>
          </p:nvPr>
        </p:nvSpPr>
        <p:spPr/>
        <p:txBody>
          <a:bodyPr/>
          <a:lstStyle/>
          <a:p>
            <a:r>
              <a:rPr lang="en-CA" dirty="0"/>
              <a:t>What is it?</a:t>
            </a:r>
          </a:p>
        </p:txBody>
      </p:sp>
      <p:sp>
        <p:nvSpPr>
          <p:cNvPr id="3" name="Content Placeholder 2">
            <a:extLst>
              <a:ext uri="{FF2B5EF4-FFF2-40B4-BE49-F238E27FC236}">
                <a16:creationId xmlns:a16="http://schemas.microsoft.com/office/drawing/2014/main" id="{0385015E-4CA5-DC35-180B-1BDAD3B1530E}"/>
              </a:ext>
            </a:extLst>
          </p:cNvPr>
          <p:cNvSpPr>
            <a:spLocks noGrp="1"/>
          </p:cNvSpPr>
          <p:nvPr>
            <p:ph idx="1"/>
          </p:nvPr>
        </p:nvSpPr>
        <p:spPr/>
        <p:txBody>
          <a:bodyPr/>
          <a:lstStyle/>
          <a:p>
            <a:r>
              <a:rPr lang="en-US" sz="2800" dirty="0"/>
              <a:t>This is a question answering web application which allows users to ask questions based on content of a text document file, the doc file is stored in the backend of the application. The application uses OpenAI's GPT 3.5 model to evaluate the document and provide the best answers to the users</a:t>
            </a:r>
            <a:r>
              <a:rPr lang="en-US" dirty="0"/>
              <a:t>. </a:t>
            </a:r>
          </a:p>
          <a:p>
            <a:endParaRPr lang="en-CA" sz="2400" dirty="0"/>
          </a:p>
        </p:txBody>
      </p:sp>
    </p:spTree>
    <p:extLst>
      <p:ext uri="{BB962C8B-B14F-4D97-AF65-F5344CB8AC3E}">
        <p14:creationId xmlns:p14="http://schemas.microsoft.com/office/powerpoint/2010/main" val="95198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CEF9-89FB-1D49-12BF-C0345AEF9006}"/>
              </a:ext>
            </a:extLst>
          </p:cNvPr>
          <p:cNvSpPr>
            <a:spLocks noGrp="1"/>
          </p:cNvSpPr>
          <p:nvPr>
            <p:ph type="title"/>
          </p:nvPr>
        </p:nvSpPr>
        <p:spPr/>
        <p:txBody>
          <a:bodyPr/>
          <a:lstStyle/>
          <a:p>
            <a:r>
              <a:rPr lang="en-CA" dirty="0"/>
              <a:t>How does it work?</a:t>
            </a:r>
          </a:p>
        </p:txBody>
      </p:sp>
      <p:sp>
        <p:nvSpPr>
          <p:cNvPr id="3" name="Content Placeholder 2">
            <a:extLst>
              <a:ext uri="{FF2B5EF4-FFF2-40B4-BE49-F238E27FC236}">
                <a16:creationId xmlns:a16="http://schemas.microsoft.com/office/drawing/2014/main" id="{536D0E1C-059F-F47A-8C1C-4E47C54EBAA1}"/>
              </a:ext>
            </a:extLst>
          </p:cNvPr>
          <p:cNvSpPr>
            <a:spLocks noGrp="1"/>
          </p:cNvSpPr>
          <p:nvPr>
            <p:ph idx="1"/>
          </p:nvPr>
        </p:nvSpPr>
        <p:spPr/>
        <p:txBody>
          <a:bodyPr/>
          <a:lstStyle/>
          <a:p>
            <a:r>
              <a:rPr lang="en-US" sz="2400" dirty="0"/>
              <a:t>The backend of the application can work with large data/information given into a text file. This information can be of small businesses who wants to scale up their sales, find out how/where they are losing money, where they could improve, and more. With the help of this web app they can now integrate Artificial intelligence into their business. </a:t>
            </a:r>
          </a:p>
          <a:p>
            <a:endParaRPr lang="en-CA" dirty="0"/>
          </a:p>
        </p:txBody>
      </p:sp>
    </p:spTree>
    <p:extLst>
      <p:ext uri="{BB962C8B-B14F-4D97-AF65-F5344CB8AC3E}">
        <p14:creationId xmlns:p14="http://schemas.microsoft.com/office/powerpoint/2010/main" val="1424891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63595-6786-B5AA-E729-00E04D4BF33E}"/>
              </a:ext>
            </a:extLst>
          </p:cNvPr>
          <p:cNvSpPr>
            <a:spLocks noGrp="1"/>
          </p:cNvSpPr>
          <p:nvPr>
            <p:ph type="title"/>
          </p:nvPr>
        </p:nvSpPr>
        <p:spPr/>
        <p:txBody>
          <a:bodyPr/>
          <a:lstStyle/>
          <a:p>
            <a:r>
              <a:rPr lang="en-CA" dirty="0"/>
              <a:t>Sea-Hawks AI</a:t>
            </a:r>
          </a:p>
        </p:txBody>
      </p:sp>
      <p:sp>
        <p:nvSpPr>
          <p:cNvPr id="3" name="Content Placeholder 2">
            <a:extLst>
              <a:ext uri="{FF2B5EF4-FFF2-40B4-BE49-F238E27FC236}">
                <a16:creationId xmlns:a16="http://schemas.microsoft.com/office/drawing/2014/main" id="{8DC8D0AD-2DA7-08A7-ED25-002136A22FC3}"/>
              </a:ext>
            </a:extLst>
          </p:cNvPr>
          <p:cNvSpPr>
            <a:spLocks noGrp="1"/>
          </p:cNvSpPr>
          <p:nvPr>
            <p:ph idx="1"/>
          </p:nvPr>
        </p:nvSpPr>
        <p:spPr/>
        <p:txBody>
          <a:bodyPr/>
          <a:lstStyle/>
          <a:p>
            <a:r>
              <a:rPr lang="en-US" sz="2400" dirty="0"/>
              <a:t>For now, we selected a text file which contains data/information about reviews/advices/general information for mun courses and semesters. Once a student goes on the website and asks a question about mun courses, any advices, any general info, the web app will provide the answer by evaluating the text doc file with OpenAI's GPT 3.5</a:t>
            </a:r>
            <a:r>
              <a:rPr lang="en-US" dirty="0"/>
              <a:t>. </a:t>
            </a:r>
          </a:p>
          <a:p>
            <a:endParaRPr lang="en-CA" dirty="0"/>
          </a:p>
        </p:txBody>
      </p:sp>
    </p:spTree>
    <p:extLst>
      <p:ext uri="{BB962C8B-B14F-4D97-AF65-F5344CB8AC3E}">
        <p14:creationId xmlns:p14="http://schemas.microsoft.com/office/powerpoint/2010/main" val="480160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E782-8BC9-543C-0E78-83CEC0FC3142}"/>
              </a:ext>
            </a:extLst>
          </p:cNvPr>
          <p:cNvSpPr>
            <a:spLocks noGrp="1"/>
          </p:cNvSpPr>
          <p:nvPr>
            <p:ph type="title"/>
          </p:nvPr>
        </p:nvSpPr>
        <p:spPr/>
        <p:txBody>
          <a:bodyPr/>
          <a:lstStyle/>
          <a:p>
            <a:r>
              <a:rPr lang="en-CA" dirty="0"/>
              <a:t>Cost of using OpenAI</a:t>
            </a:r>
          </a:p>
        </p:txBody>
      </p:sp>
      <p:sp>
        <p:nvSpPr>
          <p:cNvPr id="3" name="Content Placeholder 2">
            <a:extLst>
              <a:ext uri="{FF2B5EF4-FFF2-40B4-BE49-F238E27FC236}">
                <a16:creationId xmlns:a16="http://schemas.microsoft.com/office/drawing/2014/main" id="{BE599A30-E0E7-B5EA-13A0-B4CFBDEFA9AF}"/>
              </a:ext>
            </a:extLst>
          </p:cNvPr>
          <p:cNvSpPr>
            <a:spLocks noGrp="1"/>
          </p:cNvSpPr>
          <p:nvPr>
            <p:ph idx="1"/>
          </p:nvPr>
        </p:nvSpPr>
        <p:spPr/>
        <p:txBody>
          <a:bodyPr>
            <a:normAutofit fontScale="92500" lnSpcReduction="20000"/>
          </a:bodyPr>
          <a:lstStyle/>
          <a:p>
            <a:r>
              <a:rPr lang="en-US" sz="2400" dirty="0"/>
              <a:t>So, what is the cost of using OpenAI's GPT model. OpenAI charges $0.0200 per 1000 tokens. 1000 tokens is approximately equivalent to 750 words. So, if a user uses 500 tokens per question, and there are 500 questions every week, total tokens </a:t>
            </a:r>
          </a:p>
          <a:p>
            <a:r>
              <a:rPr lang="en-US" sz="2400" dirty="0"/>
              <a:t>= 500*500 = 250000. Total cost = 250000/1000 *$0.0200  = $5, so in a month that's $20. Price of a Door-dash order, not bad. To</a:t>
            </a:r>
          </a:p>
          <a:p>
            <a:r>
              <a:rPr lang="en-US" sz="2400" dirty="0"/>
              <a:t>pay the $20 a month, we could try Google AdSense, or charge 1 coffee ($3.99) from every user for a month. </a:t>
            </a:r>
          </a:p>
          <a:p>
            <a:endParaRPr lang="en-CA" dirty="0"/>
          </a:p>
        </p:txBody>
      </p:sp>
    </p:spTree>
    <p:extLst>
      <p:ext uri="{BB962C8B-B14F-4D97-AF65-F5344CB8AC3E}">
        <p14:creationId xmlns:p14="http://schemas.microsoft.com/office/powerpoint/2010/main" val="80223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C2CF-763C-8040-1970-956BD20A0BF5}"/>
              </a:ext>
            </a:extLst>
          </p:cNvPr>
          <p:cNvSpPr>
            <a:spLocks noGrp="1"/>
          </p:cNvSpPr>
          <p:nvPr>
            <p:ph type="title"/>
          </p:nvPr>
        </p:nvSpPr>
        <p:spPr/>
        <p:txBody>
          <a:bodyPr/>
          <a:lstStyle/>
          <a:p>
            <a:r>
              <a:rPr lang="en-CA" dirty="0"/>
              <a:t>Solution starts here!</a:t>
            </a:r>
          </a:p>
        </p:txBody>
      </p:sp>
      <p:sp>
        <p:nvSpPr>
          <p:cNvPr id="3" name="Content Placeholder 2">
            <a:extLst>
              <a:ext uri="{FF2B5EF4-FFF2-40B4-BE49-F238E27FC236}">
                <a16:creationId xmlns:a16="http://schemas.microsoft.com/office/drawing/2014/main" id="{4141B5FF-0DEA-191C-BD98-303CAA07892E}"/>
              </a:ext>
            </a:extLst>
          </p:cNvPr>
          <p:cNvSpPr>
            <a:spLocks noGrp="1"/>
          </p:cNvSpPr>
          <p:nvPr>
            <p:ph idx="1"/>
          </p:nvPr>
        </p:nvSpPr>
        <p:spPr/>
        <p:txBody>
          <a:bodyPr>
            <a:normAutofit/>
          </a:bodyPr>
          <a:lstStyle/>
          <a:p>
            <a:r>
              <a:rPr lang="en-US" sz="2400" dirty="0"/>
              <a:t>Basically, this would be one stope solutions for students to get quick responses for their questions. </a:t>
            </a:r>
            <a:endParaRPr lang="en-CA" sz="2400" dirty="0"/>
          </a:p>
        </p:txBody>
      </p:sp>
    </p:spTree>
    <p:extLst>
      <p:ext uri="{BB962C8B-B14F-4D97-AF65-F5344CB8AC3E}">
        <p14:creationId xmlns:p14="http://schemas.microsoft.com/office/powerpoint/2010/main" val="1183251820"/>
      </p:ext>
    </p:extLst>
  </p:cSld>
  <p:clrMapOvr>
    <a:masterClrMapping/>
  </p:clrMapOvr>
</p:sld>
</file>

<file path=ppt/theme/theme1.xml><?xml version="1.0" encoding="utf-8"?>
<a:theme xmlns:a="http://schemas.openxmlformats.org/drawingml/2006/main" name="StreetscapeVTI">
  <a:themeElements>
    <a:clrScheme name="AnalogousFromLightSeedRightStep">
      <a:dk1>
        <a:srgbClr val="000000"/>
      </a:dk1>
      <a:lt1>
        <a:srgbClr val="FFFFFF"/>
      </a:lt1>
      <a:dk2>
        <a:srgbClr val="41242B"/>
      </a:dk2>
      <a:lt2>
        <a:srgbClr val="E2E8E2"/>
      </a:lt2>
      <a:accent1>
        <a:srgbClr val="E76EEE"/>
      </a:accent1>
      <a:accent2>
        <a:srgbClr val="EB4EB2"/>
      </a:accent2>
      <a:accent3>
        <a:srgbClr val="EE6E8B"/>
      </a:accent3>
      <a:accent4>
        <a:srgbClr val="EB6C4E"/>
      </a:accent4>
      <a:accent5>
        <a:srgbClr val="D99428"/>
      </a:accent5>
      <a:accent6>
        <a:srgbClr val="A6A938"/>
      </a:accent6>
      <a:hlink>
        <a:srgbClr val="598E56"/>
      </a:hlink>
      <a:folHlink>
        <a:srgbClr val="7F7F7F"/>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12</TotalTime>
  <Words>341</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Consolas</vt:lpstr>
      <vt:lpstr>Franklin Gothic Heavy</vt:lpstr>
      <vt:lpstr>StreetscapeVTI</vt:lpstr>
      <vt:lpstr>Sea-Hawks AI</vt:lpstr>
      <vt:lpstr>What is it?</vt:lpstr>
      <vt:lpstr>How does it work?</vt:lpstr>
      <vt:lpstr>Sea-Hawks AI</vt:lpstr>
      <vt:lpstr>Cost of using OpenAI</vt:lpstr>
      <vt:lpstr>Solution starts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Sea-Hawks AI</dc:title>
  <dc:creator>Farhan Tasnim Islam</dc:creator>
  <cp:lastModifiedBy>Farhan Tasnim Islam</cp:lastModifiedBy>
  <cp:revision>1</cp:revision>
  <dcterms:created xsi:type="dcterms:W3CDTF">2024-05-19T05:19:51Z</dcterms:created>
  <dcterms:modified xsi:type="dcterms:W3CDTF">2024-05-19T05:32:05Z</dcterms:modified>
</cp:coreProperties>
</file>