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915127" y="2379887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ru-RU" sz="2800"/>
              <a:t>ГПОУ «СЫКТЫВКАРСКИЙ ПОЛИТЕХНИЧЕСКИЙ ТЕХНИКУМ»</a:t>
            </a:r>
            <a:br>
              <a:rPr lang="ru-RU" sz="2800"/>
            </a:br>
            <a:br>
              <a:rPr lang="ru-RU" sz="2800"/>
            </a:br>
            <a:r>
              <a:rPr lang="ru-RU" sz="2800"/>
              <a:t>КУРСОВАЯ РАБОТА ПО ТЕМЕ «БАЗА ДАННЫХ ДЛЯ СПОРТИВНОЙ ШКОЛЫ»</a:t>
            </a:r>
            <a:br>
              <a:rPr lang="ru-RU" sz="2800"/>
            </a:br>
            <a:br>
              <a:rPr lang="ru-RU" sz="2800"/>
            </a:br>
            <a:endParaRPr sz="2800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69215" y="5321941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Выполнил : Лыткин Семён Васильевич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Преподаватель : Пунгин Илья Вячеславович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295400" y="2476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Цели и задачи работы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27754" y="1151838"/>
            <a:ext cx="10836897" cy="570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ru-RU"/>
              <a:t>Предметная область базы данных </a:t>
            </a:r>
            <a:r>
              <a:rPr lang="ru-RU"/>
              <a:t>–управление спортивной школой, призванное упростить  работу администрации, тренеров и учеников , а также обеспечить эффективность учёта данных.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ru-RU"/>
              <a:t>Цель курсовой работы</a:t>
            </a:r>
            <a:r>
              <a:rPr lang="ru-RU"/>
              <a:t>: </a:t>
            </a:r>
            <a:r>
              <a:rPr b="0" i="0" lang="ru-RU">
                <a:solidFill>
                  <a:schemeClr val="dk1"/>
                </a:solidFill>
              </a:rPr>
              <a:t>Разработка информационной системы для автоматизации управления спортивной школой, включая учет пользователей, расписания, инвентаря и соревнований, с обеспечением разграничения прав доступа для разных ролей (администрация, тренеры, ученики).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u="sng">
                <a:solidFill>
                  <a:schemeClr val="dk1"/>
                </a:solidFill>
              </a:rPr>
              <a:t>Задачи курсовой работы</a:t>
            </a:r>
            <a:r>
              <a:rPr lang="ru-RU">
                <a:solidFill>
                  <a:schemeClr val="dk1"/>
                </a:solidFill>
              </a:rPr>
              <a:t>: </a:t>
            </a:r>
            <a:endParaRPr/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1" i="0" lang="ru-RU">
                <a:solidFill>
                  <a:schemeClr val="dk1"/>
                </a:solidFill>
              </a:rPr>
              <a:t>Проектирование базы данных</a:t>
            </a:r>
            <a:endParaRPr/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1" i="0" lang="ru-RU">
                <a:solidFill>
                  <a:schemeClr val="dk1"/>
                </a:solidFill>
              </a:rPr>
              <a:t>Реализация интерфейса</a:t>
            </a:r>
            <a:endParaRPr b="1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1" i="0" lang="ru-RU">
                <a:solidFill>
                  <a:schemeClr val="dk1"/>
                </a:solidFill>
              </a:rPr>
              <a:t>Функционал для администрации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1" i="0" lang="ru-RU">
                <a:solidFill>
                  <a:schemeClr val="dk1"/>
                </a:solidFill>
              </a:rPr>
              <a:t>Функционал для тренеров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1" i="0" lang="ru-RU">
                <a:solidFill>
                  <a:schemeClr val="dk1"/>
                </a:solidFill>
              </a:rPr>
              <a:t>Функционал для учеников</a:t>
            </a:r>
            <a:endParaRPr/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1" lang="ru-RU">
                <a:solidFill>
                  <a:schemeClr val="dk1"/>
                </a:solidFill>
              </a:rPr>
              <a:t>Разработать документацию для пользователя</a:t>
            </a:r>
            <a:endParaRPr b="1" i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765" y="341805"/>
            <a:ext cx="7546060" cy="69178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title"/>
          </p:nvPr>
        </p:nvSpPr>
        <p:spPr>
          <a:xfrm>
            <a:off x="1107160" y="20002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ER-модель базы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Логическая структура БД.</a:t>
            </a:r>
            <a:endParaRPr/>
          </a:p>
        </p:txBody>
      </p:sp>
      <p:pic>
        <p:nvPicPr>
          <p:cNvPr id="112" name="Google Shape;11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28749"/>
            <a:ext cx="7848600" cy="5350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9801" y="4146311"/>
            <a:ext cx="2324424" cy="18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1001" y="4076487"/>
            <a:ext cx="2362530" cy="261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3480" y="152400"/>
            <a:ext cx="2476717" cy="220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23480" y="2509758"/>
            <a:ext cx="27241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3" y="179700"/>
            <a:ext cx="6276749" cy="59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74" y="317850"/>
            <a:ext cx="7482750" cy="58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275" y="165825"/>
            <a:ext cx="21050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3800" y="3514475"/>
            <a:ext cx="6303074" cy="29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75" y="133675"/>
            <a:ext cx="7547200" cy="40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525" y="2793775"/>
            <a:ext cx="7457200" cy="240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275" y="4547800"/>
            <a:ext cx="9910826" cy="20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240077" y="353861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Документация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123300" y="1145225"/>
            <a:ext cx="10579500" cy="5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/>
              <a:t>1.Для администратора: 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Вход: логин и пароль администратора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Управление данные: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Просмотр, добавление, редактирование и удаление записей во всех таблицах(пользователи, студенты, тренеры, расписание , инвентарь, соревнования)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Обновление данных через кнопку “обновить”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Выход из системы через “выход”</a:t>
            </a:r>
            <a:endParaRPr sz="4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/>
              <a:t>2.Для тренера: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Вход: логин и пароль тренера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ru-RU" sz="4400"/>
              <a:t>О</a:t>
            </a:r>
            <a:r>
              <a:rPr b="1" lang="ru-RU" sz="4400"/>
              <a:t>сновные функции:</a:t>
            </a:r>
            <a:endParaRPr b="1"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М</a:t>
            </a:r>
            <a:r>
              <a:rPr lang="ru-RU" sz="4400"/>
              <a:t>оё расписание - просмотр занятий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Мои ученики - список студентов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Инвентарь - учёт выданного оборудования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Соревнования - информация о мероприятиях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Записать занятие - добавление нового урока (выбор студента, даты, времени и места).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Обновление данных и выход через соответствующие кнопки.</a:t>
            </a:r>
            <a:endParaRPr sz="4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/>
              <a:t>3.Ученик: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Вход: логин и пароль ученика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ru-RU" sz="4400"/>
              <a:t>Доступные функции:</a:t>
            </a:r>
            <a:endParaRPr b="1"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моё расписание - просмотр своих занятий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тренеры - информация о преподавателях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соревнования - список мероприятий и результатов</a:t>
            </a:r>
            <a:endParaRPr sz="4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-RU" sz="4400"/>
              <a:t>обновление данных и выход через кнопки в верхней панели.</a:t>
            </a:r>
            <a:endParaRPr sz="4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b="1" i="0"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b="1" i="0"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954058" y="2896644"/>
            <a:ext cx="9676357" cy="186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ru-RU" sz="5400"/>
              <a:t>Благодарю за внимание!</a:t>
            </a:r>
            <a:br>
              <a:rPr lang="ru-RU" sz="5400"/>
            </a:br>
            <a:r>
              <a:rPr lang="ru-RU" sz="5400"/>
              <a:t>Готов ответить на ваши вопросы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