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637309"/>
            <a:ext cx="8825658" cy="1440873"/>
          </a:xfrm>
        </p:spPr>
        <p:txBody>
          <a:bodyPr/>
          <a:lstStyle/>
          <a:p>
            <a:pPr algn="ctr"/>
            <a:r>
              <a:rPr lang="ru-RU" dirty="0" err="1" smtClean="0"/>
              <a:t>Футбольчик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38" y="2337955"/>
            <a:ext cx="5457892" cy="41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6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4"/>
            <a:ext cx="4431515" cy="35229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95" y="1152983"/>
            <a:ext cx="4588838" cy="35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46" y="1820346"/>
            <a:ext cx="4349012" cy="33212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13" y="290538"/>
            <a:ext cx="4185367" cy="3190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512" y="3568818"/>
            <a:ext cx="4185367" cy="32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i="1" dirty="0" smtClean="0"/>
              <a:t>В главное меню </a:t>
            </a:r>
            <a:r>
              <a:rPr lang="ru-RU" dirty="0" smtClean="0"/>
              <a:t>– Возвращает в главное меню и обнуляет игру</a:t>
            </a:r>
          </a:p>
          <a:p>
            <a:pPr marL="0" indent="0">
              <a:buNone/>
            </a:pPr>
            <a:r>
              <a:rPr lang="ru-RU" b="1" i="1" dirty="0"/>
              <a:t>	</a:t>
            </a:r>
            <a:r>
              <a:rPr lang="ru-RU" b="1" i="1" dirty="0" smtClean="0"/>
              <a:t>Рестарт раунда </a:t>
            </a:r>
            <a:r>
              <a:rPr lang="ru-RU" dirty="0" smtClean="0"/>
              <a:t>– Сохраняет счет, но обнуляет поле</a:t>
            </a:r>
          </a:p>
          <a:p>
            <a:pPr marL="0" indent="0">
              <a:buNone/>
            </a:pPr>
            <a:r>
              <a:rPr lang="ru-RU" b="1" i="1" dirty="0"/>
              <a:t>	</a:t>
            </a:r>
            <a:r>
              <a:rPr lang="ru-RU" b="1" i="1" dirty="0" smtClean="0"/>
              <a:t>Правила </a:t>
            </a:r>
            <a:r>
              <a:rPr lang="ru-RU" dirty="0" smtClean="0"/>
              <a:t>– Показывает окно с правилами и управлением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0166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составляющая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86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Модули:			Классы:					Функции: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pygame</a:t>
            </a:r>
            <a:r>
              <a:rPr lang="ru-RU" dirty="0" smtClean="0"/>
              <a:t>			</a:t>
            </a:r>
            <a:r>
              <a:rPr lang="en-US" dirty="0" smtClean="0"/>
              <a:t>Field</a:t>
            </a:r>
            <a:r>
              <a:rPr lang="ru-RU" dirty="0" smtClean="0"/>
              <a:t>						</a:t>
            </a:r>
            <a:r>
              <a:rPr lang="en-US" dirty="0" smtClean="0"/>
              <a:t>terminate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random</a:t>
            </a:r>
            <a:r>
              <a:rPr lang="ru-RU" dirty="0" smtClean="0"/>
              <a:t>			</a:t>
            </a:r>
            <a:r>
              <a:rPr lang="en-US" dirty="0" smtClean="0"/>
              <a:t>Star</a:t>
            </a:r>
            <a:r>
              <a:rPr lang="ru-RU" dirty="0" smtClean="0"/>
              <a:t>						</a:t>
            </a:r>
            <a:r>
              <a:rPr lang="en-US" dirty="0" err="1" smtClean="0"/>
              <a:t>load_image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sys</a:t>
            </a:r>
            <a:r>
              <a:rPr lang="ru-RU" dirty="0" smtClean="0"/>
              <a:t>					</a:t>
            </a:r>
            <a:r>
              <a:rPr lang="en-US" dirty="0" err="1" smtClean="0"/>
              <a:t>Til</a:t>
            </a:r>
            <a:r>
              <a:rPr lang="ru-RU" dirty="0" smtClean="0"/>
              <a:t>е							</a:t>
            </a:r>
            <a:r>
              <a:rPr lang="en-US" dirty="0" err="1"/>
              <a:t>load_level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os</a:t>
            </a:r>
            <a:r>
              <a:rPr lang="ru-RU" dirty="0" smtClean="0"/>
              <a:t>					</a:t>
            </a:r>
            <a:r>
              <a:rPr lang="en-US" dirty="0" smtClean="0"/>
              <a:t>Ball </a:t>
            </a:r>
            <a:r>
              <a:rPr lang="ru-RU" dirty="0" smtClean="0"/>
              <a:t>и </a:t>
            </a:r>
            <a:r>
              <a:rPr lang="en-US" dirty="0" err="1" smtClean="0"/>
              <a:t>HoloBall</a:t>
            </a:r>
            <a:r>
              <a:rPr lang="ru-RU" dirty="0" smtClean="0"/>
              <a:t>				</a:t>
            </a:r>
            <a:r>
              <a:rPr lang="en-US" dirty="0" err="1"/>
              <a:t>generate_level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	</a:t>
            </a:r>
            <a:r>
              <a:rPr lang="en-US" dirty="0" smtClean="0"/>
              <a:t>Score</a:t>
            </a:r>
            <a:r>
              <a:rPr lang="ru-RU" dirty="0" smtClean="0"/>
              <a:t>						</a:t>
            </a:r>
            <a:r>
              <a:rPr lang="en-US" dirty="0" err="1"/>
              <a:t>start_screen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				</a:t>
            </a:r>
            <a:r>
              <a:rPr lang="en-US" dirty="0" smtClean="0"/>
              <a:t>Cross</a:t>
            </a:r>
            <a:r>
              <a:rPr lang="ru-RU" dirty="0" smtClean="0"/>
              <a:t>						</a:t>
            </a:r>
            <a:r>
              <a:rPr lang="en-US" dirty="0" err="1"/>
              <a:t>rules_screen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err="1" smtClean="0"/>
              <a:t>ToMainMenu</a:t>
            </a:r>
            <a:r>
              <a:rPr lang="en-US" dirty="0" smtClean="0"/>
              <a:t> </a:t>
            </a:r>
            <a:r>
              <a:rPr lang="ru-RU" dirty="0" smtClean="0"/>
              <a:t>				</a:t>
            </a:r>
            <a:r>
              <a:rPr lang="en-US" dirty="0" err="1"/>
              <a:t>whose_turn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	</a:t>
            </a:r>
            <a:r>
              <a:rPr lang="en-US" dirty="0" smtClean="0"/>
              <a:t>Restart</a:t>
            </a:r>
            <a:r>
              <a:rPr lang="ru-RU" dirty="0" smtClean="0"/>
              <a:t>						</a:t>
            </a:r>
            <a:r>
              <a:rPr lang="en-US" dirty="0" err="1" smtClean="0"/>
              <a:t>create_firework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								</a:t>
            </a:r>
            <a:r>
              <a:rPr lang="en-US"/>
              <a:t>check_movement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6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8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Футбольчик</vt:lpstr>
      <vt:lpstr>Правила</vt:lpstr>
      <vt:lpstr>Игра</vt:lpstr>
      <vt:lpstr>Кнопки</vt:lpstr>
      <vt:lpstr>Техническая составляющая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Футбольчик</dc:title>
  <dc:creator>Я_2</dc:creator>
  <cp:lastModifiedBy>Я_2</cp:lastModifiedBy>
  <cp:revision>6</cp:revision>
  <dcterms:created xsi:type="dcterms:W3CDTF">2021-01-19T13:18:43Z</dcterms:created>
  <dcterms:modified xsi:type="dcterms:W3CDTF">2021-01-24T08:21:35Z</dcterms:modified>
</cp:coreProperties>
</file>