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05B2D-5A1E-4DD9-B4C6-E629513B4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5F1F14-0369-4289-A7E6-18711A1C5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F64FF0-3FA2-4979-B7BC-D860C1B2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A32113-915A-4468-86BC-F84A8D52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367ADB-0745-4717-996E-CE3BB929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28A4B-53DA-4F68-86A0-DBE533CE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3CB869-93AF-4B77-9201-307835495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17282B-57B4-4384-8F60-E80ADD69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FFDA97-AF4E-4B2C-8FD1-39A2A7FB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CFCD83-044D-4108-BE70-51A8A094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08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D38211-6950-4FB8-AB65-CFB29473B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DD595E-9FE9-40DD-A4EB-4A87D5CC5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25DD0B-7DF7-49C9-827A-704F3C82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9D96F9-5C0E-4B10-B32D-8115A4B9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0C380C-7E1A-4A77-9F91-D3902595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49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9C8A4-4F7B-4831-9369-26A88B03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3A3600-018D-4DED-9B67-11FE71E75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48E5E0-53CB-4FDC-A8D1-7471CEEF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6862D6-E0BD-4C54-B4E7-613F5605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CFF3D-965D-45F6-BD86-A712DBDD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951CB-1092-4B2A-B015-520FE13F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FF3554-26C9-49A4-B7F5-4E9A8026A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92C1F5-900F-4878-B6E2-1BF35C84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7A7BDE-5175-4DF9-A281-8FAA39A1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C8E5D7-7DC0-46AD-B533-BFADB05B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00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2E060-2FCA-4CD0-A5A9-9CE7DCA6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4E0A4-5D67-40AD-8F37-24285E0C1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A2B925-A267-4998-A7FA-91BE4736E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B42782-C6E7-4230-BD88-0B9E1F2B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7B9BCB-86F8-43EC-9A4B-4172AB69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33EB44-AE65-4098-81FB-A6B847E4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41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B344B-C9D6-47BF-991E-537AA776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6067F4-17DD-4C31-8C0F-3EFA68A24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3937CD-4DE1-4E8B-80F4-3530F7C7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895D1F-8015-477F-A707-924C71582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3D242C-61A1-4207-9718-40510A170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44A8FA0-75F2-48F9-AE07-00FCA64C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AD08D0-C58E-4DCE-8928-FC213B7C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E4201C-D37D-4A54-975E-7DCC0B4A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9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A98E0-40AD-47D2-8B90-DBA550FE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4DB0D33-FF0C-4399-8F0D-8C3CEB64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2A33A69-F662-4811-BA74-224B88DD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75B265-B63F-412B-B5E5-0E65A17E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48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D0AF77-98F8-4FE4-8430-7AEBBFB6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AF5CEC-3320-4FEF-83B6-8FA5BDE6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18335F-6096-46FB-B07B-C472FAFB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16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81F85-71EA-41BC-8716-23CF840B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B48A9-14BD-4717-BE32-9C622E01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CD6B1D-86A8-4C59-A477-C03E85068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0804AC-0680-4FFE-9551-3A4D4E49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E53B35-B788-41CF-9615-F4A1FD23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F6B87-05DA-4672-84CF-C24BF68A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86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ABE79-EB34-4ED8-BC49-D4441272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C2AB60-A554-472C-B2BD-04A78F223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65326A-A3C3-4882-A67D-2C11B88B6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0EDF4D-2E7D-46D2-9570-2F289CCC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1EF208-5385-4E3F-9998-1458F898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479459-73A3-4098-B9B5-37724CBE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76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45505-AA87-4A3F-B782-0F7ABFEF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FCEB6A-7016-468C-B668-3C823CF71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DBCFFE-03EA-4A96-BAAA-2DCCF4B9E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1200-14B8-4398-BE77-9EEBCDDFA0A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A358BE-D415-4953-AE41-BCB52A14A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1700F0-688A-445C-BD4A-2DA4C6F5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40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FFA47-34B4-42D9-A0D9-5969E55D1117}"/>
              </a:ext>
            </a:extLst>
          </p:cNvPr>
          <p:cNvSpPr txBox="1"/>
          <p:nvPr/>
        </p:nvSpPr>
        <p:spPr>
          <a:xfrm>
            <a:off x="248575" y="275207"/>
            <a:ext cx="1171852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ФГБОУ ВО «Российский экономический университет им. Г.В. Плеханова»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ru-RU" dirty="0"/>
              <a:t>Итоговый проект на тему:</a:t>
            </a:r>
          </a:p>
          <a:p>
            <a:pPr algn="ctr"/>
            <a:r>
              <a:rPr lang="ru-RU" dirty="0"/>
              <a:t> </a:t>
            </a:r>
            <a:r>
              <a:rPr lang="ru-RU" sz="2400" b="1" dirty="0"/>
              <a:t>«Проект интернет-магазина»</a:t>
            </a:r>
            <a:r>
              <a:rPr lang="ru-RU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ru-RU" dirty="0"/>
              <a:t>Программа профессиональной переподготовки: </a:t>
            </a:r>
            <a:r>
              <a:rPr lang="ru-RU" b="1" dirty="0"/>
              <a:t>Fullstack-разработка на языке </a:t>
            </a:r>
            <a:r>
              <a:rPr lang="ru-RU" b="1" dirty="0" err="1"/>
              <a:t>Java</a:t>
            </a:r>
            <a:endParaRPr lang="ru-RU" b="1" dirty="0"/>
          </a:p>
          <a:p>
            <a:pPr algn="ctr"/>
            <a:endParaRPr lang="ru-RU" b="1" dirty="0"/>
          </a:p>
          <a:p>
            <a:pPr algn="ctr"/>
            <a:endParaRPr lang="ru-RU" b="1" dirty="0"/>
          </a:p>
          <a:p>
            <a:pPr algn="ctr"/>
            <a:endParaRPr lang="ru-RU" b="1" dirty="0"/>
          </a:p>
          <a:p>
            <a:pPr algn="ctr"/>
            <a:endParaRPr lang="ru-RU" b="1" dirty="0"/>
          </a:p>
          <a:p>
            <a:pPr algn="ctr"/>
            <a:endParaRPr lang="ru-RU" b="1" dirty="0"/>
          </a:p>
          <a:p>
            <a:pPr algn="ctr"/>
            <a:endParaRPr lang="ru-RU" b="1" dirty="0"/>
          </a:p>
          <a:p>
            <a:pPr algn="ctr"/>
            <a:endParaRPr lang="ru-RU" b="1" dirty="0"/>
          </a:p>
          <a:p>
            <a:pPr algn="ctr"/>
            <a:endParaRPr lang="ru-RU" b="1" dirty="0"/>
          </a:p>
          <a:p>
            <a:pPr algn="r"/>
            <a:r>
              <a:rPr lang="ru-RU" b="1" dirty="0"/>
              <a:t>Холод Николай Валерьевич</a:t>
            </a:r>
          </a:p>
          <a:p>
            <a:pPr algn="r"/>
            <a:r>
              <a:rPr lang="ru-RU" b="1" dirty="0"/>
              <a:t>Группа: FSJ-2-22</a:t>
            </a:r>
          </a:p>
        </p:txBody>
      </p:sp>
    </p:spTree>
    <p:extLst>
      <p:ext uri="{BB962C8B-B14F-4D97-AF65-F5344CB8AC3E}">
        <p14:creationId xmlns:p14="http://schemas.microsoft.com/office/powerpoint/2010/main" val="415332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2B991A0F-C785-4438-BCE5-145CF18E5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2" y="204788"/>
            <a:ext cx="11537244" cy="6489700"/>
          </a:xfrm>
        </p:spPr>
      </p:pic>
    </p:spTree>
    <p:extLst>
      <p:ext uri="{BB962C8B-B14F-4D97-AF65-F5344CB8AC3E}">
        <p14:creationId xmlns:p14="http://schemas.microsoft.com/office/powerpoint/2010/main" val="307867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6AA7265-7A20-49FA-862F-61FE71A49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2" y="204788"/>
            <a:ext cx="11537244" cy="6489700"/>
          </a:xfrm>
        </p:spPr>
      </p:pic>
    </p:spTree>
    <p:extLst>
      <p:ext uri="{BB962C8B-B14F-4D97-AF65-F5344CB8AC3E}">
        <p14:creationId xmlns:p14="http://schemas.microsoft.com/office/powerpoint/2010/main" val="45680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A5204DF-EA94-41EA-8DE5-B124A210B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2" y="204788"/>
            <a:ext cx="11537244" cy="6489700"/>
          </a:xfrm>
        </p:spPr>
      </p:pic>
    </p:spTree>
    <p:extLst>
      <p:ext uri="{BB962C8B-B14F-4D97-AF65-F5344CB8AC3E}">
        <p14:creationId xmlns:p14="http://schemas.microsoft.com/office/powerpoint/2010/main" val="3224441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883145A2-7479-4084-814E-23ED9CE94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2" y="204788"/>
            <a:ext cx="11537244" cy="6489700"/>
          </a:xfrm>
        </p:spPr>
      </p:pic>
    </p:spTree>
    <p:extLst>
      <p:ext uri="{BB962C8B-B14F-4D97-AF65-F5344CB8AC3E}">
        <p14:creationId xmlns:p14="http://schemas.microsoft.com/office/powerpoint/2010/main" val="45004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27ED1F0-AD8C-41D1-B736-A6A0F7D94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2" y="204788"/>
            <a:ext cx="11537244" cy="6489700"/>
          </a:xfrm>
        </p:spPr>
      </p:pic>
    </p:spTree>
    <p:extLst>
      <p:ext uri="{BB962C8B-B14F-4D97-AF65-F5344CB8AC3E}">
        <p14:creationId xmlns:p14="http://schemas.microsoft.com/office/powerpoint/2010/main" val="2333870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4E85C9D2-4EDA-4B05-B200-FBB57FAD8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2" y="204788"/>
            <a:ext cx="11537244" cy="6489700"/>
          </a:xfrm>
        </p:spPr>
      </p:pic>
    </p:spTree>
    <p:extLst>
      <p:ext uri="{BB962C8B-B14F-4D97-AF65-F5344CB8AC3E}">
        <p14:creationId xmlns:p14="http://schemas.microsoft.com/office/powerpoint/2010/main" val="70539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14012C-F837-49A8-A286-0C38DA188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68170"/>
          </a:xfrm>
        </p:spPr>
      </p:pic>
    </p:spTree>
    <p:extLst>
      <p:ext uri="{BB962C8B-B14F-4D97-AF65-F5344CB8AC3E}">
        <p14:creationId xmlns:p14="http://schemas.microsoft.com/office/powerpoint/2010/main" val="34648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C5D84-7B5A-4051-83B4-F9C7F29E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847CC-EE50-41C4-9FE4-B220A47D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941"/>
            <a:ext cx="10515600" cy="5156031"/>
          </a:xfrm>
        </p:spPr>
        <p:txBody>
          <a:bodyPr/>
          <a:lstStyle/>
          <a:p>
            <a:r>
              <a:rPr lang="ru-RU" dirty="0"/>
              <a:t>В качестве итоговой работы выполнен проект Интернет-магазина</a:t>
            </a:r>
          </a:p>
          <a:p>
            <a:r>
              <a:rPr lang="ru-RU" dirty="0"/>
              <a:t>В качестве предметной области для проекта выбрана тема </a:t>
            </a:r>
            <a:r>
              <a:rPr lang="en-US" dirty="0"/>
              <a:t>“</a:t>
            </a:r>
            <a:r>
              <a:rPr lang="ru-RU" dirty="0"/>
              <a:t>Комплектующие для персональных компьютеров</a:t>
            </a:r>
            <a:r>
              <a:rPr lang="en-US" dirty="0"/>
              <a:t>”</a:t>
            </a:r>
          </a:p>
          <a:p>
            <a:r>
              <a:rPr lang="ru-RU" dirty="0"/>
              <a:t>В качестве примера для реализации проекта выбрано четыре категории товаров из предметной области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ru-RU" dirty="0"/>
              <a:t>Видеокарты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ru-RU" dirty="0"/>
              <a:t>Материнские платы</a:t>
            </a:r>
          </a:p>
          <a:p>
            <a:pPr marL="0" indent="0">
              <a:buNone/>
            </a:pPr>
            <a:r>
              <a:rPr lang="ru-RU" dirty="0"/>
              <a:t>	- Процессоры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ru-RU" dirty="0"/>
              <a:t>Оперативная память</a:t>
            </a:r>
          </a:p>
        </p:txBody>
      </p:sp>
    </p:spTree>
    <p:extLst>
      <p:ext uri="{BB962C8B-B14F-4D97-AF65-F5344CB8AC3E}">
        <p14:creationId xmlns:p14="http://schemas.microsoft.com/office/powerpoint/2010/main" val="87366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4157E-F2A2-4C93-8BA2-51B8B82C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b="1" dirty="0"/>
              <a:t>ER-</a:t>
            </a:r>
            <a:r>
              <a:rPr lang="ru-RU" b="1" dirty="0"/>
              <a:t>модель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BD24BCC-10CD-46E4-A6FF-52B7FCE55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7" y="1083076"/>
            <a:ext cx="10919446" cy="5628279"/>
          </a:xfrm>
        </p:spPr>
      </p:pic>
    </p:spTree>
    <p:extLst>
      <p:ext uri="{BB962C8B-B14F-4D97-AF65-F5344CB8AC3E}">
        <p14:creationId xmlns:p14="http://schemas.microsoft.com/office/powerpoint/2010/main" val="208440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3C098-FA47-455B-B66B-EDB35039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ER-</a:t>
            </a:r>
            <a:r>
              <a:rPr lang="ru-RU" b="1" dirty="0"/>
              <a:t>модель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7A6D0E-99C7-4B8E-8D88-C36BD0DDE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737"/>
            <a:ext cx="10729404" cy="38529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 </a:t>
            </a:r>
            <a:r>
              <a:rPr lang="en-US" dirty="0"/>
              <a:t>ER-</a:t>
            </a:r>
            <a:r>
              <a:rPr lang="ru-RU" dirty="0"/>
              <a:t>модели представлены следующие таблицы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Person – </a:t>
            </a:r>
            <a:r>
              <a:rPr lang="ru-RU" dirty="0"/>
              <a:t>содержит данные о пользователях</a:t>
            </a:r>
            <a:endParaRPr lang="en-US" dirty="0"/>
          </a:p>
          <a:p>
            <a:r>
              <a:rPr lang="en-US" dirty="0"/>
              <a:t>Product – </a:t>
            </a:r>
            <a:r>
              <a:rPr lang="ru-RU" dirty="0"/>
              <a:t>содержит данные об основных характеристиках товаров</a:t>
            </a:r>
            <a:endParaRPr lang="en-US" dirty="0"/>
          </a:p>
          <a:p>
            <a:r>
              <a:rPr lang="en-US" dirty="0"/>
              <a:t>Product_cart – </a:t>
            </a:r>
            <a:r>
              <a:rPr lang="ru-RU" dirty="0"/>
              <a:t>содержит данные о корзине покупателя</a:t>
            </a:r>
            <a:endParaRPr lang="en-US" dirty="0"/>
          </a:p>
          <a:p>
            <a:r>
              <a:rPr lang="en-US" dirty="0"/>
              <a:t>Orders – </a:t>
            </a:r>
            <a:r>
              <a:rPr lang="ru-RU" dirty="0"/>
              <a:t>содержит данные о заказах покупателей</a:t>
            </a:r>
            <a:endParaRPr lang="en-US" dirty="0"/>
          </a:p>
          <a:p>
            <a:r>
              <a:rPr lang="en-US" dirty="0"/>
              <a:t>Category – </a:t>
            </a:r>
            <a:r>
              <a:rPr lang="ru-RU" dirty="0"/>
              <a:t>содержит данные о категориях товаров</a:t>
            </a:r>
            <a:endParaRPr lang="en-US" dirty="0"/>
          </a:p>
          <a:p>
            <a:r>
              <a:rPr lang="en-US" dirty="0"/>
              <a:t>Image – </a:t>
            </a:r>
            <a:r>
              <a:rPr lang="ru-RU" dirty="0"/>
              <a:t>содержит информацию об изображениях товаров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84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AF59A-3F6D-4F03-AABC-19503C28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Инструментальные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D513C-7C4A-4456-8D46-D3BA5382A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В ходе разработки проекта были применены следующие инструменты и языки программирования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ru-RU" dirty="0"/>
              <a:t>Среда разработки </a:t>
            </a:r>
            <a:r>
              <a:rPr lang="en-US" dirty="0"/>
              <a:t>IntelliJ Idea</a:t>
            </a:r>
          </a:p>
          <a:p>
            <a:r>
              <a:rPr lang="ru-RU" dirty="0"/>
              <a:t>Среда развертывания баз данных </a:t>
            </a:r>
            <a:r>
              <a:rPr lang="en-US" dirty="0"/>
              <a:t>PostgreSQL PgAdmin4</a:t>
            </a:r>
          </a:p>
          <a:p>
            <a:r>
              <a:rPr lang="ru-RU" dirty="0"/>
              <a:t>Язык программирования </a:t>
            </a:r>
            <a:r>
              <a:rPr lang="en-US" dirty="0"/>
              <a:t>Java</a:t>
            </a:r>
          </a:p>
          <a:p>
            <a:r>
              <a:rPr lang="ru-RU" dirty="0"/>
              <a:t>Язык программирования </a:t>
            </a:r>
            <a:r>
              <a:rPr lang="en-US" dirty="0"/>
              <a:t>JavaScript</a:t>
            </a:r>
            <a:endParaRPr lang="ru-RU" dirty="0"/>
          </a:p>
          <a:p>
            <a:r>
              <a:rPr lang="ru-RU" dirty="0"/>
              <a:t>Язык гипертекстовой разметки </a:t>
            </a:r>
            <a:r>
              <a:rPr lang="en-US" dirty="0"/>
              <a:t>HTML</a:t>
            </a:r>
          </a:p>
          <a:p>
            <a:r>
              <a:rPr lang="ru-RU" dirty="0"/>
              <a:t> Язык таблиц стилей </a:t>
            </a:r>
            <a:r>
              <a:rPr lang="en-US" dirty="0"/>
              <a:t>CSS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Декларативный язык программирования </a:t>
            </a:r>
            <a:r>
              <a:rPr lang="en-US" b="0" i="0" dirty="0">
                <a:solidFill>
                  <a:srgbClr val="333333"/>
                </a:solidFill>
                <a:effectLst/>
                <a:latin typeface="YS Text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67586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51BBA-6A66-4780-B3A4-50D3365E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Результат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6EDC350-EF88-49E0-8082-EF4E82E40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7" y="1069722"/>
            <a:ext cx="9907478" cy="5572956"/>
          </a:xfrm>
        </p:spPr>
      </p:pic>
    </p:spTree>
    <p:extLst>
      <p:ext uri="{BB962C8B-B14F-4D97-AF65-F5344CB8AC3E}">
        <p14:creationId xmlns:p14="http://schemas.microsoft.com/office/powerpoint/2010/main" val="139087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3B13E9-DB4D-4832-ACF7-79A695765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6" y="230188"/>
            <a:ext cx="11427176" cy="6427787"/>
          </a:xfrm>
        </p:spPr>
      </p:pic>
    </p:spTree>
    <p:extLst>
      <p:ext uri="{BB962C8B-B14F-4D97-AF65-F5344CB8AC3E}">
        <p14:creationId xmlns:p14="http://schemas.microsoft.com/office/powerpoint/2010/main" val="6308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25F086-5E09-49A2-9C20-0F3333B2E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2" y="204788"/>
            <a:ext cx="11537244" cy="6489700"/>
          </a:xfrm>
        </p:spPr>
      </p:pic>
    </p:spTree>
    <p:extLst>
      <p:ext uri="{BB962C8B-B14F-4D97-AF65-F5344CB8AC3E}">
        <p14:creationId xmlns:p14="http://schemas.microsoft.com/office/powerpoint/2010/main" val="394127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A2814E5-8979-4154-A798-101FC45A2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2" y="204788"/>
            <a:ext cx="11537244" cy="6489700"/>
          </a:xfrm>
        </p:spPr>
      </p:pic>
    </p:spTree>
    <p:extLst>
      <p:ext uri="{BB962C8B-B14F-4D97-AF65-F5344CB8AC3E}">
        <p14:creationId xmlns:p14="http://schemas.microsoft.com/office/powerpoint/2010/main" val="31232090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188</Words>
  <Application>Microsoft Office PowerPoint</Application>
  <PresentationFormat>Широкоэкранный</PresentationFormat>
  <Paragraphs>51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YS Text</vt:lpstr>
      <vt:lpstr>Тема Office</vt:lpstr>
      <vt:lpstr>Презентация PowerPoint</vt:lpstr>
      <vt:lpstr>Предметная область</vt:lpstr>
      <vt:lpstr>ER-модель</vt:lpstr>
      <vt:lpstr>ER-модель</vt:lpstr>
      <vt:lpstr>Инструментальные средства</vt:lpstr>
      <vt:lpstr>Результат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Holod Nick</dc:creator>
  <cp:lastModifiedBy>Holod Nick</cp:lastModifiedBy>
  <cp:revision>2</cp:revision>
  <dcterms:created xsi:type="dcterms:W3CDTF">2022-12-14T19:34:51Z</dcterms:created>
  <dcterms:modified xsi:type="dcterms:W3CDTF">2022-12-14T21:27:50Z</dcterms:modified>
</cp:coreProperties>
</file>