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385E5-3B70-4C3D-801B-9AC3E9C6E2D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F99E6-B112-4DFC-B924-1D37A1CB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10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5A50-34A7-488B-A873-BF865406C15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4820-1604-4790-98E4-D9F39260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9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5A50-34A7-488B-A873-BF865406C15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4820-1604-4790-98E4-D9F39260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8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5A50-34A7-488B-A873-BF865406C15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4820-1604-4790-98E4-D9F39260256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1128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5A50-34A7-488B-A873-BF865406C15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4820-1604-4790-98E4-D9F39260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2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5A50-34A7-488B-A873-BF865406C15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4820-1604-4790-98E4-D9F39260256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2317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5A50-34A7-488B-A873-BF865406C15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4820-1604-4790-98E4-D9F39260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44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5A50-34A7-488B-A873-BF865406C15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4820-1604-4790-98E4-D9F39260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0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5A50-34A7-488B-A873-BF865406C15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4820-1604-4790-98E4-D9F39260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5A50-34A7-488B-A873-BF865406C15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4820-1604-4790-98E4-D9F39260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2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5A50-34A7-488B-A873-BF865406C15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4820-1604-4790-98E4-D9F39260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5A50-34A7-488B-A873-BF865406C15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4820-1604-4790-98E4-D9F39260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2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5A50-34A7-488B-A873-BF865406C15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4820-1604-4790-98E4-D9F39260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5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5A50-34A7-488B-A873-BF865406C15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4820-1604-4790-98E4-D9F39260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0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5A50-34A7-488B-A873-BF865406C15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4820-1604-4790-98E4-D9F39260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7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5A50-34A7-488B-A873-BF865406C15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4820-1604-4790-98E4-D9F39260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1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5A50-34A7-488B-A873-BF865406C15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4820-1604-4790-98E4-D9F39260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2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15A50-34A7-488B-A873-BF865406C15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2D4820-1604-4790-98E4-D9F39260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0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46ABC-5D35-47B5-8C19-8A142DD8F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на </a:t>
            </a:r>
            <a:r>
              <a:rPr lang="en-US" dirty="0" err="1"/>
              <a:t>PyQt</a:t>
            </a:r>
            <a:br>
              <a:rPr lang="ru-RU" dirty="0"/>
            </a:br>
            <a:r>
              <a:rPr lang="en-US" dirty="0"/>
              <a:t> “</a:t>
            </a:r>
            <a:r>
              <a:rPr lang="ru-RU" dirty="0"/>
              <a:t>Кубик Рубика</a:t>
            </a:r>
            <a:r>
              <a:rPr lang="en-US" dirty="0"/>
              <a:t>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7F1E0-1211-480E-951D-9D6E66CC1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5761101"/>
            <a:ext cx="7766936" cy="1096899"/>
          </a:xfrm>
        </p:spPr>
        <p:txBody>
          <a:bodyPr/>
          <a:lstStyle/>
          <a:p>
            <a:pPr algn="l"/>
            <a:r>
              <a:rPr lang="ru-RU" dirty="0"/>
              <a:t>Выполнил Виноградов Илья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21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B972-1925-4F15-87A6-BA444965A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Проекта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B4B78-C62B-4ED1-A8FB-8F28CE485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Научиться применять </a:t>
            </a:r>
            <a:r>
              <a:rPr lang="en-US" dirty="0" err="1"/>
              <a:t>OpenGl</a:t>
            </a:r>
            <a:r>
              <a:rPr lang="en-US" dirty="0"/>
              <a:t> </a:t>
            </a:r>
            <a:r>
              <a:rPr lang="ru-RU" dirty="0"/>
              <a:t>в реальной разработке</a:t>
            </a:r>
          </a:p>
          <a:p>
            <a:r>
              <a:rPr lang="ru-RU" dirty="0"/>
              <a:t>Построить цельное приложение используя </a:t>
            </a:r>
            <a:r>
              <a:rPr lang="en-US" dirty="0" err="1"/>
              <a:t>PyQt</a:t>
            </a:r>
            <a:endParaRPr lang="ru-RU" dirty="0"/>
          </a:p>
          <a:p>
            <a:endParaRPr lang="ru-RU" dirty="0"/>
          </a:p>
          <a:p>
            <a:r>
              <a:rPr lang="ru-RU" dirty="0"/>
              <a:t>Сделать Рабочую виртуальную модель кубика </a:t>
            </a:r>
            <a:r>
              <a:rPr lang="ru-RU" dirty="0" err="1"/>
              <a:t>рубика</a:t>
            </a:r>
            <a:endParaRPr lang="ru-RU" dirty="0"/>
          </a:p>
          <a:p>
            <a:r>
              <a:rPr lang="ru-RU" dirty="0"/>
              <a:t>Возможность задавать любой размер</a:t>
            </a:r>
          </a:p>
          <a:p>
            <a:r>
              <a:rPr lang="ru-RU" dirty="0"/>
              <a:t>Возможность вращать стороны кубика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C6499-1670-4E45-8C67-E94FA7A60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600" y="1651400"/>
            <a:ext cx="3917065" cy="38275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6212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AD669-0862-4A15-8946-8E67EE159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59809"/>
          </a:xfrm>
        </p:spPr>
        <p:txBody>
          <a:bodyPr/>
          <a:lstStyle/>
          <a:p>
            <a:r>
              <a:rPr lang="ru-RU" dirty="0"/>
              <a:t>История развития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B7B73-2CBC-451F-839E-E1298E81B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052347" cy="3880773"/>
          </a:xfrm>
        </p:spPr>
        <p:txBody>
          <a:bodyPr/>
          <a:lstStyle/>
          <a:p>
            <a:r>
              <a:rPr lang="ru-RU" dirty="0"/>
              <a:t>18</a:t>
            </a:r>
            <a:r>
              <a:rPr lang="en-US" dirty="0"/>
              <a:t>.9.19 </a:t>
            </a:r>
            <a:r>
              <a:rPr lang="ru-RU" dirty="0"/>
              <a:t>Проект Начат</a:t>
            </a:r>
            <a:r>
              <a:rPr lang="en-US" dirty="0"/>
              <a:t>, </a:t>
            </a:r>
            <a:r>
              <a:rPr lang="ru-RU" dirty="0"/>
              <a:t>закончена базовая отрисовка кубика и логика вращения</a:t>
            </a:r>
            <a:endParaRPr lang="en-US" dirty="0"/>
          </a:p>
          <a:p>
            <a:r>
              <a:rPr lang="ru-RU" dirty="0"/>
              <a:t>20.9.19 Попытка добавления света </a:t>
            </a:r>
          </a:p>
          <a:p>
            <a:r>
              <a:rPr lang="ru-RU" dirty="0"/>
              <a:t>Не очень успешная</a:t>
            </a:r>
          </a:p>
          <a:p>
            <a:r>
              <a:rPr lang="ru-RU" dirty="0"/>
              <a:t>10.10.19 Возвращение к проекту</a:t>
            </a:r>
            <a:r>
              <a:rPr lang="en-US" dirty="0"/>
              <a:t>, </a:t>
            </a:r>
            <a:r>
              <a:rPr lang="ru-RU" dirty="0"/>
              <a:t>фикс света</a:t>
            </a:r>
          </a:p>
          <a:p>
            <a:r>
              <a:rPr lang="ru-RU" dirty="0"/>
              <a:t>30.10.19 Перенес интерфейс на </a:t>
            </a:r>
            <a:r>
              <a:rPr lang="en-US" dirty="0" err="1"/>
              <a:t>PyQt</a:t>
            </a:r>
            <a:endParaRPr lang="ru-RU" dirty="0"/>
          </a:p>
          <a:p>
            <a:r>
              <a:rPr lang="ru-RU" dirty="0"/>
              <a:t>5.11.19 Закончил проект</a:t>
            </a:r>
            <a:r>
              <a:rPr lang="en-US" dirty="0"/>
              <a:t>, </a:t>
            </a:r>
            <a:r>
              <a:rPr lang="ru-RU" dirty="0"/>
              <a:t>чистка кода и добавление алгоритмов и запутывания кубика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3BCFBA-C1B6-4A44-AADD-716A2880F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09600"/>
            <a:ext cx="2592198" cy="259219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98DC13E-388F-438B-82A0-DF60BA141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517" y="517321"/>
            <a:ext cx="2884663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2BE4E60-AA43-4118-A8FD-6586F8481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58" y="3429000"/>
            <a:ext cx="3169640" cy="310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105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A1465-6463-4138-A616-2E687D2D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/>
              <a:t>Используемые Технологии</a:t>
            </a:r>
            <a:r>
              <a:rPr lang="en-US" u="sng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43868-FDF4-4BF7-9C6B-3244FE688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12070"/>
            <a:ext cx="8596668" cy="3880773"/>
          </a:xfrm>
        </p:spPr>
        <p:txBody>
          <a:bodyPr/>
          <a:lstStyle/>
          <a:p>
            <a:r>
              <a:rPr lang="en-US" dirty="0"/>
              <a:t>PyQt5 </a:t>
            </a:r>
            <a:r>
              <a:rPr lang="ru-RU" dirty="0"/>
              <a:t>для создания интерфейса</a:t>
            </a:r>
          </a:p>
          <a:p>
            <a:r>
              <a:rPr lang="en-US" dirty="0"/>
              <a:t>OpenGL 3.3+ </a:t>
            </a:r>
            <a:r>
              <a:rPr lang="ru-RU" dirty="0"/>
              <a:t>Для отрисовки графики</a:t>
            </a:r>
          </a:p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pyrr</a:t>
            </a:r>
            <a:r>
              <a:rPr lang="en-US" dirty="0"/>
              <a:t> </a:t>
            </a:r>
            <a:r>
              <a:rPr lang="ru-RU" dirty="0"/>
              <a:t>для операций над </a:t>
            </a:r>
          </a:p>
          <a:p>
            <a:r>
              <a:rPr lang="ru-RU" dirty="0"/>
              <a:t>списками и </a:t>
            </a:r>
            <a:r>
              <a:rPr lang="ru-RU" dirty="0" err="1"/>
              <a:t>математикических</a:t>
            </a:r>
            <a:r>
              <a:rPr lang="ru-RU" dirty="0"/>
              <a:t> операций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7655F4-03F0-4FA5-87B5-AC1C17D8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785" y="1358513"/>
            <a:ext cx="6404695" cy="42914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389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DB636-53A7-47C2-9CC9-908F4FE1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проекта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BEB6B-25EE-4DDD-9812-897EFF4BF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6129"/>
            <a:ext cx="5046044" cy="4615234"/>
          </a:xfrm>
        </p:spPr>
        <p:txBody>
          <a:bodyPr/>
          <a:lstStyle/>
          <a:p>
            <a:r>
              <a:rPr lang="ru-RU" dirty="0"/>
              <a:t>Пользователь имеет возможность настраивать освещение кубика</a:t>
            </a:r>
          </a:p>
          <a:p>
            <a:r>
              <a:rPr lang="ru-RU" dirty="0"/>
              <a:t>Возможность создать кубик любого размера</a:t>
            </a:r>
          </a:p>
          <a:p>
            <a:r>
              <a:rPr lang="ru-RU" dirty="0"/>
              <a:t>Возможность сохранения и загрузки кубика и настроек графики в </a:t>
            </a:r>
            <a:r>
              <a:rPr lang="en-US" dirty="0"/>
              <a:t>csv</a:t>
            </a:r>
            <a:r>
              <a:rPr lang="ru-RU" dirty="0"/>
              <a:t> формате</a:t>
            </a:r>
          </a:p>
          <a:p>
            <a:r>
              <a:rPr lang="ru-RU" dirty="0"/>
              <a:t>Автоматическое воспроизведение некоторых динамических алгоритмов</a:t>
            </a:r>
          </a:p>
          <a:p>
            <a:endParaRPr lang="ru-RU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83B981-425D-4744-9E6F-7DE762AAC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311" y="108688"/>
            <a:ext cx="2972215" cy="2781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6AA610-2477-44FD-985A-778FA0E40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661" y="108688"/>
            <a:ext cx="2972216" cy="28277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26C04E-0B95-4252-BFF0-C91E627A1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513" y="3083321"/>
            <a:ext cx="3057013" cy="27650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C44053-3974-47AA-B1CD-CE1DEC3EAF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6662" y="3083321"/>
            <a:ext cx="2972215" cy="29722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2927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EE467-ED75-436A-9FF4-3B7F9CDED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ED639F-4343-42F3-8D45-A534F5980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145" y="167635"/>
            <a:ext cx="4429606" cy="31390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C5C621-33EE-4259-BC2B-486266A56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824134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Основной интерфейс хранится и обрабатывается в классе </a:t>
            </a:r>
            <a:r>
              <a:rPr lang="en-US" dirty="0"/>
              <a:t>Application, </a:t>
            </a:r>
            <a:r>
              <a:rPr lang="ru-RU" dirty="0"/>
              <a:t>в то время</a:t>
            </a:r>
            <a:r>
              <a:rPr lang="en-US" dirty="0"/>
              <a:t>, </a:t>
            </a:r>
            <a:r>
              <a:rPr lang="ru-RU" dirty="0"/>
              <a:t>как </a:t>
            </a:r>
            <a:r>
              <a:rPr lang="en-US" dirty="0" err="1"/>
              <a:t>CubeView</a:t>
            </a:r>
            <a:r>
              <a:rPr lang="en-US" dirty="0"/>
              <a:t> </a:t>
            </a:r>
            <a:r>
              <a:rPr lang="ru-RU" dirty="0"/>
              <a:t>занимается отрисовкой и обрабатываемых прямых действием с кубиком (вращение мышью)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ru-RU" dirty="0"/>
              <a:t>Для отрисовки используется </a:t>
            </a:r>
            <a:r>
              <a:rPr lang="en-US" dirty="0" err="1"/>
              <a:t>OpenGl</a:t>
            </a:r>
            <a:r>
              <a:rPr lang="en-US" dirty="0"/>
              <a:t> </a:t>
            </a:r>
            <a:r>
              <a:rPr lang="ru-RU" dirty="0"/>
              <a:t>в классе </a:t>
            </a:r>
            <a:r>
              <a:rPr lang="en-US" dirty="0" err="1"/>
              <a:t>CubeRenderer</a:t>
            </a:r>
            <a:r>
              <a:rPr lang="en-US" dirty="0"/>
              <a:t>, </a:t>
            </a:r>
            <a:r>
              <a:rPr lang="ru-RU" dirty="0"/>
              <a:t>который используя шейдеры</a:t>
            </a:r>
            <a:r>
              <a:rPr lang="en-US" dirty="0"/>
              <a:t>, </a:t>
            </a:r>
            <a:r>
              <a:rPr lang="ru-RU" dirty="0"/>
              <a:t>рисует много маленьких кубов</a:t>
            </a:r>
            <a:r>
              <a:rPr lang="en-US" dirty="0"/>
              <a:t>, </a:t>
            </a:r>
            <a:r>
              <a:rPr lang="ru-RU" dirty="0"/>
              <a:t>передавая им цвет каждой стороны.</a:t>
            </a:r>
          </a:p>
          <a:p>
            <a:pPr marL="0" indent="0">
              <a:buNone/>
            </a:pPr>
            <a:r>
              <a:rPr lang="ru-RU" dirty="0"/>
              <a:t>В простом виде Кубик Рубика можно представить трехмерным массивом блоков</a:t>
            </a:r>
            <a:r>
              <a:rPr lang="en-US" dirty="0"/>
              <a:t>, </a:t>
            </a:r>
            <a:r>
              <a:rPr lang="ru-RU" dirty="0"/>
              <a:t>с различными цветами. Но также класс </a:t>
            </a:r>
            <a:r>
              <a:rPr lang="en-US" dirty="0"/>
              <a:t>Cube </a:t>
            </a:r>
            <a:r>
              <a:rPr lang="ru-RU" dirty="0"/>
              <a:t>включает довольно сложных механизм поворота.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7CE9DE-DB03-4A5E-A530-09A81DF2F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749" y="3376159"/>
            <a:ext cx="4739897" cy="31028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F42D9C-58FF-42A0-AD68-EF06900C5410}"/>
              </a:ext>
            </a:extLst>
          </p:cNvPr>
          <p:cNvSpPr txBox="1"/>
          <p:nvPr/>
        </p:nvSpPr>
        <p:spPr>
          <a:xfrm>
            <a:off x="7450928" y="6449826"/>
            <a:ext cx="406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Код фрагментного шейдера на </a:t>
            </a:r>
            <a:r>
              <a:rPr lang="en-US" dirty="0"/>
              <a:t>GLSL</a:t>
            </a:r>
          </a:p>
        </p:txBody>
      </p:sp>
    </p:spTree>
    <p:extLst>
      <p:ext uri="{BB962C8B-B14F-4D97-AF65-F5344CB8AC3E}">
        <p14:creationId xmlns:p14="http://schemas.microsoft.com/office/powerpoint/2010/main" val="152610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A52F1E-10C9-400B-84AF-E9143653D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спасибо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89348-00C0-49E9-8998-AF69E0046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411" y="1341596"/>
            <a:ext cx="5210904" cy="52109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80439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222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Проект на PyQt  “Кубик Рубика”</vt:lpstr>
      <vt:lpstr>Цели Проекта</vt:lpstr>
      <vt:lpstr>История развития</vt:lpstr>
      <vt:lpstr>Используемые Технологии:</vt:lpstr>
      <vt:lpstr>Особенности проекта</vt:lpstr>
      <vt:lpstr>Структура проекта</vt:lpstr>
      <vt:lpstr>Спасибо за 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на PyQt  “Кубик Рубика”</dc:title>
  <dc:creator>Ilya Vinogradov</dc:creator>
  <cp:lastModifiedBy>Ilya Vinogradov</cp:lastModifiedBy>
  <cp:revision>5</cp:revision>
  <dcterms:created xsi:type="dcterms:W3CDTF">2019-11-07T10:12:05Z</dcterms:created>
  <dcterms:modified xsi:type="dcterms:W3CDTF">2019-11-07T10:52:49Z</dcterms:modified>
</cp:coreProperties>
</file>