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6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DC5D-53C3-2272-B571-166109C83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FE306-3DF9-39DE-8290-19D258C01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86D9B-42AD-E042-EC07-4B80F301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83F-795B-2F48-8527-28CC9C964FF4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52543-418B-C4D4-1845-FCFC033B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2D518-DC63-726C-EBF2-CDD9E66A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7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ADCC-1E90-DDC7-A8BE-522BA098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1580A-993E-8B1C-22C0-6464AF72A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E5C05-B329-DA7C-4423-4E71E780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83F-795B-2F48-8527-28CC9C964FF4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66E6D-F23F-9D4F-8709-029EDFB0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D624A-72D1-411D-1949-A8D60F0F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0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0BCA1F-BF8B-86CF-D1F0-62CC236FD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6D8CA-DB49-EF7B-1FCA-0A7D80168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6C057-C534-21F0-CF17-D0FA4171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83F-795B-2F48-8527-28CC9C964FF4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EE6F5-211A-F9C4-D1F6-698B76F9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FEE98-951B-CE0F-D008-86820550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2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0C7C-E637-12E9-0BA2-23543143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29B34-E4C1-96DE-C128-2ECEF9DE3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92B0D-7F56-B513-D93B-093F2990C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83F-795B-2F48-8527-28CC9C964FF4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C73C8-A653-DDD3-55FB-5FD70BD5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FF723-7671-BA5D-C2C7-0477FF1F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7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37FB-813B-0A20-0990-03F5538D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28798-DF84-1184-A6A2-4063BE744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3DF46-E7A5-217D-5EAF-2E27F070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83F-795B-2F48-8527-28CC9C964FF4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21421-843C-40F3-9441-0A7405AA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4762-4C6B-868E-A561-5D5DF94B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9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42E2-9CFB-3AA8-CE8C-29E2858A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DB24F-3218-7D74-E8D1-5A5C9018D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67197-0F87-E513-20E0-924E3F623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65DEF-1201-A159-2B79-70D123114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83F-795B-2F48-8527-28CC9C964FF4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48C98-C69E-3D41-F0B3-177D1E86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3FFB1-6BD1-5B0E-C59A-85C2E555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6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7796-9905-E928-766C-F4CC144CA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40565-C8D5-9DDB-6864-CDC53DF7F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40675-F4E0-2FB2-2DA0-56A65BC93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83B01-9C9A-F581-7C59-E78054B8D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F0866-68D3-C5F9-7A4E-BD167EA7F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EBF7C-940C-BE3B-13E2-1ABEABBFD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83F-795B-2F48-8527-28CC9C964FF4}" type="datetimeFigureOut">
              <a:rPr lang="en-US" smtClean="0"/>
              <a:t>3/31/24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B2CE0-5876-26E6-EAFB-DB597F4E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515B2B-A055-78C9-2C90-3556B6EC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5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6FB8-7EC3-F3CA-535E-4B32658B9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6868B1-FF7D-2D16-639D-99ECBA971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83F-795B-2F48-8527-28CC9C964FF4}" type="datetimeFigureOut">
              <a:rPr lang="en-US" smtClean="0"/>
              <a:t>3/31/24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2BBFA-5C5B-4463-CBB0-DDFDB3F64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B2D6F-58A9-3B01-3B14-EEC5CBDF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3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AC387-148C-79A3-7492-4378BB14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83F-795B-2F48-8527-28CC9C964FF4}" type="datetimeFigureOut">
              <a:rPr lang="en-US" smtClean="0"/>
              <a:t>3/31/24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732A6-F886-66D1-E4E0-77590AE8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362F4-A420-96A0-90B2-C6C0D3F81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3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38818-7030-4A03-6003-1B202562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4BB72-B7FF-826F-BE71-9D0D1B3CC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0398C-FCD8-C5FD-95F5-26E73831A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C0817-D6D4-181A-3442-64450053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83F-795B-2F48-8527-28CC9C964FF4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8034C-853D-9742-9306-91F49BCD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69193-3124-2035-C59A-A930A952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4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8FA8-8B1F-3D80-3743-E2FDAF178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8E826-08BD-C0FA-3139-435F66FE7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F9EDF-36BE-16E0-7C78-5B48615B7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109C7-9647-9A47-9DAF-6068DD05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83F-795B-2F48-8527-28CC9C964FF4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4AF71-7177-D5A8-D5B1-57B6BD8D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85A21-567E-26B9-BD03-651BF335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9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F96A9-7F1C-F77A-0D57-256761E4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23639-09D8-1ADC-E1EC-3DB02D326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EABC4-0F6B-8FC9-D91B-B5660EA88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8583F-795B-2F48-8527-28CC9C964FF4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D86C-5921-23FE-FD8C-E8AF4F174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20C7B-2CE0-44EC-14AD-E0EA178B1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5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ECC0-AEF5-EB36-B704-06F5FEEC0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5850"/>
            <a:ext cx="9144000" cy="2387600"/>
          </a:xfrm>
        </p:spPr>
        <p:txBody>
          <a:bodyPr/>
          <a:lstStyle/>
          <a:p>
            <a:r>
              <a:rPr lang="ru-RU" dirty="0"/>
              <a:t>Визуализация воды с использованием </a:t>
            </a:r>
            <a:r>
              <a:rPr lang="ru-RU" dirty="0" err="1"/>
              <a:t>вокселей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7AEA5-D792-BDB4-A8F6-F53AE1A59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6136"/>
            <a:ext cx="9144000" cy="1655762"/>
          </a:xfrm>
        </p:spPr>
        <p:txBody>
          <a:bodyPr/>
          <a:lstStyle/>
          <a:p>
            <a:r>
              <a:rPr lang="ru-RU" dirty="0"/>
              <a:t>Студент</a:t>
            </a:r>
            <a:r>
              <a:rPr lang="en-US" dirty="0"/>
              <a:t>: </a:t>
            </a:r>
            <a:r>
              <a:rPr lang="ru-RU" dirty="0"/>
              <a:t>Виноградов И. А. ИУ7-53Б</a:t>
            </a:r>
          </a:p>
          <a:p>
            <a:r>
              <a:rPr lang="ru-RU" dirty="0"/>
              <a:t>Руководитель</a:t>
            </a:r>
            <a:r>
              <a:rPr lang="en-US" dirty="0"/>
              <a:t>: </a:t>
            </a:r>
            <a:r>
              <a:rPr lang="ru-RU" dirty="0"/>
              <a:t>Волкова Л. Л.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F887B-459F-580B-B5CE-C60AD919C1C8}"/>
              </a:ext>
            </a:extLst>
          </p:cNvPr>
          <p:cNvSpPr txBox="1"/>
          <p:nvPr/>
        </p:nvSpPr>
        <p:spPr>
          <a:xfrm>
            <a:off x="5251474" y="6078071"/>
            <a:ext cx="168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Москва, 2023 г.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1F5AC4-08C5-D88C-AF38-DC4A2E8D0E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75" y="475597"/>
            <a:ext cx="1144850" cy="129353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7769FA-3D28-F483-C4E9-C58333C75F1A}"/>
              </a:ext>
            </a:extLst>
          </p:cNvPr>
          <p:cNvSpPr txBox="1"/>
          <p:nvPr/>
        </p:nvSpPr>
        <p:spPr>
          <a:xfrm>
            <a:off x="2096425" y="480472"/>
            <a:ext cx="101888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ru-RU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ru-RU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имени Н.Э. Баумана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ru-RU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(МГТУ им. Н.Э. Баумана)</a:t>
            </a:r>
            <a:r>
              <a:rPr lang="en-US" sz="1200" dirty="0">
                <a:effectLst/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99841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3E34-B0B9-AF20-4DC5-2EAD4E75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1756DA-9F67-4279-F0A7-0823F5560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2743" y="1268852"/>
            <a:ext cx="7207623" cy="5405717"/>
          </a:xfrm>
        </p:spPr>
      </p:pic>
    </p:spTree>
    <p:extLst>
      <p:ext uri="{BB962C8B-B14F-4D97-AF65-F5344CB8AC3E}">
        <p14:creationId xmlns:p14="http://schemas.microsoft.com/office/powerpoint/2010/main" val="2001523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7558-BC7C-F80E-8C17-389A2B5E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314C1-D08B-514B-45BE-6317E48AB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Была реализована программа для построения </a:t>
            </a:r>
          </a:p>
          <a:p>
            <a:pPr marL="0" indent="0">
              <a:buNone/>
            </a:pPr>
            <a:r>
              <a:rPr lang="ru-RU" dirty="0"/>
              <a:t>изображений трехмерных </a:t>
            </a:r>
            <a:r>
              <a:rPr lang="ru-RU" dirty="0" err="1"/>
              <a:t>воксельных</a:t>
            </a:r>
            <a:r>
              <a:rPr lang="ru-RU" dirty="0"/>
              <a:t> сцен в реальном времени</a:t>
            </a:r>
          </a:p>
          <a:p>
            <a:pPr marL="0" indent="0">
              <a:buNone/>
            </a:pPr>
            <a:r>
              <a:rPr lang="ru-RU" dirty="0"/>
              <a:t>с возможностью визуализации воды.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Были решены все задачи:</a:t>
            </a:r>
            <a:r>
              <a:rPr lang="en-US" dirty="0"/>
              <a:t>    </a:t>
            </a:r>
            <a:endParaRPr lang="ru-RU" dirty="0"/>
          </a:p>
          <a:p>
            <a:r>
              <a:rPr lang="ru-RU" dirty="0"/>
              <a:t>были выбраны алгоритмы компьютерной графики, позволяющие визуализировать трехмерную </a:t>
            </a:r>
            <a:r>
              <a:rPr lang="ru-RU" dirty="0" err="1"/>
              <a:t>воксельную</a:t>
            </a:r>
            <a:r>
              <a:rPr lang="ru-RU" dirty="0"/>
              <a:t> сцену в реальном времени;</a:t>
            </a:r>
          </a:p>
          <a:p>
            <a:r>
              <a:rPr lang="ru-RU" dirty="0"/>
              <a:t>были реализованы выбранные алгоритмы построения трехмерной сцены;</a:t>
            </a:r>
          </a:p>
          <a:p>
            <a:r>
              <a:rPr lang="ru-RU" dirty="0"/>
              <a:t>была исследована зависимость времени отрисовки кадра от параметров алгоритма визуализации трехмерной сцены.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9AEC-B3A8-B11C-E0D3-836E361F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0EAC3-1936-0D14-BCC0-6A5EBE928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Цель работы </a:t>
            </a:r>
            <a:r>
              <a:rPr lang="en-US" dirty="0"/>
              <a:t>-</a:t>
            </a:r>
            <a:r>
              <a:rPr lang="ru-RU" dirty="0"/>
              <a:t> реализовать программу для построения </a:t>
            </a:r>
          </a:p>
          <a:p>
            <a:pPr marL="0" indent="0">
              <a:buNone/>
            </a:pPr>
            <a:r>
              <a:rPr lang="ru-RU" dirty="0"/>
              <a:t>изображений трехмерных </a:t>
            </a:r>
            <a:r>
              <a:rPr lang="ru-RU" dirty="0" err="1"/>
              <a:t>воксельных</a:t>
            </a:r>
            <a:r>
              <a:rPr lang="ru-RU" dirty="0"/>
              <a:t> сцен в реальном времени</a:t>
            </a:r>
          </a:p>
          <a:p>
            <a:pPr marL="0" indent="0">
              <a:buNone/>
            </a:pPr>
            <a:r>
              <a:rPr lang="ru-RU" dirty="0"/>
              <a:t>с возможностью визуализации воды.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Задачи:</a:t>
            </a:r>
            <a:r>
              <a:rPr lang="en-US" dirty="0"/>
              <a:t>    </a:t>
            </a:r>
            <a:endParaRPr lang="ru-RU" dirty="0"/>
          </a:p>
          <a:p>
            <a:r>
              <a:rPr lang="ru-RU" dirty="0"/>
              <a:t>выбрать алгоритмы компьютерной графики, позволяющие визуализировать трехмерную </a:t>
            </a:r>
            <a:r>
              <a:rPr lang="ru-RU" dirty="0" err="1"/>
              <a:t>воксельную</a:t>
            </a:r>
            <a:r>
              <a:rPr lang="ru-RU" dirty="0"/>
              <a:t> сцену в реальном времени;</a:t>
            </a:r>
          </a:p>
          <a:p>
            <a:r>
              <a:rPr lang="ru-RU" dirty="0"/>
              <a:t>реализовать выбранные алгоритмы построения трехмерной сцены;</a:t>
            </a:r>
          </a:p>
          <a:p>
            <a:r>
              <a:rPr lang="ru-RU" dirty="0"/>
              <a:t>исследовать зависимость времени отрисовки кадра от параметров алгоритма визуализации трехмерной сцены.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7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A6634-608C-9096-C9DF-24E6587A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Воксельная</a:t>
            </a:r>
            <a:r>
              <a:rPr lang="ru-RU" dirty="0"/>
              <a:t> графика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17F42-6BE1-7CEA-70C7-9606CB49D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67017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Геометрия сцены описывается дискретизированной трехмерной сеткой кубов, называемых </a:t>
            </a:r>
            <a:r>
              <a:rPr lang="ru-RU" dirty="0" err="1"/>
              <a:t>вокселями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При достаточном масштабе возможна реалистичная визуализация физических явлений.</a:t>
            </a:r>
          </a:p>
          <a:p>
            <a:pPr marL="0" indent="0">
              <a:buNone/>
            </a:pPr>
            <a:r>
              <a:rPr lang="ru-RU" dirty="0"/>
              <a:t>Существуют большие требования к реализации по времени и памяти.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7F2EDC0A-1F70-89C5-CFF1-A2F6A6970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541" y="1172582"/>
            <a:ext cx="5779615" cy="391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169C6F-9D35-938D-31D8-51DEA050BCE6}"/>
              </a:ext>
            </a:extLst>
          </p:cNvPr>
          <p:cNvSpPr txBox="1"/>
          <p:nvPr/>
        </p:nvSpPr>
        <p:spPr>
          <a:xfrm>
            <a:off x="6934283" y="5362252"/>
            <a:ext cx="431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Модель кошки в </a:t>
            </a:r>
            <a:r>
              <a:rPr lang="ru-RU" dirty="0" err="1"/>
              <a:t>воксельном</a:t>
            </a:r>
            <a:r>
              <a:rPr lang="ru-RU" dirty="0"/>
              <a:t> (слева)</a:t>
            </a:r>
          </a:p>
          <a:p>
            <a:r>
              <a:rPr lang="ru-RU" dirty="0"/>
              <a:t>и полигональном представлении (справа)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0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152E-5B0C-8CA4-D691-DE28F817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Выбранные алгоритмы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29991-E30E-C295-BF28-D18A4BADA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Алгоритм трассировки лучей</a:t>
            </a:r>
          </a:p>
          <a:p>
            <a:r>
              <a:rPr lang="ru-RU" dirty="0"/>
              <a:t>Алгоритм быстрого обхода </a:t>
            </a:r>
            <a:r>
              <a:rPr lang="ru-RU" dirty="0" err="1"/>
              <a:t>вокселей</a:t>
            </a:r>
            <a:r>
              <a:rPr lang="ru-RU" dirty="0"/>
              <a:t> для трассировки лучей</a:t>
            </a:r>
          </a:p>
          <a:p>
            <a:r>
              <a:rPr lang="ru-RU" dirty="0"/>
              <a:t>Алгоритм кеширования обратной </a:t>
            </a:r>
            <a:r>
              <a:rPr lang="ru-RU" dirty="0" err="1"/>
              <a:t>репроекции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2ADF9-48A7-7B13-F466-9314970F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реализации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69206-932F-0E48-E260-9D0AD9D21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</a:t>
            </a:r>
          </a:p>
          <a:p>
            <a:r>
              <a:rPr lang="en-US" dirty="0" err="1"/>
              <a:t>WebGPU</a:t>
            </a:r>
            <a:endParaRPr lang="en-US" dirty="0"/>
          </a:p>
          <a:p>
            <a:r>
              <a:rPr lang="en-US" dirty="0"/>
              <a:t>Dear </a:t>
            </a:r>
            <a:r>
              <a:rPr lang="en-US" dirty="0" err="1"/>
              <a:t>Imgui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8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8AFA-A070-7127-4D59-C62C66278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программы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245B8F-C0E1-98E6-BB4F-C30626810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573" y="1690688"/>
            <a:ext cx="6054854" cy="485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46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83ACC-F0AB-C5B9-B944-33077DD0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942"/>
            <a:ext cx="10515600" cy="1325563"/>
          </a:xfrm>
        </p:spPr>
        <p:txBody>
          <a:bodyPr/>
          <a:lstStyle/>
          <a:p>
            <a:r>
              <a:rPr lang="ru-RU" dirty="0"/>
              <a:t>Примеры работы программы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5FE4F-A556-9E57-DE5A-F2B97BEFE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30" y="1432505"/>
            <a:ext cx="5998285" cy="480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4BC9EC-5EEF-6B1A-5E22-215364FF5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32505"/>
            <a:ext cx="5998285" cy="480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90F00A-C776-1D20-0084-6C820090332F}"/>
              </a:ext>
            </a:extLst>
          </p:cNvPr>
          <p:cNvSpPr txBox="1"/>
          <p:nvPr/>
        </p:nvSpPr>
        <p:spPr>
          <a:xfrm>
            <a:off x="1074728" y="6055839"/>
            <a:ext cx="423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с отражением ландшафта в воде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243316-E659-457B-EC30-65122E8D989D}"/>
              </a:ext>
            </a:extLst>
          </p:cNvPr>
          <p:cNvSpPr txBox="1"/>
          <p:nvPr/>
        </p:nvSpPr>
        <p:spPr>
          <a:xfrm>
            <a:off x="6877587" y="6055839"/>
            <a:ext cx="4185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Пример с преломлением и отражением </a:t>
            </a:r>
          </a:p>
          <a:p>
            <a:pPr algn="ctr"/>
            <a:r>
              <a:rPr lang="ru-RU" dirty="0"/>
              <a:t>ландшафта в воде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4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7DCF78-D758-A62C-9E04-A4EDF5E3D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10" y="204722"/>
            <a:ext cx="10139979" cy="644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8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5679-9D7F-F665-1429-8AC5B8E1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алгоритмы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009A5-C2A9-F372-D8C9-E2A39217C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шум Перлина — используется для генерации ландшафта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размытие по Гауссу — используется для уменьшения количества шума на изображении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алгоритм симуляции распространения воды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55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292</Words>
  <Application>Microsoft Macintosh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Визуализация воды с использованием вокселей</vt:lpstr>
      <vt:lpstr>Цель и задачи</vt:lpstr>
      <vt:lpstr>Воксельная графика</vt:lpstr>
      <vt:lpstr>Выбранные алгоритмы</vt:lpstr>
      <vt:lpstr>Средства реализации</vt:lpstr>
      <vt:lpstr>Интерфейс программы</vt:lpstr>
      <vt:lpstr>Примеры работы программы</vt:lpstr>
      <vt:lpstr>PowerPoint Presentation</vt:lpstr>
      <vt:lpstr>Дополнительные алгоритмы</vt:lpstr>
      <vt:lpstr>Исследование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Визуализация воды с использованием вокселей</dc:title>
  <dc:creator>Microsoft Office User</dc:creator>
  <cp:lastModifiedBy>Microsoft Office User</cp:lastModifiedBy>
  <cp:revision>18</cp:revision>
  <dcterms:created xsi:type="dcterms:W3CDTF">2023-12-16T08:01:29Z</dcterms:created>
  <dcterms:modified xsi:type="dcterms:W3CDTF">2024-03-31T16:01:27Z</dcterms:modified>
</cp:coreProperties>
</file>