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28"/>
  </p:normalViewPr>
  <p:slideViewPr>
    <p:cSldViewPr snapToGrid="0">
      <p:cViewPr varScale="1">
        <p:scale>
          <a:sx n="119" d="100"/>
          <a:sy n="119" d="100"/>
        </p:scale>
        <p:origin x="31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8DC5D-53C3-2272-B571-166109C832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8FE306-3DF9-39DE-8290-19D258C015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586D9B-42AD-E042-EC07-4B80F3011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8583F-795B-2F48-8527-28CC9C964FF4}" type="datetimeFigureOut">
              <a:rPr lang="en-US" smtClean="0"/>
              <a:t>12/16/23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E52543-418B-C4D4-1845-FCFC033BD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02D518-DC63-726C-EBF2-CDD9E66AA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5B227-22DA-D340-9DC0-31C060A96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470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8ADCC-1E90-DDC7-A8BE-522BA0985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41580A-993E-8B1C-22C0-6464AF72AF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AE5C05-B329-DA7C-4423-4E71E780D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8583F-795B-2F48-8527-28CC9C964FF4}" type="datetimeFigureOut">
              <a:rPr lang="en-US" smtClean="0"/>
              <a:t>12/16/23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A66E6D-F23F-9D4F-8709-029EDFB07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BD624A-72D1-411D-1949-A8D60F0F4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5B227-22DA-D340-9DC0-31C060A96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106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0BCA1F-BF8B-86CF-D1F0-62CC236FD2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C6D8CA-DB49-EF7B-1FCA-0A7D80168B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B6C057-C534-21F0-CF17-D0FA41716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8583F-795B-2F48-8527-28CC9C964FF4}" type="datetimeFigureOut">
              <a:rPr lang="en-US" smtClean="0"/>
              <a:t>12/16/23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0EE6F5-211A-F9C4-D1F6-698B76F9C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EFEE98-951B-CE0F-D008-868205506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5B227-22DA-D340-9DC0-31C060A96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829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A0C7C-E637-12E9-0BA2-23543143A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F29B34-E4C1-96DE-C128-2ECEF9DE32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392B0D-7F56-B513-D93B-093F2990C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8583F-795B-2F48-8527-28CC9C964FF4}" type="datetimeFigureOut">
              <a:rPr lang="en-US" smtClean="0"/>
              <a:t>12/16/23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9C73C8-A653-DDD3-55FB-5FD70BD57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EFF723-7671-BA5D-C2C7-0477FF1FC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5B227-22DA-D340-9DC0-31C060A96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979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537FB-813B-0A20-0990-03F5538DD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D28798-DF84-1184-A6A2-4063BE7443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13DF46-E7A5-217D-5EAF-2E27F070A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8583F-795B-2F48-8527-28CC9C964FF4}" type="datetimeFigureOut">
              <a:rPr lang="en-US" smtClean="0"/>
              <a:t>12/16/23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221421-843C-40F3-9441-0A7405AA5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344762-4C6B-868E-A561-5D5DF94B3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5B227-22DA-D340-9DC0-31C060A96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595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D42E2-9CFB-3AA8-CE8C-29E2858AF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DB24F-3218-7D74-E8D1-5A5C9018DE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967197-0F87-E513-20E0-924E3F6238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C65DEF-1201-A159-2B79-70D123114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8583F-795B-2F48-8527-28CC9C964FF4}" type="datetimeFigureOut">
              <a:rPr lang="en-US" smtClean="0"/>
              <a:t>12/16/23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348C98-C69E-3D41-F0B3-177D1E86F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A3FFB1-6BD1-5B0E-C59A-85C2E555B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5B227-22DA-D340-9DC0-31C060A96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069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C7796-9905-E928-766C-F4CC144CA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C40565-C8D5-9DDB-6864-CDC53DF7F8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840675-F4E0-2FB2-2DA0-56A65BC930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283B01-9C9A-F581-7C59-E78054B8D2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6F0866-68D3-C5F9-7A4E-BD167EA7F9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0EBF7C-940C-BE3B-13E2-1ABEABBFD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8583F-795B-2F48-8527-28CC9C964FF4}" type="datetimeFigureOut">
              <a:rPr lang="en-US" smtClean="0"/>
              <a:t>12/16/23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8B2CE0-5876-26E6-EAFB-DB597F4EA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515B2B-A055-78C9-2C90-3556B6ECB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5B227-22DA-D340-9DC0-31C060A96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059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D6FB8-7EC3-F3CA-535E-4B32658B9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6868B1-FF7D-2D16-639D-99ECBA971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8583F-795B-2F48-8527-28CC9C964FF4}" type="datetimeFigureOut">
              <a:rPr lang="en-US" smtClean="0"/>
              <a:t>12/16/23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32BBFA-5C5B-4463-CBB0-DDFDB3F64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4B2D6F-58A9-3B01-3B14-EEC5CBDFF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5B227-22DA-D340-9DC0-31C060A96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334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8AC387-148C-79A3-7492-4378BB148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8583F-795B-2F48-8527-28CC9C964FF4}" type="datetimeFigureOut">
              <a:rPr lang="en-US" smtClean="0"/>
              <a:t>12/16/23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A732A6-F886-66D1-E4E0-77590AE89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A362F4-A420-96A0-90B2-C6C0D3F81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5B227-22DA-D340-9DC0-31C060A96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437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38818-7030-4A03-6003-1B202562E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D4BB72-B7FF-826F-BE71-9D0D1B3CC3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80398C-FCD8-C5FD-95F5-26E73831A1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4C0817-D6D4-181A-3442-64450053A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8583F-795B-2F48-8527-28CC9C964FF4}" type="datetimeFigureOut">
              <a:rPr lang="en-US" smtClean="0"/>
              <a:t>12/16/23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78034C-853D-9742-9306-91F49BCDE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B69193-3124-2035-C59A-A930A9525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5B227-22DA-D340-9DC0-31C060A96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045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D8FA8-8B1F-3D80-3743-E2FDAF178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C8E826-08BD-C0FA-3139-435F66FE70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EF9EDF-36BE-16E0-7C78-5B48615B7C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D109C7-9647-9A47-9DAF-6068DD050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8583F-795B-2F48-8527-28CC9C964FF4}" type="datetimeFigureOut">
              <a:rPr lang="en-US" smtClean="0"/>
              <a:t>12/16/23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D4AF71-7177-D5A8-D5B1-57B6BD8D9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C85A21-567E-26B9-BD03-651BF335E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5B227-22DA-D340-9DC0-31C060A96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197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0F96A9-7F1C-F77A-0D57-256761E4A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B23639-09D8-1ADC-E1EC-3DB02D326F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5EABC4-0F6B-8FC9-D91B-B5660EA88F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68583F-795B-2F48-8527-28CC9C964FF4}" type="datetimeFigureOut">
              <a:rPr lang="en-US" smtClean="0"/>
              <a:t>12/16/23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ABD86C-5921-23FE-FD8C-E8AF4F174D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20C7B-2CE0-44EC-14AD-E0EA178B1D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05B227-22DA-D340-9DC0-31C060A96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352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EECC0-AEF5-EB36-B704-06F5FEEC0D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55850"/>
            <a:ext cx="9144000" cy="2387600"/>
          </a:xfrm>
        </p:spPr>
        <p:txBody>
          <a:bodyPr/>
          <a:lstStyle/>
          <a:p>
            <a:r>
              <a:rPr lang="ru-RU" dirty="0"/>
              <a:t>Визуализация воды с использованием </a:t>
            </a:r>
            <a:r>
              <a:rPr lang="ru-RU" dirty="0" err="1"/>
              <a:t>вокселей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97AEA5-D792-BDB4-A8F6-F53AE1A59A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66136"/>
            <a:ext cx="9144000" cy="1655762"/>
          </a:xfrm>
        </p:spPr>
        <p:txBody>
          <a:bodyPr/>
          <a:lstStyle/>
          <a:p>
            <a:r>
              <a:rPr lang="ru-RU" dirty="0"/>
              <a:t>Студент</a:t>
            </a:r>
            <a:r>
              <a:rPr lang="en-US" dirty="0"/>
              <a:t>: </a:t>
            </a:r>
            <a:r>
              <a:rPr lang="ru-RU" dirty="0"/>
              <a:t>Виноградов И. А. ИУ7-53Б</a:t>
            </a:r>
          </a:p>
          <a:p>
            <a:r>
              <a:rPr lang="ru-RU" dirty="0"/>
              <a:t>Руководитель</a:t>
            </a:r>
            <a:r>
              <a:rPr lang="en-US" dirty="0"/>
              <a:t>: </a:t>
            </a:r>
            <a:r>
              <a:rPr lang="ru-RU" dirty="0"/>
              <a:t>Волкова Л. Л.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1F887B-459F-580B-B5CE-C60AD919C1C8}"/>
              </a:ext>
            </a:extLst>
          </p:cNvPr>
          <p:cNvSpPr txBox="1"/>
          <p:nvPr/>
        </p:nvSpPr>
        <p:spPr>
          <a:xfrm>
            <a:off x="5251474" y="6078071"/>
            <a:ext cx="1689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Москва, 2023 г.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C1F5AC4-08C5-D88C-AF38-DC4A2E8D0E0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575" y="475597"/>
            <a:ext cx="1144850" cy="1293532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A7769FA-3D28-F483-C4E9-C58333C75F1A}"/>
              </a:ext>
            </a:extLst>
          </p:cNvPr>
          <p:cNvSpPr txBox="1"/>
          <p:nvPr/>
        </p:nvSpPr>
        <p:spPr>
          <a:xfrm>
            <a:off x="2096425" y="480472"/>
            <a:ext cx="1018880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ru-RU" sz="1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Министерство науки и высшего образования Российской Федерации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spcAft>
                <a:spcPts val="600"/>
              </a:spcAft>
            </a:pPr>
            <a:r>
              <a:rPr lang="ru-RU" sz="1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Федеральное государственное бюджетное образовательное учреждение высшего образования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spcAft>
                <a:spcPts val="600"/>
              </a:spcAft>
            </a:pPr>
            <a:r>
              <a:rPr lang="ru-RU" sz="1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«Московский государственный технический университет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имени Н.Э. Баумана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spcAft>
                <a:spcPts val="600"/>
              </a:spcAft>
            </a:pPr>
            <a:r>
              <a:rPr lang="ru-RU" sz="1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(национальный исследовательский университет)»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ru-RU" sz="1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(МГТУ им. Н.Э. Баумана)</a:t>
            </a:r>
            <a:r>
              <a:rPr lang="en-US" sz="1200" dirty="0">
                <a:effectLst/>
              </a:rPr>
              <a:t>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499841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C9AEC-B3A8-B11C-E0D3-836E361F8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и задачи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E0EAC3-1936-0D14-BCC0-6A5EBE928A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/>
              <a:t>Цель работы </a:t>
            </a:r>
            <a:r>
              <a:rPr lang="en-US" dirty="0"/>
              <a:t>-</a:t>
            </a:r>
            <a:r>
              <a:rPr lang="ru-RU" dirty="0"/>
              <a:t> реализовать программу для построения </a:t>
            </a:r>
          </a:p>
          <a:p>
            <a:pPr marL="0" indent="0">
              <a:buNone/>
            </a:pPr>
            <a:r>
              <a:rPr lang="ru-RU" dirty="0"/>
              <a:t>изображений трехмерных </a:t>
            </a:r>
            <a:r>
              <a:rPr lang="ru-RU" dirty="0" err="1"/>
              <a:t>воксельных</a:t>
            </a:r>
            <a:r>
              <a:rPr lang="ru-RU" dirty="0"/>
              <a:t> сцен в реальном времени</a:t>
            </a:r>
          </a:p>
          <a:p>
            <a:pPr marL="0" indent="0">
              <a:buNone/>
            </a:pPr>
            <a:r>
              <a:rPr lang="ru-RU" dirty="0"/>
              <a:t>с возможностью визуализации воды.</a:t>
            </a:r>
          </a:p>
          <a:p>
            <a:endParaRPr lang="ru-RU" dirty="0"/>
          </a:p>
          <a:p>
            <a:pPr marL="0" indent="0">
              <a:buNone/>
            </a:pPr>
            <a:r>
              <a:rPr lang="ru-RU" dirty="0"/>
              <a:t>Задачи:</a:t>
            </a:r>
            <a:r>
              <a:rPr lang="en-US" dirty="0"/>
              <a:t>    </a:t>
            </a:r>
            <a:endParaRPr lang="ru-RU" dirty="0"/>
          </a:p>
          <a:p>
            <a:r>
              <a:rPr lang="ru-RU" dirty="0"/>
              <a:t>выбрать алгоритмы компьютерной графики, позволяющие визуализировать трехмерную </a:t>
            </a:r>
            <a:r>
              <a:rPr lang="ru-RU" dirty="0" err="1"/>
              <a:t>воксельную</a:t>
            </a:r>
            <a:r>
              <a:rPr lang="ru-RU" dirty="0"/>
              <a:t> сцену в реальном времени;</a:t>
            </a:r>
          </a:p>
          <a:p>
            <a:r>
              <a:rPr lang="ru-RU" dirty="0"/>
              <a:t>реализовать выбранные алгоритмы построения трехмерной сцены;</a:t>
            </a:r>
          </a:p>
          <a:p>
            <a:r>
              <a:rPr lang="ru-RU" dirty="0"/>
              <a:t>исследовать зависимость времени отрисовки кадра от параметров алгоритма визуализации трехмерной сцены.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674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A6634-608C-9096-C9DF-24E6587A4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Воксельная</a:t>
            </a:r>
            <a:r>
              <a:rPr lang="ru-RU" dirty="0"/>
              <a:t> графика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417F42-6BE1-7CEA-70C7-9606CB49DC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670176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Геометрия сцены описывается дискретизированной трехмерной сеткой кубов, называемых </a:t>
            </a:r>
            <a:r>
              <a:rPr lang="ru-RU" dirty="0" err="1"/>
              <a:t>вокселями</a:t>
            </a:r>
            <a:r>
              <a:rPr lang="ru-RU" dirty="0"/>
              <a:t>.</a:t>
            </a:r>
          </a:p>
          <a:p>
            <a:pPr marL="0" indent="0">
              <a:buNone/>
            </a:pPr>
            <a:r>
              <a:rPr lang="ru-RU" dirty="0"/>
              <a:t>При достаточном масштабе возможна реалистичная визуализация физических явлений.</a:t>
            </a:r>
          </a:p>
          <a:p>
            <a:pPr marL="0" indent="0">
              <a:buNone/>
            </a:pPr>
            <a:r>
              <a:rPr lang="ru-RU" dirty="0"/>
              <a:t>Существуют большие требования к реализации по времени и памяти.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050" name="Picture 2" descr="undefined">
            <a:extLst>
              <a:ext uri="{FF2B5EF4-FFF2-40B4-BE49-F238E27FC236}">
                <a16:creationId xmlns:a16="http://schemas.microsoft.com/office/drawing/2014/main" id="{7F2EDC0A-1F70-89C5-CFF1-A2F6A69707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1541" y="1172582"/>
            <a:ext cx="5779615" cy="3910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8169C6F-9D35-938D-31D8-51DEA050BCE6}"/>
              </a:ext>
            </a:extLst>
          </p:cNvPr>
          <p:cNvSpPr txBox="1"/>
          <p:nvPr/>
        </p:nvSpPr>
        <p:spPr>
          <a:xfrm>
            <a:off x="6934283" y="5362252"/>
            <a:ext cx="43141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Модель кошки в </a:t>
            </a:r>
            <a:r>
              <a:rPr lang="ru-RU" dirty="0" err="1"/>
              <a:t>воксельном</a:t>
            </a:r>
            <a:r>
              <a:rPr lang="ru-RU" dirty="0"/>
              <a:t> (слева)</a:t>
            </a:r>
          </a:p>
          <a:p>
            <a:r>
              <a:rPr lang="ru-RU" dirty="0"/>
              <a:t>и полигональном представлении (справа)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7060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9152E-5B0C-8CA4-D691-DE28F8174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Выбранные алгоритмы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F29991-E30E-C295-BF28-D18A4BADA6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Алгоритм трассировки лучей</a:t>
            </a:r>
          </a:p>
          <a:p>
            <a:r>
              <a:rPr lang="ru-RU" dirty="0"/>
              <a:t>Алгоритм быстрого обхода </a:t>
            </a:r>
            <a:r>
              <a:rPr lang="ru-RU" dirty="0" err="1"/>
              <a:t>вокселей</a:t>
            </a:r>
            <a:r>
              <a:rPr lang="ru-RU" dirty="0"/>
              <a:t> для трассировки лучей</a:t>
            </a:r>
          </a:p>
          <a:p>
            <a:r>
              <a:rPr lang="ru-RU" dirty="0"/>
              <a:t>Алгоритм кеширования обратной </a:t>
            </a:r>
            <a:r>
              <a:rPr lang="ru-RU" dirty="0" err="1"/>
              <a:t>репроекции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50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D8AFA-A070-7127-4D59-C62C66278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Интерфейс программы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245B8F-C0E1-98E6-BB4F-C30626810D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8573" y="1690688"/>
            <a:ext cx="6054854" cy="4853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0468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83ACC-F0AB-C5B9-B944-33077DD0D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6942"/>
            <a:ext cx="10515600" cy="1325563"/>
          </a:xfrm>
        </p:spPr>
        <p:txBody>
          <a:bodyPr/>
          <a:lstStyle/>
          <a:p>
            <a:r>
              <a:rPr lang="ru-RU" dirty="0"/>
              <a:t>Примеры работы программы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95FE4F-A556-9E57-DE5A-F2B97BEFE4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430" y="1432505"/>
            <a:ext cx="5998285" cy="480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84BC9EC-5EEF-6B1A-5E22-215364FF5D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432505"/>
            <a:ext cx="5998285" cy="480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D90F00A-C776-1D20-0084-6C820090332F}"/>
              </a:ext>
            </a:extLst>
          </p:cNvPr>
          <p:cNvSpPr txBox="1"/>
          <p:nvPr/>
        </p:nvSpPr>
        <p:spPr>
          <a:xfrm>
            <a:off x="1074728" y="6055839"/>
            <a:ext cx="423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Пример с отражением ландшафта в воде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243316-E659-457B-EC30-65122E8D989D}"/>
              </a:ext>
            </a:extLst>
          </p:cNvPr>
          <p:cNvSpPr txBox="1"/>
          <p:nvPr/>
        </p:nvSpPr>
        <p:spPr>
          <a:xfrm>
            <a:off x="6877587" y="6055839"/>
            <a:ext cx="41853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/>
              <a:t>Пример с преломлением и отражением </a:t>
            </a:r>
          </a:p>
          <a:p>
            <a:pPr algn="ctr"/>
            <a:r>
              <a:rPr lang="ru-RU" dirty="0"/>
              <a:t>ландшафта в воде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4479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05679-9D7F-F665-1429-8AC5B8E18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Дополнительные алгоритмы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9009A5-C2A9-F372-D8C9-E2A39217CB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ru-RU" dirty="0">
                <a:effectLst/>
              </a:rPr>
              <a:t>шум Перлина — используется для генерации ландшафта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>
                <a:effectLst/>
              </a:rPr>
              <a:t>размытие по Гауссу — используется для уменьшения количества шума на изображении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>
                <a:effectLst/>
              </a:rPr>
              <a:t>алгоритм симуляции распространения воды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5552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226</Words>
  <Application>Microsoft Macintosh PowerPoint</Application>
  <PresentationFormat>Widescreen</PresentationFormat>
  <Paragraphs>37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Office Theme</vt:lpstr>
      <vt:lpstr>Визуализация воды с использованием вокселей</vt:lpstr>
      <vt:lpstr>Цель и задачи</vt:lpstr>
      <vt:lpstr>Воксельная графика</vt:lpstr>
      <vt:lpstr>Выбранные алгоритмы</vt:lpstr>
      <vt:lpstr>Интерфейс программы</vt:lpstr>
      <vt:lpstr>Примеры работы программы</vt:lpstr>
      <vt:lpstr>Дополнительные алгоритмы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Визуализация воды с использованием вокселей</dc:title>
  <dc:creator>Microsoft Office User</dc:creator>
  <cp:lastModifiedBy>Microsoft Office User</cp:lastModifiedBy>
  <cp:revision>14</cp:revision>
  <dcterms:created xsi:type="dcterms:W3CDTF">2023-12-16T08:01:29Z</dcterms:created>
  <dcterms:modified xsi:type="dcterms:W3CDTF">2023-12-16T08:23:37Z</dcterms:modified>
</cp:coreProperties>
</file>