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BBAAE-843F-4652-9BF4-7BE0E3E2CC3A}" v="1246" dt="2020-01-24T18:48:48.198"/>
    <p1510:client id="{79F82B4B-0C57-4754-95A9-43E2EBDD57C6}" v="33" dt="2020-01-24T18:14:3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1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0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worms.py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Book Antiqua"/>
                <a:cs typeface="Calibri Light"/>
              </a:rPr>
              <a:t>Выполнил виноградов </a:t>
            </a:r>
            <a:r>
              <a:rPr lang="ru-RU" dirty="0" err="1">
                <a:latin typeface="Book Antiqua"/>
                <a:cs typeface="Calibri Light"/>
              </a:rPr>
              <a:t>илья</a:t>
            </a:r>
            <a:endParaRPr lang="ru-RU" dirty="0">
              <a:latin typeface="Book Antiqu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A1631-C211-4B45-BFB1-7741E1F6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73FB8-4AE2-402C-9819-000299AB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/>
              </a:rPr>
              <a:t> Приметь </a:t>
            </a:r>
            <a:r>
              <a:rPr lang="ru-RU" dirty="0" err="1">
                <a:cs typeface="Calibri"/>
              </a:rPr>
              <a:t>python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 в создании реальной игры</a:t>
            </a:r>
            <a:endParaRPr lang="ru-RU" dirty="0"/>
          </a:p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/>
              </a:rPr>
              <a:t> Спроектировать архитектуру приложения которую легко можно приметь в других проектах</a:t>
            </a:r>
          </a:p>
          <a:p>
            <a:pPr>
              <a:buFont typeface="Arial" panose="020F0502020204030204" pitchFamily="34" charset="0"/>
              <a:buChar char="•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42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55E9D-B951-45E7-B24D-61F44F2E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9EDC2-031D-4677-A82F-8C60843B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ru-RU" dirty="0" err="1">
                <a:cs typeface="Calibri" panose="020F0502020204030204"/>
              </a:rPr>
              <a:t>pygame</a:t>
            </a:r>
            <a:r>
              <a:rPr lang="ru-RU" dirty="0">
                <a:cs typeface="Calibri" panose="020F0502020204030204"/>
              </a:rPr>
              <a:t> (2.0.0.dev4) - отрисовка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ru-RU" dirty="0" err="1">
                <a:cs typeface="Calibri" panose="020F0502020204030204"/>
              </a:rPr>
              <a:t>numpy</a:t>
            </a:r>
            <a:r>
              <a:rPr lang="ru-RU" dirty="0">
                <a:cs typeface="Calibri" panose="020F0502020204030204"/>
              </a:rPr>
              <a:t> - для быстрой работы с изображениями</a:t>
            </a:r>
          </a:p>
          <a:p>
            <a:pPr>
              <a:buFont typeface="Arial" panose="020F0502020204030204" pitchFamily="34" charset="0"/>
              <a:buChar char="•"/>
            </a:pPr>
            <a:endParaRPr lang="ru-RU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 panose="020F0502020204030204"/>
              </a:rPr>
              <a:t>Большое количество стандартных модулей (</a:t>
            </a:r>
            <a:r>
              <a:rPr lang="ru-RU" dirty="0" err="1">
                <a:cs typeface="Calibri" panose="020F0502020204030204"/>
              </a:rPr>
              <a:t>math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json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colorsys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typing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random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enum</a:t>
            </a:r>
            <a:r>
              <a:rPr lang="ru-RU" dirty="0">
                <a:cs typeface="Calibri" panose="020F0502020204030204"/>
              </a:rPr>
              <a:t>, </a:t>
            </a:r>
            <a:r>
              <a:rPr lang="ru-RU" dirty="0" err="1">
                <a:cs typeface="Calibri" panose="020F0502020204030204"/>
              </a:rPr>
              <a:t>abc</a:t>
            </a:r>
            <a:r>
              <a:rPr lang="ru-RU" dirty="0">
                <a:cs typeface="Calibri" panose="020F0502020204030204"/>
              </a:rPr>
              <a:t>)</a:t>
            </a:r>
            <a:endParaRPr lang="ru-RU" dirty="0"/>
          </a:p>
        </p:txBody>
      </p:sp>
      <p:pic>
        <p:nvPicPr>
          <p:cNvPr id="4" name="Рисунок 4" descr="Изображение выглядит как здание, легкий, сидит, чер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1D6CDC-74C8-450C-93BE-3BE32F12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733" y="513959"/>
            <a:ext cx="2743200" cy="23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ACCB-4371-45AC-B110-8E3BF849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Ключевые особенности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DED1C-7EEC-43D8-BC9A-DEA5CB50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 panose="020F0502020204030204"/>
              </a:rPr>
              <a:t>Игра происходит в 2д пространстве, группы червяков сражаются на разрушаемой земле с целью уничтожить друг друга используя различную </a:t>
            </a:r>
            <a:r>
              <a:rPr lang="ru-RU" dirty="0" err="1">
                <a:cs typeface="Calibri" panose="020F0502020204030204"/>
              </a:rPr>
              <a:t>артилерию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 panose="020F0502020204030204"/>
              </a:rPr>
              <a:t>Простая симуляция физики (все объекты могут отскакивать от земли)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 panose="020F0502020204030204"/>
              </a:rPr>
              <a:t>Простота в расширении игры (добавление нового оружия, объектов и уровней)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ru-RU" dirty="0">
                <a:cs typeface="Calibri" panose="020F0502020204030204"/>
              </a:rPr>
              <a:t>Динамическая система пользовательского интерфейса (не зависит от размера окна)</a:t>
            </a:r>
          </a:p>
          <a:p>
            <a:pPr>
              <a:buFont typeface="Arial" panose="020F0502020204030204" pitchFamily="34" charset="0"/>
              <a:buChar char="•"/>
            </a:pPr>
            <a:endParaRPr lang="ru-RU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488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833D2-A97A-4F1A-BF60-A03A3DC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Структура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977E5AB-6045-4117-94AC-51D7BFF9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577" y="1836663"/>
            <a:ext cx="7606665" cy="4023360"/>
          </a:xfrm>
        </p:spPr>
      </p:pic>
    </p:spTree>
    <p:extLst>
      <p:ext uri="{BB962C8B-B14F-4D97-AF65-F5344CB8AC3E}">
        <p14:creationId xmlns:p14="http://schemas.microsoft.com/office/powerpoint/2010/main" val="5728588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Retrospect</vt:lpstr>
      <vt:lpstr>worms.py</vt:lpstr>
      <vt:lpstr>Цели проекта</vt:lpstr>
      <vt:lpstr>Используемые технологии</vt:lpstr>
      <vt:lpstr>Ключевые особенности</vt:lpstr>
      <vt:lpstr>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120</cp:revision>
  <dcterms:created xsi:type="dcterms:W3CDTF">2020-01-24T18:10:50Z</dcterms:created>
  <dcterms:modified xsi:type="dcterms:W3CDTF">2020-01-24T18:50:13Z</dcterms:modified>
</cp:coreProperties>
</file>