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F295F-B65F-4CF9-ADD0-269140E95FC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8BD3D7-218D-43F4-B7E2-1A1096220DD4}">
      <dgm:prSet phldrT="[Text]"/>
      <dgm:spPr/>
      <dgm:t>
        <a:bodyPr/>
        <a:lstStyle/>
        <a:p>
          <a:r>
            <a:rPr lang="en-US" dirty="0" smtClean="0"/>
            <a:t>Launcher</a:t>
          </a:r>
          <a:endParaRPr lang="en-US" dirty="0"/>
        </a:p>
      </dgm:t>
    </dgm:pt>
    <dgm:pt modelId="{A3EB8742-6200-4FC8-AE58-C119C90C9B14}" type="parTrans" cxnId="{A3F722E8-03A2-4116-A9E9-5521380EC4A7}">
      <dgm:prSet/>
      <dgm:spPr/>
      <dgm:t>
        <a:bodyPr/>
        <a:lstStyle/>
        <a:p>
          <a:endParaRPr lang="en-US"/>
        </a:p>
      </dgm:t>
    </dgm:pt>
    <dgm:pt modelId="{670F4706-E599-446E-8691-206B8213093E}" type="sibTrans" cxnId="{A3F722E8-03A2-4116-A9E9-5521380EC4A7}">
      <dgm:prSet/>
      <dgm:spPr/>
      <dgm:t>
        <a:bodyPr/>
        <a:lstStyle/>
        <a:p>
          <a:endParaRPr lang="en-US"/>
        </a:p>
      </dgm:t>
    </dgm:pt>
    <dgm:pt modelId="{680C2A0F-F69E-43E4-8A44-A6A09B0D0846}">
      <dgm:prSet phldrT="[Text]"/>
      <dgm:spPr/>
      <dgm:t>
        <a:bodyPr/>
        <a:lstStyle/>
        <a:p>
          <a:r>
            <a:rPr lang="en-US" dirty="0" smtClean="0"/>
            <a:t>Safe</a:t>
          </a:r>
          <a:endParaRPr lang="en-US" dirty="0"/>
        </a:p>
      </dgm:t>
    </dgm:pt>
    <dgm:pt modelId="{B37B1529-D9E5-4CA3-ADE3-684E7A84CE49}" type="parTrans" cxnId="{74DC573B-8EBD-4055-BD4E-52331CE9C115}">
      <dgm:prSet/>
      <dgm:spPr/>
      <dgm:t>
        <a:bodyPr/>
        <a:lstStyle/>
        <a:p>
          <a:endParaRPr lang="en-US"/>
        </a:p>
      </dgm:t>
    </dgm:pt>
    <dgm:pt modelId="{2EF37250-29F9-4E0F-B1CE-D613544FBDED}" type="sibTrans" cxnId="{74DC573B-8EBD-4055-BD4E-52331CE9C115}">
      <dgm:prSet/>
      <dgm:spPr/>
      <dgm:t>
        <a:bodyPr/>
        <a:lstStyle/>
        <a:p>
          <a:endParaRPr lang="en-US"/>
        </a:p>
      </dgm:t>
    </dgm:pt>
    <dgm:pt modelId="{EAC70DC6-72F3-4F34-B4F2-743C4715B099}">
      <dgm:prSet phldrT="[Text]"/>
      <dgm:spPr/>
      <dgm:t>
        <a:bodyPr/>
        <a:lstStyle/>
        <a:p>
          <a:r>
            <a:rPr lang="en-US" dirty="0" smtClean="0"/>
            <a:t>Accurate</a:t>
          </a:r>
          <a:endParaRPr lang="en-US" dirty="0"/>
        </a:p>
      </dgm:t>
    </dgm:pt>
    <dgm:pt modelId="{882930F5-62B9-4B79-BD38-BD42DA43B5BF}" type="parTrans" cxnId="{718C18AF-8416-495C-9A99-22F57911B3FD}">
      <dgm:prSet/>
      <dgm:spPr/>
      <dgm:t>
        <a:bodyPr/>
        <a:lstStyle/>
        <a:p>
          <a:endParaRPr lang="en-US"/>
        </a:p>
      </dgm:t>
    </dgm:pt>
    <dgm:pt modelId="{7CD3AE16-A813-4FAA-B089-161C040433E3}" type="sibTrans" cxnId="{718C18AF-8416-495C-9A99-22F57911B3FD}">
      <dgm:prSet/>
      <dgm:spPr/>
      <dgm:t>
        <a:bodyPr/>
        <a:lstStyle/>
        <a:p>
          <a:endParaRPr lang="en-US"/>
        </a:p>
      </dgm:t>
    </dgm:pt>
    <dgm:pt modelId="{8363DD6E-4D50-48DC-ADF9-F659A5AD0B7F}">
      <dgm:prSet phldrT="[Text]"/>
      <dgm:spPr/>
      <dgm:t>
        <a:bodyPr/>
        <a:lstStyle/>
        <a:p>
          <a:r>
            <a:rPr lang="en-US" dirty="0" smtClean="0"/>
            <a:t>Fast</a:t>
          </a:r>
          <a:endParaRPr lang="en-US" dirty="0"/>
        </a:p>
      </dgm:t>
    </dgm:pt>
    <dgm:pt modelId="{1F331947-F968-40E3-BFB3-DEFB3F406CC4}" type="parTrans" cxnId="{CB14E457-6538-4EEF-ADCB-2D3F16601EC0}">
      <dgm:prSet/>
      <dgm:spPr/>
      <dgm:t>
        <a:bodyPr/>
        <a:lstStyle/>
        <a:p>
          <a:endParaRPr lang="en-US"/>
        </a:p>
      </dgm:t>
    </dgm:pt>
    <dgm:pt modelId="{63CB1BF9-FD76-4748-841E-6C739EE4371D}" type="sibTrans" cxnId="{CB14E457-6538-4EEF-ADCB-2D3F16601EC0}">
      <dgm:prSet/>
      <dgm:spPr/>
      <dgm:t>
        <a:bodyPr/>
        <a:lstStyle/>
        <a:p>
          <a:endParaRPr lang="en-US"/>
        </a:p>
      </dgm:t>
    </dgm:pt>
    <dgm:pt modelId="{5A50992D-FC7D-48B4-86C1-4051382F6B4B}">
      <dgm:prSet phldrT="[Text]"/>
      <dgm:spPr/>
      <dgm:t>
        <a:bodyPr/>
        <a:lstStyle/>
        <a:p>
          <a:r>
            <a:rPr lang="en-US" dirty="0" smtClean="0"/>
            <a:t>Creative</a:t>
          </a:r>
          <a:endParaRPr lang="en-US" dirty="0"/>
        </a:p>
      </dgm:t>
    </dgm:pt>
    <dgm:pt modelId="{AFB5B2F8-E854-49C9-AAC0-69911A110B11}" type="parTrans" cxnId="{18E008B9-075A-4368-B768-CFEA6631944E}">
      <dgm:prSet/>
      <dgm:spPr/>
      <dgm:t>
        <a:bodyPr/>
        <a:lstStyle/>
        <a:p>
          <a:endParaRPr lang="en-US"/>
        </a:p>
      </dgm:t>
    </dgm:pt>
    <dgm:pt modelId="{85CB98FE-4A87-4EDF-B117-C00D3024C7FC}" type="sibTrans" cxnId="{18E008B9-075A-4368-B768-CFEA6631944E}">
      <dgm:prSet/>
      <dgm:spPr/>
      <dgm:t>
        <a:bodyPr/>
        <a:lstStyle/>
        <a:p>
          <a:endParaRPr lang="en-US"/>
        </a:p>
      </dgm:t>
    </dgm:pt>
    <dgm:pt modelId="{C6D01C03-9CCE-4708-91A1-58267AB951C9}">
      <dgm:prSet phldrT="[Text]"/>
      <dgm:spPr/>
      <dgm:t>
        <a:bodyPr/>
        <a:lstStyle/>
        <a:p>
          <a:r>
            <a:rPr lang="en-US" dirty="0" smtClean="0"/>
            <a:t>Original</a:t>
          </a:r>
          <a:endParaRPr lang="en-US" dirty="0"/>
        </a:p>
      </dgm:t>
    </dgm:pt>
    <dgm:pt modelId="{09EA369F-7975-45FA-B540-9B1BB4EA03A8}" type="parTrans" cxnId="{FF0DEAA7-EDA3-409F-A200-D53CB507A86E}">
      <dgm:prSet/>
      <dgm:spPr/>
      <dgm:t>
        <a:bodyPr/>
        <a:lstStyle/>
        <a:p>
          <a:endParaRPr lang="en-US"/>
        </a:p>
      </dgm:t>
    </dgm:pt>
    <dgm:pt modelId="{F09459F2-740F-4557-9EA2-0E5D153EF6E2}" type="sibTrans" cxnId="{FF0DEAA7-EDA3-409F-A200-D53CB507A86E}">
      <dgm:prSet/>
      <dgm:spPr/>
      <dgm:t>
        <a:bodyPr/>
        <a:lstStyle/>
        <a:p>
          <a:endParaRPr lang="en-US"/>
        </a:p>
      </dgm:t>
    </dgm:pt>
    <dgm:pt modelId="{2323FBDF-EB61-4E78-B98A-FA81442B2B20}">
      <dgm:prSet phldrT="[Text]"/>
      <dgm:spPr/>
      <dgm:t>
        <a:bodyPr/>
        <a:lstStyle/>
        <a:p>
          <a:r>
            <a:rPr lang="en-US" dirty="0" smtClean="0"/>
            <a:t>Aesthetically Pleasing</a:t>
          </a:r>
          <a:endParaRPr lang="en-US" dirty="0"/>
        </a:p>
      </dgm:t>
    </dgm:pt>
    <dgm:pt modelId="{3B7F7665-3B87-4379-A6BE-ACA24BE04723}" type="parTrans" cxnId="{270C7737-C107-4BB5-9908-D7680F3500B8}">
      <dgm:prSet/>
      <dgm:spPr/>
      <dgm:t>
        <a:bodyPr/>
        <a:lstStyle/>
        <a:p>
          <a:endParaRPr lang="en-US"/>
        </a:p>
      </dgm:t>
    </dgm:pt>
    <dgm:pt modelId="{E9E33986-3D9E-4107-A96B-59C4D451A617}" type="sibTrans" cxnId="{270C7737-C107-4BB5-9908-D7680F3500B8}">
      <dgm:prSet/>
      <dgm:spPr/>
      <dgm:t>
        <a:bodyPr/>
        <a:lstStyle/>
        <a:p>
          <a:endParaRPr lang="en-US"/>
        </a:p>
      </dgm:t>
    </dgm:pt>
    <dgm:pt modelId="{7F7B3F44-3366-4596-9369-A6E15D6BE0CA}">
      <dgm:prSet phldrT="[Text]"/>
      <dgm:spPr/>
      <dgm:t>
        <a:bodyPr/>
        <a:lstStyle/>
        <a:p>
          <a:r>
            <a:rPr lang="en-US" dirty="0" smtClean="0"/>
            <a:t>Team Logo and Name</a:t>
          </a:r>
          <a:endParaRPr lang="en-US" dirty="0"/>
        </a:p>
      </dgm:t>
    </dgm:pt>
    <dgm:pt modelId="{35865EF2-FD7B-40C8-B68E-9AC9D9E5CC07}" type="parTrans" cxnId="{6893DB5C-3489-4C86-B081-16FFC425A6C7}">
      <dgm:prSet/>
      <dgm:spPr/>
      <dgm:t>
        <a:bodyPr/>
        <a:lstStyle/>
        <a:p>
          <a:endParaRPr lang="en-US"/>
        </a:p>
      </dgm:t>
    </dgm:pt>
    <dgm:pt modelId="{7E522BA6-AD95-49B4-82E9-7758F4C4FDBE}" type="sibTrans" cxnId="{6893DB5C-3489-4C86-B081-16FFC425A6C7}">
      <dgm:prSet/>
      <dgm:spPr/>
      <dgm:t>
        <a:bodyPr/>
        <a:lstStyle/>
        <a:p>
          <a:endParaRPr lang="en-US"/>
        </a:p>
      </dgm:t>
    </dgm:pt>
    <dgm:pt modelId="{A1E47EEE-735C-4599-8581-AFC0A26441F8}">
      <dgm:prSet phldrT="[Text]"/>
      <dgm:spPr/>
      <dgm:t>
        <a:bodyPr/>
        <a:lstStyle/>
        <a:p>
          <a:r>
            <a:rPr lang="en-US" dirty="0" smtClean="0"/>
            <a:t>Precise</a:t>
          </a:r>
          <a:endParaRPr lang="en-US" dirty="0"/>
        </a:p>
      </dgm:t>
    </dgm:pt>
    <dgm:pt modelId="{B8264EF0-B013-4E95-BEBB-51A574D91867}" type="parTrans" cxnId="{118D4406-75A6-481F-BD7C-481022446BCE}">
      <dgm:prSet/>
      <dgm:spPr/>
      <dgm:t>
        <a:bodyPr/>
        <a:lstStyle/>
        <a:p>
          <a:endParaRPr lang="en-US"/>
        </a:p>
      </dgm:t>
    </dgm:pt>
    <dgm:pt modelId="{4D7425D5-7E0A-4F8D-9461-9C6A645AA731}" type="sibTrans" cxnId="{118D4406-75A6-481F-BD7C-481022446BCE}">
      <dgm:prSet/>
      <dgm:spPr/>
      <dgm:t>
        <a:bodyPr/>
        <a:lstStyle/>
        <a:p>
          <a:endParaRPr lang="en-US"/>
        </a:p>
      </dgm:t>
    </dgm:pt>
    <dgm:pt modelId="{7343ABF3-6D97-47F9-9C8B-D92C26F0F289}">
      <dgm:prSet phldrT="[Text]"/>
      <dgm:spPr/>
      <dgm:t>
        <a:bodyPr/>
        <a:lstStyle/>
        <a:p>
          <a:r>
            <a:rPr lang="en-US" dirty="0" smtClean="0"/>
            <a:t>Throws Projectiles</a:t>
          </a:r>
          <a:endParaRPr lang="en-US" dirty="0"/>
        </a:p>
      </dgm:t>
    </dgm:pt>
    <dgm:pt modelId="{03E19835-3CFD-46C9-B34C-8572991D9360}" type="parTrans" cxnId="{37691120-84E6-4E1A-9F0A-A4B7EA39C9DC}">
      <dgm:prSet/>
      <dgm:spPr/>
      <dgm:t>
        <a:bodyPr/>
        <a:lstStyle/>
        <a:p>
          <a:endParaRPr lang="en-US"/>
        </a:p>
      </dgm:t>
    </dgm:pt>
    <dgm:pt modelId="{5AFC2722-DFD0-40E0-B278-20C0CC6DF8CE}" type="sibTrans" cxnId="{37691120-84E6-4E1A-9F0A-A4B7EA39C9DC}">
      <dgm:prSet/>
      <dgm:spPr/>
      <dgm:t>
        <a:bodyPr/>
        <a:lstStyle/>
        <a:p>
          <a:endParaRPr lang="en-US"/>
        </a:p>
      </dgm:t>
    </dgm:pt>
    <dgm:pt modelId="{B5348ADB-50B7-48D6-9E36-B575ECD5A548}">
      <dgm:prSet phldrT="[Text]"/>
      <dgm:spPr/>
      <dgm:t>
        <a:bodyPr/>
        <a:lstStyle/>
        <a:p>
          <a:r>
            <a:rPr lang="en-US" dirty="0" smtClean="0"/>
            <a:t>Controlled</a:t>
          </a:r>
          <a:endParaRPr lang="en-US" dirty="0"/>
        </a:p>
      </dgm:t>
    </dgm:pt>
    <dgm:pt modelId="{1161E5C7-5A58-4ADF-AB59-CBEC0458DA8C}" type="parTrans" cxnId="{6896C89B-8B4D-4426-B995-0258D23734E8}">
      <dgm:prSet/>
      <dgm:spPr/>
      <dgm:t>
        <a:bodyPr/>
        <a:lstStyle/>
        <a:p>
          <a:endParaRPr lang="en-US"/>
        </a:p>
      </dgm:t>
    </dgm:pt>
    <dgm:pt modelId="{E2057C88-643E-437E-A5A5-3124058064C9}" type="sibTrans" cxnId="{6896C89B-8B4D-4426-B995-0258D23734E8}">
      <dgm:prSet/>
      <dgm:spPr/>
      <dgm:t>
        <a:bodyPr/>
        <a:lstStyle/>
        <a:p>
          <a:endParaRPr lang="en-US"/>
        </a:p>
      </dgm:t>
    </dgm:pt>
    <dgm:pt modelId="{9D463D14-CEE5-4A36-8201-A4A6A8B68BD3}" type="pres">
      <dgm:prSet presAssocID="{CF9F295F-B65F-4CF9-ADD0-269140E95F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008FF24-F948-4F12-B8F6-0B3CF276C52B}" type="pres">
      <dgm:prSet presAssocID="{728BD3D7-218D-43F4-B7E2-1A1096220DD4}" presName="hierRoot1" presStyleCnt="0"/>
      <dgm:spPr/>
    </dgm:pt>
    <dgm:pt modelId="{D74A840E-F2D5-4287-9B00-23107C883D9E}" type="pres">
      <dgm:prSet presAssocID="{728BD3D7-218D-43F4-B7E2-1A1096220DD4}" presName="composite" presStyleCnt="0"/>
      <dgm:spPr/>
    </dgm:pt>
    <dgm:pt modelId="{B7861CA3-76D3-4108-B9F3-359B19D3AEA2}" type="pres">
      <dgm:prSet presAssocID="{728BD3D7-218D-43F4-B7E2-1A1096220DD4}" presName="background" presStyleLbl="node0" presStyleIdx="0" presStyleCnt="1"/>
      <dgm:spPr/>
    </dgm:pt>
    <dgm:pt modelId="{4B308401-46C9-4316-A2AB-E30C4FFC9F46}" type="pres">
      <dgm:prSet presAssocID="{728BD3D7-218D-43F4-B7E2-1A1096220DD4}" presName="text" presStyleLbl="fgAcc0" presStyleIdx="0" presStyleCnt="1" custScaleX="47105" custScaleY="47108" custLinFactNeighborX="2392" custLinFactNeighborY="-52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4CE079-65A7-4B62-898C-2B47021BEC71}" type="pres">
      <dgm:prSet presAssocID="{728BD3D7-218D-43F4-B7E2-1A1096220DD4}" presName="hierChild2" presStyleCnt="0"/>
      <dgm:spPr/>
    </dgm:pt>
    <dgm:pt modelId="{E65FCB16-61BA-4F28-B302-DF513F9B68CC}" type="pres">
      <dgm:prSet presAssocID="{B37B1529-D9E5-4CA3-ADE3-684E7A84CE49}" presName="Name10" presStyleLbl="parChTrans1D2" presStyleIdx="0" presStyleCnt="3"/>
      <dgm:spPr/>
      <dgm:t>
        <a:bodyPr/>
        <a:lstStyle/>
        <a:p>
          <a:endParaRPr lang="en-US"/>
        </a:p>
      </dgm:t>
    </dgm:pt>
    <dgm:pt modelId="{D744058B-6933-420A-B395-CA7990DDDA0F}" type="pres">
      <dgm:prSet presAssocID="{680C2A0F-F69E-43E4-8A44-A6A09B0D0846}" presName="hierRoot2" presStyleCnt="0"/>
      <dgm:spPr/>
    </dgm:pt>
    <dgm:pt modelId="{1A686A69-6D5D-41B0-9DFC-5A7B8C9AC3F5}" type="pres">
      <dgm:prSet presAssocID="{680C2A0F-F69E-43E4-8A44-A6A09B0D0846}" presName="composite2" presStyleCnt="0"/>
      <dgm:spPr/>
    </dgm:pt>
    <dgm:pt modelId="{8A1FE270-12A9-4A3D-A844-4BF049B5293E}" type="pres">
      <dgm:prSet presAssocID="{680C2A0F-F69E-43E4-8A44-A6A09B0D0846}" presName="background2" presStyleLbl="node2" presStyleIdx="0" presStyleCnt="3"/>
      <dgm:spPr/>
    </dgm:pt>
    <dgm:pt modelId="{CA9DDDBE-8074-4EB5-9EF3-00D12A50D96E}" type="pres">
      <dgm:prSet presAssocID="{680C2A0F-F69E-43E4-8A44-A6A09B0D0846}" presName="text2" presStyleLbl="fgAcc2" presStyleIdx="0" presStyleCnt="3" custScaleX="39567" custScaleY="31117" custLinFactNeighborX="-1391" custLinFactNeighborY="-20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6B21E2-D17F-4DAB-AACF-6F2FC98F9452}" type="pres">
      <dgm:prSet presAssocID="{680C2A0F-F69E-43E4-8A44-A6A09B0D0846}" presName="hierChild3" presStyleCnt="0"/>
      <dgm:spPr/>
    </dgm:pt>
    <dgm:pt modelId="{99E01D00-6231-4E48-BA0F-A89A64190FF5}" type="pres">
      <dgm:prSet presAssocID="{1161E5C7-5A58-4ADF-AB59-CBEC0458DA8C}" presName="Name17" presStyleLbl="parChTrans1D3" presStyleIdx="0" presStyleCnt="5"/>
      <dgm:spPr/>
      <dgm:t>
        <a:bodyPr/>
        <a:lstStyle/>
        <a:p>
          <a:endParaRPr lang="en-US"/>
        </a:p>
      </dgm:t>
    </dgm:pt>
    <dgm:pt modelId="{4466CAB8-F0A4-4D9F-A401-D6631722F5D1}" type="pres">
      <dgm:prSet presAssocID="{B5348ADB-50B7-48D6-9E36-B575ECD5A548}" presName="hierRoot3" presStyleCnt="0"/>
      <dgm:spPr/>
    </dgm:pt>
    <dgm:pt modelId="{6830F5D6-BC3C-4A09-A193-A521A17A9E98}" type="pres">
      <dgm:prSet presAssocID="{B5348ADB-50B7-48D6-9E36-B575ECD5A548}" presName="composite3" presStyleCnt="0"/>
      <dgm:spPr/>
    </dgm:pt>
    <dgm:pt modelId="{46B414FD-E809-4D49-A082-BF4BD5E198CE}" type="pres">
      <dgm:prSet presAssocID="{B5348ADB-50B7-48D6-9E36-B575ECD5A548}" presName="background3" presStyleLbl="node3" presStyleIdx="0" presStyleCnt="5"/>
      <dgm:spPr/>
    </dgm:pt>
    <dgm:pt modelId="{6A0104DD-C0AE-4265-8D21-A4574EA77B65}" type="pres">
      <dgm:prSet presAssocID="{B5348ADB-50B7-48D6-9E36-B575ECD5A548}" presName="text3" presStyleLbl="fgAcc3" presStyleIdx="0" presStyleCnt="5" custScaleX="35627" custScaleY="33805" custLinFactNeighborX="-1251" custLinFactNeighborY="-175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A8183F-9F41-46CE-9DC8-31BFE601C619}" type="pres">
      <dgm:prSet presAssocID="{B5348ADB-50B7-48D6-9E36-B575ECD5A548}" presName="hierChild4" presStyleCnt="0"/>
      <dgm:spPr/>
    </dgm:pt>
    <dgm:pt modelId="{B794349B-AC39-4479-B214-B24D4F28585C}" type="pres">
      <dgm:prSet presAssocID="{03E19835-3CFD-46C9-B34C-8572991D9360}" presName="Name10" presStyleLbl="parChTrans1D2" presStyleIdx="1" presStyleCnt="3"/>
      <dgm:spPr/>
      <dgm:t>
        <a:bodyPr/>
        <a:lstStyle/>
        <a:p>
          <a:endParaRPr lang="en-US"/>
        </a:p>
      </dgm:t>
    </dgm:pt>
    <dgm:pt modelId="{308F823D-C4FB-4616-8829-55E8BC11E041}" type="pres">
      <dgm:prSet presAssocID="{7343ABF3-6D97-47F9-9C8B-D92C26F0F289}" presName="hierRoot2" presStyleCnt="0"/>
      <dgm:spPr/>
    </dgm:pt>
    <dgm:pt modelId="{388A6D40-F08E-45D1-AFA4-6DE5308CFA2F}" type="pres">
      <dgm:prSet presAssocID="{7343ABF3-6D97-47F9-9C8B-D92C26F0F289}" presName="composite2" presStyleCnt="0"/>
      <dgm:spPr/>
    </dgm:pt>
    <dgm:pt modelId="{08338E5E-DD6A-4A40-84D2-A3A648648C9B}" type="pres">
      <dgm:prSet presAssocID="{7343ABF3-6D97-47F9-9C8B-D92C26F0F289}" presName="background2" presStyleLbl="node2" presStyleIdx="1" presStyleCnt="3"/>
      <dgm:spPr/>
    </dgm:pt>
    <dgm:pt modelId="{64BA7DAD-38D8-401D-B314-8111FC025CF8}" type="pres">
      <dgm:prSet presAssocID="{7343ABF3-6D97-47F9-9C8B-D92C26F0F289}" presName="text2" presStyleLbl="fgAcc2" presStyleIdx="1" presStyleCnt="3" custScaleX="50431" custScaleY="31873" custLinFactNeighborX="16400" custLinFactNeighborY="-14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1216FD-2B36-4E06-A500-AB80A0749210}" type="pres">
      <dgm:prSet presAssocID="{7343ABF3-6D97-47F9-9C8B-D92C26F0F289}" presName="hierChild3" presStyleCnt="0"/>
      <dgm:spPr/>
    </dgm:pt>
    <dgm:pt modelId="{E1740529-743A-4FC7-99AB-570B00F46E38}" type="pres">
      <dgm:prSet presAssocID="{882930F5-62B9-4B79-BD38-BD42DA43B5BF}" presName="Name17" presStyleLbl="parChTrans1D3" presStyleIdx="1" presStyleCnt="5"/>
      <dgm:spPr/>
      <dgm:t>
        <a:bodyPr/>
        <a:lstStyle/>
        <a:p>
          <a:endParaRPr lang="en-US"/>
        </a:p>
      </dgm:t>
    </dgm:pt>
    <dgm:pt modelId="{9D7C1B0C-A5F9-4C30-A57E-5449756C2306}" type="pres">
      <dgm:prSet presAssocID="{EAC70DC6-72F3-4F34-B4F2-743C4715B099}" presName="hierRoot3" presStyleCnt="0"/>
      <dgm:spPr/>
    </dgm:pt>
    <dgm:pt modelId="{73221611-9AB3-41D9-BA6E-37E396406507}" type="pres">
      <dgm:prSet presAssocID="{EAC70DC6-72F3-4F34-B4F2-743C4715B099}" presName="composite3" presStyleCnt="0"/>
      <dgm:spPr/>
    </dgm:pt>
    <dgm:pt modelId="{AD8622F8-A853-4B80-8505-1112331C85C0}" type="pres">
      <dgm:prSet presAssocID="{EAC70DC6-72F3-4F34-B4F2-743C4715B099}" presName="background3" presStyleLbl="node3" presStyleIdx="1" presStyleCnt="5"/>
      <dgm:spPr/>
    </dgm:pt>
    <dgm:pt modelId="{07F568CC-3861-440A-8CE0-2CBD792D6902}" type="pres">
      <dgm:prSet presAssocID="{EAC70DC6-72F3-4F34-B4F2-743C4715B099}" presName="text3" presStyleLbl="fgAcc3" presStyleIdx="1" presStyleCnt="5" custScaleX="49349" custScaleY="30423" custLinFactNeighborX="19449" custLinFactNeighborY="37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451315-A9F0-4EB1-8F99-01487466F16F}" type="pres">
      <dgm:prSet presAssocID="{EAC70DC6-72F3-4F34-B4F2-743C4715B099}" presName="hierChild4" presStyleCnt="0"/>
      <dgm:spPr/>
    </dgm:pt>
    <dgm:pt modelId="{4665400A-8D98-4C66-9BB4-0AA2BF0B6C5C}" type="pres">
      <dgm:prSet presAssocID="{B8264EF0-B013-4E95-BEBB-51A574D91867}" presName="Name23" presStyleLbl="parChTrans1D4" presStyleIdx="0" presStyleCnt="2"/>
      <dgm:spPr/>
      <dgm:t>
        <a:bodyPr/>
        <a:lstStyle/>
        <a:p>
          <a:endParaRPr lang="en-US"/>
        </a:p>
      </dgm:t>
    </dgm:pt>
    <dgm:pt modelId="{1EE7CFA3-07BB-4CB2-A2FC-86DB43DE183C}" type="pres">
      <dgm:prSet presAssocID="{A1E47EEE-735C-4599-8581-AFC0A26441F8}" presName="hierRoot4" presStyleCnt="0"/>
      <dgm:spPr/>
    </dgm:pt>
    <dgm:pt modelId="{AB519918-DA7F-4182-971E-7E0EE308E77B}" type="pres">
      <dgm:prSet presAssocID="{A1E47EEE-735C-4599-8581-AFC0A26441F8}" presName="composite4" presStyleCnt="0"/>
      <dgm:spPr/>
    </dgm:pt>
    <dgm:pt modelId="{A6A7B735-74CA-49A5-9F2A-4BB2E5F58E67}" type="pres">
      <dgm:prSet presAssocID="{A1E47EEE-735C-4599-8581-AFC0A26441F8}" presName="background4" presStyleLbl="node4" presStyleIdx="0" presStyleCnt="2"/>
      <dgm:spPr/>
    </dgm:pt>
    <dgm:pt modelId="{59A30009-CF67-4C20-A258-6FD798A237CB}" type="pres">
      <dgm:prSet presAssocID="{A1E47EEE-735C-4599-8581-AFC0A26441F8}" presName="text4" presStyleLbl="fgAcc4" presStyleIdx="0" presStyleCnt="2" custScaleX="47817" custScaleY="34333" custLinFactNeighborX="17851" custLinFactNeighborY="-157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E5E816-191A-4762-8106-92A398ECB68C}" type="pres">
      <dgm:prSet presAssocID="{A1E47EEE-735C-4599-8581-AFC0A26441F8}" presName="hierChild5" presStyleCnt="0"/>
      <dgm:spPr/>
    </dgm:pt>
    <dgm:pt modelId="{24B04771-482E-4897-B7B1-A4F9CBD2A7C7}" type="pres">
      <dgm:prSet presAssocID="{1F331947-F968-40E3-BFB3-DEFB3F406CC4}" presName="Name17" presStyleLbl="parChTrans1D3" presStyleIdx="2" presStyleCnt="5"/>
      <dgm:spPr/>
      <dgm:t>
        <a:bodyPr/>
        <a:lstStyle/>
        <a:p>
          <a:endParaRPr lang="en-US"/>
        </a:p>
      </dgm:t>
    </dgm:pt>
    <dgm:pt modelId="{6E330651-CA50-4ED7-94B5-6BDAB4B0FDF8}" type="pres">
      <dgm:prSet presAssocID="{8363DD6E-4D50-48DC-ADF9-F659A5AD0B7F}" presName="hierRoot3" presStyleCnt="0"/>
      <dgm:spPr/>
    </dgm:pt>
    <dgm:pt modelId="{A92E09A5-7226-452D-ABE8-59BE3DA25FA5}" type="pres">
      <dgm:prSet presAssocID="{8363DD6E-4D50-48DC-ADF9-F659A5AD0B7F}" presName="composite3" presStyleCnt="0"/>
      <dgm:spPr/>
    </dgm:pt>
    <dgm:pt modelId="{E271F7AE-3D01-4745-95AD-3B3375B9D13D}" type="pres">
      <dgm:prSet presAssocID="{8363DD6E-4D50-48DC-ADF9-F659A5AD0B7F}" presName="background3" presStyleLbl="node3" presStyleIdx="2" presStyleCnt="5"/>
      <dgm:spPr/>
    </dgm:pt>
    <dgm:pt modelId="{982E4849-47F2-4DB0-A1CA-79B819BB31C9}" type="pres">
      <dgm:prSet presAssocID="{8363DD6E-4D50-48DC-ADF9-F659A5AD0B7F}" presName="text3" presStyleLbl="fgAcc3" presStyleIdx="2" presStyleCnt="5" custScaleX="50599" custScaleY="27896" custLinFactNeighborX="17607" custLinFactNeighborY="31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2F2638-83E0-493C-8808-8AA6FDF06AE6}" type="pres">
      <dgm:prSet presAssocID="{8363DD6E-4D50-48DC-ADF9-F659A5AD0B7F}" presName="hierChild4" presStyleCnt="0"/>
      <dgm:spPr/>
    </dgm:pt>
    <dgm:pt modelId="{7512A536-C462-4276-9571-929CA01FFC67}" type="pres">
      <dgm:prSet presAssocID="{AFB5B2F8-E854-49C9-AAC0-69911A110B11}" presName="Name10" presStyleLbl="parChTrans1D2" presStyleIdx="2" presStyleCnt="3"/>
      <dgm:spPr/>
      <dgm:t>
        <a:bodyPr/>
        <a:lstStyle/>
        <a:p>
          <a:endParaRPr lang="en-US"/>
        </a:p>
      </dgm:t>
    </dgm:pt>
    <dgm:pt modelId="{45A52F20-5863-4282-A480-47CCD3E0240B}" type="pres">
      <dgm:prSet presAssocID="{5A50992D-FC7D-48B4-86C1-4051382F6B4B}" presName="hierRoot2" presStyleCnt="0"/>
      <dgm:spPr/>
    </dgm:pt>
    <dgm:pt modelId="{0F742F7A-A3F1-4AFC-8B03-4E783BC60DA7}" type="pres">
      <dgm:prSet presAssocID="{5A50992D-FC7D-48B4-86C1-4051382F6B4B}" presName="composite2" presStyleCnt="0"/>
      <dgm:spPr/>
    </dgm:pt>
    <dgm:pt modelId="{636E09E9-973F-4ED2-A246-EA384A30D27C}" type="pres">
      <dgm:prSet presAssocID="{5A50992D-FC7D-48B4-86C1-4051382F6B4B}" presName="background2" presStyleLbl="node2" presStyleIdx="2" presStyleCnt="3"/>
      <dgm:spPr/>
    </dgm:pt>
    <dgm:pt modelId="{836B6E16-FE94-4091-98FF-F764BBADD8B0}" type="pres">
      <dgm:prSet presAssocID="{5A50992D-FC7D-48B4-86C1-4051382F6B4B}" presName="text2" presStyleLbl="fgAcc2" presStyleIdx="2" presStyleCnt="3" custScaleX="42628" custScaleY="45192" custLinFactNeighborX="15034" custLinFactNeighborY="-14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9A4993-00A2-4D46-9EB4-66C6063AB84D}" type="pres">
      <dgm:prSet presAssocID="{5A50992D-FC7D-48B4-86C1-4051382F6B4B}" presName="hierChild3" presStyleCnt="0"/>
      <dgm:spPr/>
    </dgm:pt>
    <dgm:pt modelId="{B4014B3D-460B-4135-B9A3-BF326CA077F3}" type="pres">
      <dgm:prSet presAssocID="{09EA369F-7975-45FA-B540-9B1BB4EA03A8}" presName="Name17" presStyleLbl="parChTrans1D3" presStyleIdx="3" presStyleCnt="5"/>
      <dgm:spPr/>
      <dgm:t>
        <a:bodyPr/>
        <a:lstStyle/>
        <a:p>
          <a:endParaRPr lang="en-US"/>
        </a:p>
      </dgm:t>
    </dgm:pt>
    <dgm:pt modelId="{63F8F5FC-0117-4D79-A497-02A1CD6FE290}" type="pres">
      <dgm:prSet presAssocID="{C6D01C03-9CCE-4708-91A1-58267AB951C9}" presName="hierRoot3" presStyleCnt="0"/>
      <dgm:spPr/>
    </dgm:pt>
    <dgm:pt modelId="{7F8E1438-88AA-4E0B-8B23-95F724E20B3F}" type="pres">
      <dgm:prSet presAssocID="{C6D01C03-9CCE-4708-91A1-58267AB951C9}" presName="composite3" presStyleCnt="0"/>
      <dgm:spPr/>
    </dgm:pt>
    <dgm:pt modelId="{AB121859-A400-41D8-94DA-8E9A827314B5}" type="pres">
      <dgm:prSet presAssocID="{C6D01C03-9CCE-4708-91A1-58267AB951C9}" presName="background3" presStyleLbl="node3" presStyleIdx="3" presStyleCnt="5"/>
      <dgm:spPr/>
    </dgm:pt>
    <dgm:pt modelId="{E1FC4F0E-5FCB-40B2-83E7-08AED4A65E2B}" type="pres">
      <dgm:prSet presAssocID="{C6D01C03-9CCE-4708-91A1-58267AB951C9}" presName="text3" presStyleLbl="fgAcc3" presStyleIdx="3" presStyleCnt="5" custScaleX="42419" custScaleY="21593" custLinFactNeighborX="14520" custLinFactNeighborY="-8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3B8866-3FC6-4CFA-B692-34CAA83047DB}" type="pres">
      <dgm:prSet presAssocID="{C6D01C03-9CCE-4708-91A1-58267AB951C9}" presName="hierChild4" presStyleCnt="0"/>
      <dgm:spPr/>
    </dgm:pt>
    <dgm:pt modelId="{0DDF08AD-5F0E-4728-B7B3-2875CB71A6C0}" type="pres">
      <dgm:prSet presAssocID="{3B7F7665-3B87-4379-A6BE-ACA24BE04723}" presName="Name17" presStyleLbl="parChTrans1D3" presStyleIdx="4" presStyleCnt="5"/>
      <dgm:spPr/>
      <dgm:t>
        <a:bodyPr/>
        <a:lstStyle/>
        <a:p>
          <a:endParaRPr lang="en-US"/>
        </a:p>
      </dgm:t>
    </dgm:pt>
    <dgm:pt modelId="{47180C14-5F94-4BA3-A40F-29B233A87BCF}" type="pres">
      <dgm:prSet presAssocID="{2323FBDF-EB61-4E78-B98A-FA81442B2B20}" presName="hierRoot3" presStyleCnt="0"/>
      <dgm:spPr/>
    </dgm:pt>
    <dgm:pt modelId="{D2CF0B56-D6DA-4380-BA4A-F14ED5C37477}" type="pres">
      <dgm:prSet presAssocID="{2323FBDF-EB61-4E78-B98A-FA81442B2B20}" presName="composite3" presStyleCnt="0"/>
      <dgm:spPr/>
    </dgm:pt>
    <dgm:pt modelId="{B0BCF0F3-0DD8-496A-BBED-83AC03F90284}" type="pres">
      <dgm:prSet presAssocID="{2323FBDF-EB61-4E78-B98A-FA81442B2B20}" presName="background3" presStyleLbl="node3" presStyleIdx="4" presStyleCnt="5"/>
      <dgm:spPr/>
    </dgm:pt>
    <dgm:pt modelId="{0D948F2C-7D23-4584-AD71-B5BD959A2CDE}" type="pres">
      <dgm:prSet presAssocID="{2323FBDF-EB61-4E78-B98A-FA81442B2B20}" presName="text3" presStyleLbl="fgAcc3" presStyleIdx="4" presStyleCnt="5" custScaleX="46591" custScaleY="35179" custLinFactNeighborX="29341" custLinFactNeighborY="-14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AF9D2C-22C7-4140-9A5A-DC3DFE30B2F8}" type="pres">
      <dgm:prSet presAssocID="{2323FBDF-EB61-4E78-B98A-FA81442B2B20}" presName="hierChild4" presStyleCnt="0"/>
      <dgm:spPr/>
    </dgm:pt>
    <dgm:pt modelId="{776111BB-7458-41F1-8DAD-C958F538C15B}" type="pres">
      <dgm:prSet presAssocID="{35865EF2-FD7B-40C8-B68E-9AC9D9E5CC07}" presName="Name23" presStyleLbl="parChTrans1D4" presStyleIdx="1" presStyleCnt="2"/>
      <dgm:spPr/>
      <dgm:t>
        <a:bodyPr/>
        <a:lstStyle/>
        <a:p>
          <a:endParaRPr lang="en-US"/>
        </a:p>
      </dgm:t>
    </dgm:pt>
    <dgm:pt modelId="{35AF5015-5F01-4CDD-BAD0-CBE9E1DAD042}" type="pres">
      <dgm:prSet presAssocID="{7F7B3F44-3366-4596-9369-A6E15D6BE0CA}" presName="hierRoot4" presStyleCnt="0"/>
      <dgm:spPr/>
    </dgm:pt>
    <dgm:pt modelId="{71AD317F-5920-4AC2-AAE3-AA87E8390CAF}" type="pres">
      <dgm:prSet presAssocID="{7F7B3F44-3366-4596-9369-A6E15D6BE0CA}" presName="composite4" presStyleCnt="0"/>
      <dgm:spPr/>
    </dgm:pt>
    <dgm:pt modelId="{A8DE7DCB-C56A-4217-9541-1714F09A4486}" type="pres">
      <dgm:prSet presAssocID="{7F7B3F44-3366-4596-9369-A6E15D6BE0CA}" presName="background4" presStyleLbl="node4" presStyleIdx="1" presStyleCnt="2"/>
      <dgm:spPr/>
    </dgm:pt>
    <dgm:pt modelId="{01AEC38C-61BD-4E4B-AE1A-25107D87270A}" type="pres">
      <dgm:prSet presAssocID="{7F7B3F44-3366-4596-9369-A6E15D6BE0CA}" presName="text4" presStyleLbl="fgAcc4" presStyleIdx="1" presStyleCnt="2" custScaleX="47591" custScaleY="31222" custLinFactNeighborX="28908" custLinFactNeighborY="-201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5F9A2D-CA4F-4EEF-8F15-89BDA36F0FA9}" type="pres">
      <dgm:prSet presAssocID="{7F7B3F44-3366-4596-9369-A6E15D6BE0CA}" presName="hierChild5" presStyleCnt="0"/>
      <dgm:spPr/>
    </dgm:pt>
  </dgm:ptLst>
  <dgm:cxnLst>
    <dgm:cxn modelId="{F2FDB48C-1370-4348-ADB2-D5ABA225334B}" type="presOf" srcId="{7F7B3F44-3366-4596-9369-A6E15D6BE0CA}" destId="{01AEC38C-61BD-4E4B-AE1A-25107D87270A}" srcOrd="0" destOrd="0" presId="urn:microsoft.com/office/officeart/2005/8/layout/hierarchy1"/>
    <dgm:cxn modelId="{34A1D2E9-4CC1-4DF3-AC26-476BED6D5293}" type="presOf" srcId="{AFB5B2F8-E854-49C9-AAC0-69911A110B11}" destId="{7512A536-C462-4276-9571-929CA01FFC67}" srcOrd="0" destOrd="0" presId="urn:microsoft.com/office/officeart/2005/8/layout/hierarchy1"/>
    <dgm:cxn modelId="{D297FBDB-5B10-4F58-96FD-C1C748D25E12}" type="presOf" srcId="{09EA369F-7975-45FA-B540-9B1BB4EA03A8}" destId="{B4014B3D-460B-4135-B9A3-BF326CA077F3}" srcOrd="0" destOrd="0" presId="urn:microsoft.com/office/officeart/2005/8/layout/hierarchy1"/>
    <dgm:cxn modelId="{0554265B-13C3-4184-B36B-9DBB66DDCF26}" type="presOf" srcId="{3B7F7665-3B87-4379-A6BE-ACA24BE04723}" destId="{0DDF08AD-5F0E-4728-B7B3-2875CB71A6C0}" srcOrd="0" destOrd="0" presId="urn:microsoft.com/office/officeart/2005/8/layout/hierarchy1"/>
    <dgm:cxn modelId="{74DC573B-8EBD-4055-BD4E-52331CE9C115}" srcId="{728BD3D7-218D-43F4-B7E2-1A1096220DD4}" destId="{680C2A0F-F69E-43E4-8A44-A6A09B0D0846}" srcOrd="0" destOrd="0" parTransId="{B37B1529-D9E5-4CA3-ADE3-684E7A84CE49}" sibTransId="{2EF37250-29F9-4E0F-B1CE-D613544FBDED}"/>
    <dgm:cxn modelId="{C21F6568-1BEB-4BE9-B2FF-EDFE666C35DA}" type="presOf" srcId="{A1E47EEE-735C-4599-8581-AFC0A26441F8}" destId="{59A30009-CF67-4C20-A258-6FD798A237CB}" srcOrd="0" destOrd="0" presId="urn:microsoft.com/office/officeart/2005/8/layout/hierarchy1"/>
    <dgm:cxn modelId="{18E008B9-075A-4368-B768-CFEA6631944E}" srcId="{728BD3D7-218D-43F4-B7E2-1A1096220DD4}" destId="{5A50992D-FC7D-48B4-86C1-4051382F6B4B}" srcOrd="2" destOrd="0" parTransId="{AFB5B2F8-E854-49C9-AAC0-69911A110B11}" sibTransId="{85CB98FE-4A87-4EDF-B117-C00D3024C7FC}"/>
    <dgm:cxn modelId="{A3F722E8-03A2-4116-A9E9-5521380EC4A7}" srcId="{CF9F295F-B65F-4CF9-ADD0-269140E95FCA}" destId="{728BD3D7-218D-43F4-B7E2-1A1096220DD4}" srcOrd="0" destOrd="0" parTransId="{A3EB8742-6200-4FC8-AE58-C119C90C9B14}" sibTransId="{670F4706-E599-446E-8691-206B8213093E}"/>
    <dgm:cxn modelId="{F6254E37-73EE-45DD-91F0-0B7E4D2F0F39}" type="presOf" srcId="{882930F5-62B9-4B79-BD38-BD42DA43B5BF}" destId="{E1740529-743A-4FC7-99AB-570B00F46E38}" srcOrd="0" destOrd="0" presId="urn:microsoft.com/office/officeart/2005/8/layout/hierarchy1"/>
    <dgm:cxn modelId="{1AE9DDC8-E495-412C-8C5C-46E31C052CEF}" type="presOf" srcId="{35865EF2-FD7B-40C8-B68E-9AC9D9E5CC07}" destId="{776111BB-7458-41F1-8DAD-C958F538C15B}" srcOrd="0" destOrd="0" presId="urn:microsoft.com/office/officeart/2005/8/layout/hierarchy1"/>
    <dgm:cxn modelId="{7CB8EC31-251F-4BC5-A517-CBD7175B45EE}" type="presOf" srcId="{2323FBDF-EB61-4E78-B98A-FA81442B2B20}" destId="{0D948F2C-7D23-4584-AD71-B5BD959A2CDE}" srcOrd="0" destOrd="0" presId="urn:microsoft.com/office/officeart/2005/8/layout/hierarchy1"/>
    <dgm:cxn modelId="{CD581C5A-D065-48F9-9E61-5DCD79296355}" type="presOf" srcId="{1F331947-F968-40E3-BFB3-DEFB3F406CC4}" destId="{24B04771-482E-4897-B7B1-A4F9CBD2A7C7}" srcOrd="0" destOrd="0" presId="urn:microsoft.com/office/officeart/2005/8/layout/hierarchy1"/>
    <dgm:cxn modelId="{C768FBFC-8057-4EB6-A5CE-EEE7FBDED1DB}" type="presOf" srcId="{1161E5C7-5A58-4ADF-AB59-CBEC0458DA8C}" destId="{99E01D00-6231-4E48-BA0F-A89A64190FF5}" srcOrd="0" destOrd="0" presId="urn:microsoft.com/office/officeart/2005/8/layout/hierarchy1"/>
    <dgm:cxn modelId="{A711B505-6D75-4A22-BF1A-8E0CC6F30BC6}" type="presOf" srcId="{03E19835-3CFD-46C9-B34C-8572991D9360}" destId="{B794349B-AC39-4479-B214-B24D4F28585C}" srcOrd="0" destOrd="0" presId="urn:microsoft.com/office/officeart/2005/8/layout/hierarchy1"/>
    <dgm:cxn modelId="{E232190F-C8BB-4C45-9EA9-017CD4B86D39}" type="presOf" srcId="{EAC70DC6-72F3-4F34-B4F2-743C4715B099}" destId="{07F568CC-3861-440A-8CE0-2CBD792D6902}" srcOrd="0" destOrd="0" presId="urn:microsoft.com/office/officeart/2005/8/layout/hierarchy1"/>
    <dgm:cxn modelId="{6893DB5C-3489-4C86-B081-16FFC425A6C7}" srcId="{2323FBDF-EB61-4E78-B98A-FA81442B2B20}" destId="{7F7B3F44-3366-4596-9369-A6E15D6BE0CA}" srcOrd="0" destOrd="0" parTransId="{35865EF2-FD7B-40C8-B68E-9AC9D9E5CC07}" sibTransId="{7E522BA6-AD95-49B4-82E9-7758F4C4FDBE}"/>
    <dgm:cxn modelId="{BF946B49-B91C-4C01-9EAF-3E12837BF9F7}" type="presOf" srcId="{B37B1529-D9E5-4CA3-ADE3-684E7A84CE49}" destId="{E65FCB16-61BA-4F28-B302-DF513F9B68CC}" srcOrd="0" destOrd="0" presId="urn:microsoft.com/office/officeart/2005/8/layout/hierarchy1"/>
    <dgm:cxn modelId="{270C7737-C107-4BB5-9908-D7680F3500B8}" srcId="{5A50992D-FC7D-48B4-86C1-4051382F6B4B}" destId="{2323FBDF-EB61-4E78-B98A-FA81442B2B20}" srcOrd="1" destOrd="0" parTransId="{3B7F7665-3B87-4379-A6BE-ACA24BE04723}" sibTransId="{E9E33986-3D9E-4107-A96B-59C4D451A617}"/>
    <dgm:cxn modelId="{BE52D21E-4215-406C-A14B-1E889E4D8576}" type="presOf" srcId="{B8264EF0-B013-4E95-BEBB-51A574D91867}" destId="{4665400A-8D98-4C66-9BB4-0AA2BF0B6C5C}" srcOrd="0" destOrd="0" presId="urn:microsoft.com/office/officeart/2005/8/layout/hierarchy1"/>
    <dgm:cxn modelId="{FAA747CB-4D56-4B80-A5A4-8123036FA6AF}" type="presOf" srcId="{C6D01C03-9CCE-4708-91A1-58267AB951C9}" destId="{E1FC4F0E-5FCB-40B2-83E7-08AED4A65E2B}" srcOrd="0" destOrd="0" presId="urn:microsoft.com/office/officeart/2005/8/layout/hierarchy1"/>
    <dgm:cxn modelId="{FF0DEAA7-EDA3-409F-A200-D53CB507A86E}" srcId="{5A50992D-FC7D-48B4-86C1-4051382F6B4B}" destId="{C6D01C03-9CCE-4708-91A1-58267AB951C9}" srcOrd="0" destOrd="0" parTransId="{09EA369F-7975-45FA-B540-9B1BB4EA03A8}" sibTransId="{F09459F2-740F-4557-9EA2-0E5D153EF6E2}"/>
    <dgm:cxn modelId="{A9264E86-8AEC-443D-A68F-29EFDF03CD10}" type="presOf" srcId="{7343ABF3-6D97-47F9-9C8B-D92C26F0F289}" destId="{64BA7DAD-38D8-401D-B314-8111FC025CF8}" srcOrd="0" destOrd="0" presId="urn:microsoft.com/office/officeart/2005/8/layout/hierarchy1"/>
    <dgm:cxn modelId="{9A587E6E-6E64-40C1-8CDE-38EE47260E58}" type="presOf" srcId="{8363DD6E-4D50-48DC-ADF9-F659A5AD0B7F}" destId="{982E4849-47F2-4DB0-A1CA-79B819BB31C9}" srcOrd="0" destOrd="0" presId="urn:microsoft.com/office/officeart/2005/8/layout/hierarchy1"/>
    <dgm:cxn modelId="{CB14E457-6538-4EEF-ADCB-2D3F16601EC0}" srcId="{7343ABF3-6D97-47F9-9C8B-D92C26F0F289}" destId="{8363DD6E-4D50-48DC-ADF9-F659A5AD0B7F}" srcOrd="1" destOrd="0" parTransId="{1F331947-F968-40E3-BFB3-DEFB3F406CC4}" sibTransId="{63CB1BF9-FD76-4748-841E-6C739EE4371D}"/>
    <dgm:cxn modelId="{6896C89B-8B4D-4426-B995-0258D23734E8}" srcId="{680C2A0F-F69E-43E4-8A44-A6A09B0D0846}" destId="{B5348ADB-50B7-48D6-9E36-B575ECD5A548}" srcOrd="0" destOrd="0" parTransId="{1161E5C7-5A58-4ADF-AB59-CBEC0458DA8C}" sibTransId="{E2057C88-643E-437E-A5A5-3124058064C9}"/>
    <dgm:cxn modelId="{DB9F3199-0954-4D39-B9DE-F610230DABEC}" type="presOf" srcId="{B5348ADB-50B7-48D6-9E36-B575ECD5A548}" destId="{6A0104DD-C0AE-4265-8D21-A4574EA77B65}" srcOrd="0" destOrd="0" presId="urn:microsoft.com/office/officeart/2005/8/layout/hierarchy1"/>
    <dgm:cxn modelId="{3415D3DD-923A-4FBD-8361-0B189EFF3E4C}" type="presOf" srcId="{CF9F295F-B65F-4CF9-ADD0-269140E95FCA}" destId="{9D463D14-CEE5-4A36-8201-A4A6A8B68BD3}" srcOrd="0" destOrd="0" presId="urn:microsoft.com/office/officeart/2005/8/layout/hierarchy1"/>
    <dgm:cxn modelId="{CE2D0363-A0D8-4C7B-A7F0-A3786E7B8DDB}" type="presOf" srcId="{728BD3D7-218D-43F4-B7E2-1A1096220DD4}" destId="{4B308401-46C9-4316-A2AB-E30C4FFC9F46}" srcOrd="0" destOrd="0" presId="urn:microsoft.com/office/officeart/2005/8/layout/hierarchy1"/>
    <dgm:cxn modelId="{118D4406-75A6-481F-BD7C-481022446BCE}" srcId="{EAC70DC6-72F3-4F34-B4F2-743C4715B099}" destId="{A1E47EEE-735C-4599-8581-AFC0A26441F8}" srcOrd="0" destOrd="0" parTransId="{B8264EF0-B013-4E95-BEBB-51A574D91867}" sibTransId="{4D7425D5-7E0A-4F8D-9461-9C6A645AA731}"/>
    <dgm:cxn modelId="{718C18AF-8416-495C-9A99-22F57911B3FD}" srcId="{7343ABF3-6D97-47F9-9C8B-D92C26F0F289}" destId="{EAC70DC6-72F3-4F34-B4F2-743C4715B099}" srcOrd="0" destOrd="0" parTransId="{882930F5-62B9-4B79-BD38-BD42DA43B5BF}" sibTransId="{7CD3AE16-A813-4FAA-B089-161C040433E3}"/>
    <dgm:cxn modelId="{8A55DEDE-5BBF-42FA-AD21-2F43D083BE60}" type="presOf" srcId="{680C2A0F-F69E-43E4-8A44-A6A09B0D0846}" destId="{CA9DDDBE-8074-4EB5-9EF3-00D12A50D96E}" srcOrd="0" destOrd="0" presId="urn:microsoft.com/office/officeart/2005/8/layout/hierarchy1"/>
    <dgm:cxn modelId="{37691120-84E6-4E1A-9F0A-A4B7EA39C9DC}" srcId="{728BD3D7-218D-43F4-B7E2-1A1096220DD4}" destId="{7343ABF3-6D97-47F9-9C8B-D92C26F0F289}" srcOrd="1" destOrd="0" parTransId="{03E19835-3CFD-46C9-B34C-8572991D9360}" sibTransId="{5AFC2722-DFD0-40E0-B278-20C0CC6DF8CE}"/>
    <dgm:cxn modelId="{675F0468-AC2C-41E1-8C43-92F6EBB57433}" type="presOf" srcId="{5A50992D-FC7D-48B4-86C1-4051382F6B4B}" destId="{836B6E16-FE94-4091-98FF-F764BBADD8B0}" srcOrd="0" destOrd="0" presId="urn:microsoft.com/office/officeart/2005/8/layout/hierarchy1"/>
    <dgm:cxn modelId="{7D627B2C-D5A7-4B86-A8B8-9263E51315AB}" type="presParOf" srcId="{9D463D14-CEE5-4A36-8201-A4A6A8B68BD3}" destId="{3008FF24-F948-4F12-B8F6-0B3CF276C52B}" srcOrd="0" destOrd="0" presId="urn:microsoft.com/office/officeart/2005/8/layout/hierarchy1"/>
    <dgm:cxn modelId="{9103B845-B565-49F6-BEAE-CDF75929A05D}" type="presParOf" srcId="{3008FF24-F948-4F12-B8F6-0B3CF276C52B}" destId="{D74A840E-F2D5-4287-9B00-23107C883D9E}" srcOrd="0" destOrd="0" presId="urn:microsoft.com/office/officeart/2005/8/layout/hierarchy1"/>
    <dgm:cxn modelId="{89B8BAE6-A52F-4B20-A74A-39C125E47A54}" type="presParOf" srcId="{D74A840E-F2D5-4287-9B00-23107C883D9E}" destId="{B7861CA3-76D3-4108-B9F3-359B19D3AEA2}" srcOrd="0" destOrd="0" presId="urn:microsoft.com/office/officeart/2005/8/layout/hierarchy1"/>
    <dgm:cxn modelId="{E381BAE9-C9F7-4E71-845B-5ED423F13A2F}" type="presParOf" srcId="{D74A840E-F2D5-4287-9B00-23107C883D9E}" destId="{4B308401-46C9-4316-A2AB-E30C4FFC9F46}" srcOrd="1" destOrd="0" presId="urn:microsoft.com/office/officeart/2005/8/layout/hierarchy1"/>
    <dgm:cxn modelId="{A7263D30-A6A5-4335-9038-5B693CE43DDF}" type="presParOf" srcId="{3008FF24-F948-4F12-B8F6-0B3CF276C52B}" destId="{864CE079-65A7-4B62-898C-2B47021BEC71}" srcOrd="1" destOrd="0" presId="urn:microsoft.com/office/officeart/2005/8/layout/hierarchy1"/>
    <dgm:cxn modelId="{E00669F0-B745-48C4-AD25-32CBA4BCF866}" type="presParOf" srcId="{864CE079-65A7-4B62-898C-2B47021BEC71}" destId="{E65FCB16-61BA-4F28-B302-DF513F9B68CC}" srcOrd="0" destOrd="0" presId="urn:microsoft.com/office/officeart/2005/8/layout/hierarchy1"/>
    <dgm:cxn modelId="{7761A70B-001A-4EBB-84B2-C847C0B77D4D}" type="presParOf" srcId="{864CE079-65A7-4B62-898C-2B47021BEC71}" destId="{D744058B-6933-420A-B395-CA7990DDDA0F}" srcOrd="1" destOrd="0" presId="urn:microsoft.com/office/officeart/2005/8/layout/hierarchy1"/>
    <dgm:cxn modelId="{385A9D31-706D-47E8-BC3C-AFCE8964DD2A}" type="presParOf" srcId="{D744058B-6933-420A-B395-CA7990DDDA0F}" destId="{1A686A69-6D5D-41B0-9DFC-5A7B8C9AC3F5}" srcOrd="0" destOrd="0" presId="urn:microsoft.com/office/officeart/2005/8/layout/hierarchy1"/>
    <dgm:cxn modelId="{AE932D47-CCE0-4641-90D6-6FA64C21E509}" type="presParOf" srcId="{1A686A69-6D5D-41B0-9DFC-5A7B8C9AC3F5}" destId="{8A1FE270-12A9-4A3D-A844-4BF049B5293E}" srcOrd="0" destOrd="0" presId="urn:microsoft.com/office/officeart/2005/8/layout/hierarchy1"/>
    <dgm:cxn modelId="{4BA198B6-CA0E-438F-A79D-66D0DE4E6529}" type="presParOf" srcId="{1A686A69-6D5D-41B0-9DFC-5A7B8C9AC3F5}" destId="{CA9DDDBE-8074-4EB5-9EF3-00D12A50D96E}" srcOrd="1" destOrd="0" presId="urn:microsoft.com/office/officeart/2005/8/layout/hierarchy1"/>
    <dgm:cxn modelId="{B1D91D86-866A-434D-9BE1-01B342E540DF}" type="presParOf" srcId="{D744058B-6933-420A-B395-CA7990DDDA0F}" destId="{616B21E2-D17F-4DAB-AACF-6F2FC98F9452}" srcOrd="1" destOrd="0" presId="urn:microsoft.com/office/officeart/2005/8/layout/hierarchy1"/>
    <dgm:cxn modelId="{61300A43-B2C1-4270-ACE2-A413ACD2C91D}" type="presParOf" srcId="{616B21E2-D17F-4DAB-AACF-6F2FC98F9452}" destId="{99E01D00-6231-4E48-BA0F-A89A64190FF5}" srcOrd="0" destOrd="0" presId="urn:microsoft.com/office/officeart/2005/8/layout/hierarchy1"/>
    <dgm:cxn modelId="{1D5C1BB8-A34A-4264-A802-AF204AE3613F}" type="presParOf" srcId="{616B21E2-D17F-4DAB-AACF-6F2FC98F9452}" destId="{4466CAB8-F0A4-4D9F-A401-D6631722F5D1}" srcOrd="1" destOrd="0" presId="urn:microsoft.com/office/officeart/2005/8/layout/hierarchy1"/>
    <dgm:cxn modelId="{E0350C96-9562-415D-AF76-FBE92DEAF589}" type="presParOf" srcId="{4466CAB8-F0A4-4D9F-A401-D6631722F5D1}" destId="{6830F5D6-BC3C-4A09-A193-A521A17A9E98}" srcOrd="0" destOrd="0" presId="urn:microsoft.com/office/officeart/2005/8/layout/hierarchy1"/>
    <dgm:cxn modelId="{DB6A9915-02CC-4907-96A3-2BB4B29AB960}" type="presParOf" srcId="{6830F5D6-BC3C-4A09-A193-A521A17A9E98}" destId="{46B414FD-E809-4D49-A082-BF4BD5E198CE}" srcOrd="0" destOrd="0" presId="urn:microsoft.com/office/officeart/2005/8/layout/hierarchy1"/>
    <dgm:cxn modelId="{54FF28A6-E37B-4298-8271-D411F6F093C7}" type="presParOf" srcId="{6830F5D6-BC3C-4A09-A193-A521A17A9E98}" destId="{6A0104DD-C0AE-4265-8D21-A4574EA77B65}" srcOrd="1" destOrd="0" presId="urn:microsoft.com/office/officeart/2005/8/layout/hierarchy1"/>
    <dgm:cxn modelId="{049EE71C-2FDB-4EC3-B91B-0B0312F04492}" type="presParOf" srcId="{4466CAB8-F0A4-4D9F-A401-D6631722F5D1}" destId="{79A8183F-9F41-46CE-9DC8-31BFE601C619}" srcOrd="1" destOrd="0" presId="urn:microsoft.com/office/officeart/2005/8/layout/hierarchy1"/>
    <dgm:cxn modelId="{30D2CFA3-77F1-4676-802A-B3CDBFE30505}" type="presParOf" srcId="{864CE079-65A7-4B62-898C-2B47021BEC71}" destId="{B794349B-AC39-4479-B214-B24D4F28585C}" srcOrd="2" destOrd="0" presId="urn:microsoft.com/office/officeart/2005/8/layout/hierarchy1"/>
    <dgm:cxn modelId="{6694DDE1-0A73-40A0-88BA-92ED9F9A1435}" type="presParOf" srcId="{864CE079-65A7-4B62-898C-2B47021BEC71}" destId="{308F823D-C4FB-4616-8829-55E8BC11E041}" srcOrd="3" destOrd="0" presId="urn:microsoft.com/office/officeart/2005/8/layout/hierarchy1"/>
    <dgm:cxn modelId="{BFB8027C-793F-4348-BBD7-5AEEF01EDB5A}" type="presParOf" srcId="{308F823D-C4FB-4616-8829-55E8BC11E041}" destId="{388A6D40-F08E-45D1-AFA4-6DE5308CFA2F}" srcOrd="0" destOrd="0" presId="urn:microsoft.com/office/officeart/2005/8/layout/hierarchy1"/>
    <dgm:cxn modelId="{1557141B-7D71-4E6F-8294-27EA69B2E233}" type="presParOf" srcId="{388A6D40-F08E-45D1-AFA4-6DE5308CFA2F}" destId="{08338E5E-DD6A-4A40-84D2-A3A648648C9B}" srcOrd="0" destOrd="0" presId="urn:microsoft.com/office/officeart/2005/8/layout/hierarchy1"/>
    <dgm:cxn modelId="{6CB1578C-8DC5-4E6A-8F40-9184CED6572F}" type="presParOf" srcId="{388A6D40-F08E-45D1-AFA4-6DE5308CFA2F}" destId="{64BA7DAD-38D8-401D-B314-8111FC025CF8}" srcOrd="1" destOrd="0" presId="urn:microsoft.com/office/officeart/2005/8/layout/hierarchy1"/>
    <dgm:cxn modelId="{10AE669A-4ABE-48E7-A4E8-200FE5F1A64F}" type="presParOf" srcId="{308F823D-C4FB-4616-8829-55E8BC11E041}" destId="{651216FD-2B36-4E06-A500-AB80A0749210}" srcOrd="1" destOrd="0" presId="urn:microsoft.com/office/officeart/2005/8/layout/hierarchy1"/>
    <dgm:cxn modelId="{1A1AF2AF-E32A-472B-A630-7151F401FB18}" type="presParOf" srcId="{651216FD-2B36-4E06-A500-AB80A0749210}" destId="{E1740529-743A-4FC7-99AB-570B00F46E38}" srcOrd="0" destOrd="0" presId="urn:microsoft.com/office/officeart/2005/8/layout/hierarchy1"/>
    <dgm:cxn modelId="{169CE464-09A9-40B5-A61B-578944EEFB6A}" type="presParOf" srcId="{651216FD-2B36-4E06-A500-AB80A0749210}" destId="{9D7C1B0C-A5F9-4C30-A57E-5449756C2306}" srcOrd="1" destOrd="0" presId="urn:microsoft.com/office/officeart/2005/8/layout/hierarchy1"/>
    <dgm:cxn modelId="{6C89ED82-E31A-495C-AA5F-461E6E643CC4}" type="presParOf" srcId="{9D7C1B0C-A5F9-4C30-A57E-5449756C2306}" destId="{73221611-9AB3-41D9-BA6E-37E396406507}" srcOrd="0" destOrd="0" presId="urn:microsoft.com/office/officeart/2005/8/layout/hierarchy1"/>
    <dgm:cxn modelId="{276A4D6A-B07C-4F9A-B949-974824CEB69D}" type="presParOf" srcId="{73221611-9AB3-41D9-BA6E-37E396406507}" destId="{AD8622F8-A853-4B80-8505-1112331C85C0}" srcOrd="0" destOrd="0" presId="urn:microsoft.com/office/officeart/2005/8/layout/hierarchy1"/>
    <dgm:cxn modelId="{C1ACA4D1-86E5-4B6C-B7A8-D35229EE37B7}" type="presParOf" srcId="{73221611-9AB3-41D9-BA6E-37E396406507}" destId="{07F568CC-3861-440A-8CE0-2CBD792D6902}" srcOrd="1" destOrd="0" presId="urn:microsoft.com/office/officeart/2005/8/layout/hierarchy1"/>
    <dgm:cxn modelId="{3282867F-2A61-4ABB-B27B-DE37D3541DC4}" type="presParOf" srcId="{9D7C1B0C-A5F9-4C30-A57E-5449756C2306}" destId="{8E451315-A9F0-4EB1-8F99-01487466F16F}" srcOrd="1" destOrd="0" presId="urn:microsoft.com/office/officeart/2005/8/layout/hierarchy1"/>
    <dgm:cxn modelId="{37B1824A-7E27-4FF4-AA60-4B6B380FACF7}" type="presParOf" srcId="{8E451315-A9F0-4EB1-8F99-01487466F16F}" destId="{4665400A-8D98-4C66-9BB4-0AA2BF0B6C5C}" srcOrd="0" destOrd="0" presId="urn:microsoft.com/office/officeart/2005/8/layout/hierarchy1"/>
    <dgm:cxn modelId="{3F3DC226-7E6F-477A-A7BB-E7BE770A925B}" type="presParOf" srcId="{8E451315-A9F0-4EB1-8F99-01487466F16F}" destId="{1EE7CFA3-07BB-4CB2-A2FC-86DB43DE183C}" srcOrd="1" destOrd="0" presId="urn:microsoft.com/office/officeart/2005/8/layout/hierarchy1"/>
    <dgm:cxn modelId="{57CC8893-8FE9-4AE9-8534-E30A754CD509}" type="presParOf" srcId="{1EE7CFA3-07BB-4CB2-A2FC-86DB43DE183C}" destId="{AB519918-DA7F-4182-971E-7E0EE308E77B}" srcOrd="0" destOrd="0" presId="urn:microsoft.com/office/officeart/2005/8/layout/hierarchy1"/>
    <dgm:cxn modelId="{F437A02D-958F-47C1-A34E-32004A0F34F8}" type="presParOf" srcId="{AB519918-DA7F-4182-971E-7E0EE308E77B}" destId="{A6A7B735-74CA-49A5-9F2A-4BB2E5F58E67}" srcOrd="0" destOrd="0" presId="urn:microsoft.com/office/officeart/2005/8/layout/hierarchy1"/>
    <dgm:cxn modelId="{87E847D4-F9DC-42CB-A397-536EC6D13686}" type="presParOf" srcId="{AB519918-DA7F-4182-971E-7E0EE308E77B}" destId="{59A30009-CF67-4C20-A258-6FD798A237CB}" srcOrd="1" destOrd="0" presId="urn:microsoft.com/office/officeart/2005/8/layout/hierarchy1"/>
    <dgm:cxn modelId="{28A7880C-87B7-4144-94F0-705145AF0CEE}" type="presParOf" srcId="{1EE7CFA3-07BB-4CB2-A2FC-86DB43DE183C}" destId="{D6E5E816-191A-4762-8106-92A398ECB68C}" srcOrd="1" destOrd="0" presId="urn:microsoft.com/office/officeart/2005/8/layout/hierarchy1"/>
    <dgm:cxn modelId="{7E93937E-FF52-4754-B50B-7E4C6E7E8612}" type="presParOf" srcId="{651216FD-2B36-4E06-A500-AB80A0749210}" destId="{24B04771-482E-4897-B7B1-A4F9CBD2A7C7}" srcOrd="2" destOrd="0" presId="urn:microsoft.com/office/officeart/2005/8/layout/hierarchy1"/>
    <dgm:cxn modelId="{FC1D16F4-4808-4983-9F3B-8EEB80BDCC68}" type="presParOf" srcId="{651216FD-2B36-4E06-A500-AB80A0749210}" destId="{6E330651-CA50-4ED7-94B5-6BDAB4B0FDF8}" srcOrd="3" destOrd="0" presId="urn:microsoft.com/office/officeart/2005/8/layout/hierarchy1"/>
    <dgm:cxn modelId="{E48E9915-E489-4A3F-AA7B-FD43A116C3E8}" type="presParOf" srcId="{6E330651-CA50-4ED7-94B5-6BDAB4B0FDF8}" destId="{A92E09A5-7226-452D-ABE8-59BE3DA25FA5}" srcOrd="0" destOrd="0" presId="urn:microsoft.com/office/officeart/2005/8/layout/hierarchy1"/>
    <dgm:cxn modelId="{65AF5C0E-E29D-4B85-8B0A-ABBD9DF487CA}" type="presParOf" srcId="{A92E09A5-7226-452D-ABE8-59BE3DA25FA5}" destId="{E271F7AE-3D01-4745-95AD-3B3375B9D13D}" srcOrd="0" destOrd="0" presId="urn:microsoft.com/office/officeart/2005/8/layout/hierarchy1"/>
    <dgm:cxn modelId="{D474A705-CA2E-4F0C-BB59-BD3BC6BDFCA6}" type="presParOf" srcId="{A92E09A5-7226-452D-ABE8-59BE3DA25FA5}" destId="{982E4849-47F2-4DB0-A1CA-79B819BB31C9}" srcOrd="1" destOrd="0" presId="urn:microsoft.com/office/officeart/2005/8/layout/hierarchy1"/>
    <dgm:cxn modelId="{0B445E71-9276-4AD2-BC57-B6DB359BE5CC}" type="presParOf" srcId="{6E330651-CA50-4ED7-94B5-6BDAB4B0FDF8}" destId="{6A2F2638-83E0-493C-8808-8AA6FDF06AE6}" srcOrd="1" destOrd="0" presId="urn:microsoft.com/office/officeart/2005/8/layout/hierarchy1"/>
    <dgm:cxn modelId="{D4C58AD0-EF48-4295-81B9-1A731BF36AD1}" type="presParOf" srcId="{864CE079-65A7-4B62-898C-2B47021BEC71}" destId="{7512A536-C462-4276-9571-929CA01FFC67}" srcOrd="4" destOrd="0" presId="urn:microsoft.com/office/officeart/2005/8/layout/hierarchy1"/>
    <dgm:cxn modelId="{DD3D6988-77FA-4621-8711-F2F9E23DE989}" type="presParOf" srcId="{864CE079-65A7-4B62-898C-2B47021BEC71}" destId="{45A52F20-5863-4282-A480-47CCD3E0240B}" srcOrd="5" destOrd="0" presId="urn:microsoft.com/office/officeart/2005/8/layout/hierarchy1"/>
    <dgm:cxn modelId="{D785D0CE-A8F1-4DF4-B02E-0EA9538C6B2A}" type="presParOf" srcId="{45A52F20-5863-4282-A480-47CCD3E0240B}" destId="{0F742F7A-A3F1-4AFC-8B03-4E783BC60DA7}" srcOrd="0" destOrd="0" presId="urn:microsoft.com/office/officeart/2005/8/layout/hierarchy1"/>
    <dgm:cxn modelId="{5A96E9E3-3460-47CA-BE3A-784E54D18C07}" type="presParOf" srcId="{0F742F7A-A3F1-4AFC-8B03-4E783BC60DA7}" destId="{636E09E9-973F-4ED2-A246-EA384A30D27C}" srcOrd="0" destOrd="0" presId="urn:microsoft.com/office/officeart/2005/8/layout/hierarchy1"/>
    <dgm:cxn modelId="{48B22EF5-B1F3-4B4E-A67C-9635B75F7F3E}" type="presParOf" srcId="{0F742F7A-A3F1-4AFC-8B03-4E783BC60DA7}" destId="{836B6E16-FE94-4091-98FF-F764BBADD8B0}" srcOrd="1" destOrd="0" presId="urn:microsoft.com/office/officeart/2005/8/layout/hierarchy1"/>
    <dgm:cxn modelId="{CEE1C4B8-7101-424A-A58B-48A02FAFAE57}" type="presParOf" srcId="{45A52F20-5863-4282-A480-47CCD3E0240B}" destId="{4B9A4993-00A2-4D46-9EB4-66C6063AB84D}" srcOrd="1" destOrd="0" presId="urn:microsoft.com/office/officeart/2005/8/layout/hierarchy1"/>
    <dgm:cxn modelId="{97313B85-D137-4B72-A399-55FEA29F2338}" type="presParOf" srcId="{4B9A4993-00A2-4D46-9EB4-66C6063AB84D}" destId="{B4014B3D-460B-4135-B9A3-BF326CA077F3}" srcOrd="0" destOrd="0" presId="urn:microsoft.com/office/officeart/2005/8/layout/hierarchy1"/>
    <dgm:cxn modelId="{BCD0004A-38CA-4805-BD10-D0DB5C85D1EA}" type="presParOf" srcId="{4B9A4993-00A2-4D46-9EB4-66C6063AB84D}" destId="{63F8F5FC-0117-4D79-A497-02A1CD6FE290}" srcOrd="1" destOrd="0" presId="urn:microsoft.com/office/officeart/2005/8/layout/hierarchy1"/>
    <dgm:cxn modelId="{5FD239D6-2195-4A2A-BE40-A37DEE19C1AE}" type="presParOf" srcId="{63F8F5FC-0117-4D79-A497-02A1CD6FE290}" destId="{7F8E1438-88AA-4E0B-8B23-95F724E20B3F}" srcOrd="0" destOrd="0" presId="urn:microsoft.com/office/officeart/2005/8/layout/hierarchy1"/>
    <dgm:cxn modelId="{FB9BFD88-FFBE-4D2B-A33E-BFA6EF355596}" type="presParOf" srcId="{7F8E1438-88AA-4E0B-8B23-95F724E20B3F}" destId="{AB121859-A400-41D8-94DA-8E9A827314B5}" srcOrd="0" destOrd="0" presId="urn:microsoft.com/office/officeart/2005/8/layout/hierarchy1"/>
    <dgm:cxn modelId="{92B37007-C4E7-4D33-9018-81098CC235CE}" type="presParOf" srcId="{7F8E1438-88AA-4E0B-8B23-95F724E20B3F}" destId="{E1FC4F0E-5FCB-40B2-83E7-08AED4A65E2B}" srcOrd="1" destOrd="0" presId="urn:microsoft.com/office/officeart/2005/8/layout/hierarchy1"/>
    <dgm:cxn modelId="{D54698A4-99F3-4162-8891-9B1231219511}" type="presParOf" srcId="{63F8F5FC-0117-4D79-A497-02A1CD6FE290}" destId="{833B8866-3FC6-4CFA-B692-34CAA83047DB}" srcOrd="1" destOrd="0" presId="urn:microsoft.com/office/officeart/2005/8/layout/hierarchy1"/>
    <dgm:cxn modelId="{5BA79BA3-AA83-4762-9D11-7D410C6C3D39}" type="presParOf" srcId="{4B9A4993-00A2-4D46-9EB4-66C6063AB84D}" destId="{0DDF08AD-5F0E-4728-B7B3-2875CB71A6C0}" srcOrd="2" destOrd="0" presId="urn:microsoft.com/office/officeart/2005/8/layout/hierarchy1"/>
    <dgm:cxn modelId="{0CD14AD0-8364-4B40-9A8E-32243066BAFF}" type="presParOf" srcId="{4B9A4993-00A2-4D46-9EB4-66C6063AB84D}" destId="{47180C14-5F94-4BA3-A40F-29B233A87BCF}" srcOrd="3" destOrd="0" presId="urn:microsoft.com/office/officeart/2005/8/layout/hierarchy1"/>
    <dgm:cxn modelId="{C8507C95-8B59-4DDC-918A-4E0698B677DE}" type="presParOf" srcId="{47180C14-5F94-4BA3-A40F-29B233A87BCF}" destId="{D2CF0B56-D6DA-4380-BA4A-F14ED5C37477}" srcOrd="0" destOrd="0" presId="urn:microsoft.com/office/officeart/2005/8/layout/hierarchy1"/>
    <dgm:cxn modelId="{D8ECEEA0-D135-41D3-BCE7-F9130A2FEB4D}" type="presParOf" srcId="{D2CF0B56-D6DA-4380-BA4A-F14ED5C37477}" destId="{B0BCF0F3-0DD8-496A-BBED-83AC03F90284}" srcOrd="0" destOrd="0" presId="urn:microsoft.com/office/officeart/2005/8/layout/hierarchy1"/>
    <dgm:cxn modelId="{A3A1BBE7-1716-4EBE-A4D9-D04103C2599E}" type="presParOf" srcId="{D2CF0B56-D6DA-4380-BA4A-F14ED5C37477}" destId="{0D948F2C-7D23-4584-AD71-B5BD959A2CDE}" srcOrd="1" destOrd="0" presId="urn:microsoft.com/office/officeart/2005/8/layout/hierarchy1"/>
    <dgm:cxn modelId="{4E41FC06-4EBA-4C68-B8FD-4CBF0E67F687}" type="presParOf" srcId="{47180C14-5F94-4BA3-A40F-29B233A87BCF}" destId="{96AF9D2C-22C7-4140-9A5A-DC3DFE30B2F8}" srcOrd="1" destOrd="0" presId="urn:microsoft.com/office/officeart/2005/8/layout/hierarchy1"/>
    <dgm:cxn modelId="{5E6E7C4B-E3E3-47B9-88ED-955B7386F520}" type="presParOf" srcId="{96AF9D2C-22C7-4140-9A5A-DC3DFE30B2F8}" destId="{776111BB-7458-41F1-8DAD-C958F538C15B}" srcOrd="0" destOrd="0" presId="urn:microsoft.com/office/officeart/2005/8/layout/hierarchy1"/>
    <dgm:cxn modelId="{13D2991A-518B-4B9C-B659-26EF1A157B9F}" type="presParOf" srcId="{96AF9D2C-22C7-4140-9A5A-DC3DFE30B2F8}" destId="{35AF5015-5F01-4CDD-BAD0-CBE9E1DAD042}" srcOrd="1" destOrd="0" presId="urn:microsoft.com/office/officeart/2005/8/layout/hierarchy1"/>
    <dgm:cxn modelId="{38C470F5-5A62-4731-8E87-9F9FAF17158B}" type="presParOf" srcId="{35AF5015-5F01-4CDD-BAD0-CBE9E1DAD042}" destId="{71AD317F-5920-4AC2-AAE3-AA87E8390CAF}" srcOrd="0" destOrd="0" presId="urn:microsoft.com/office/officeart/2005/8/layout/hierarchy1"/>
    <dgm:cxn modelId="{5150314B-7E98-4D9E-B393-DD10D1F78FF2}" type="presParOf" srcId="{71AD317F-5920-4AC2-AAE3-AA87E8390CAF}" destId="{A8DE7DCB-C56A-4217-9541-1714F09A4486}" srcOrd="0" destOrd="0" presId="urn:microsoft.com/office/officeart/2005/8/layout/hierarchy1"/>
    <dgm:cxn modelId="{FEA4F041-2FC1-4B16-9A5C-50559AACC738}" type="presParOf" srcId="{71AD317F-5920-4AC2-AAE3-AA87E8390CAF}" destId="{01AEC38C-61BD-4E4B-AE1A-25107D87270A}" srcOrd="1" destOrd="0" presId="urn:microsoft.com/office/officeart/2005/8/layout/hierarchy1"/>
    <dgm:cxn modelId="{274AEFD8-91B3-4076-8EB1-4C0C4C5BEB7D}" type="presParOf" srcId="{35AF5015-5F01-4CDD-BAD0-CBE9E1DAD042}" destId="{9B5F9A2D-CA4F-4EEF-8F15-89BDA36F0FA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8F6340-4129-4B4B-8094-C9E5500324E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8FA3526-F572-4BED-8631-136DCB93B348}">
      <dgm:prSet phldrT="[Text]"/>
      <dgm:spPr/>
      <dgm:t>
        <a:bodyPr/>
        <a:lstStyle/>
        <a:p>
          <a:r>
            <a:rPr lang="en-US" smtClean="0"/>
            <a:t>Electricity</a:t>
          </a:r>
          <a:endParaRPr lang="en-US" dirty="0"/>
        </a:p>
      </dgm:t>
    </dgm:pt>
    <dgm:pt modelId="{B689EBAB-D41C-43C2-8298-DB19FE8FADE1}" type="parTrans" cxnId="{3E4BF592-35D0-4A37-9FCC-E5A3F5974ECC}">
      <dgm:prSet/>
      <dgm:spPr/>
      <dgm:t>
        <a:bodyPr/>
        <a:lstStyle/>
        <a:p>
          <a:endParaRPr lang="en-US"/>
        </a:p>
      </dgm:t>
    </dgm:pt>
    <dgm:pt modelId="{99F953CB-2C90-4B87-9F04-855D13FA4FE2}" type="sibTrans" cxnId="{3E4BF592-35D0-4A37-9FCC-E5A3F5974ECC}">
      <dgm:prSet/>
      <dgm:spPr/>
      <dgm:t>
        <a:bodyPr/>
        <a:lstStyle/>
        <a:p>
          <a:endParaRPr lang="en-US"/>
        </a:p>
      </dgm:t>
    </dgm:pt>
    <dgm:pt modelId="{CB92C353-A21D-4CC0-A10C-37DEF7FA12BD}">
      <dgm:prSet phldrT="[Text]"/>
      <dgm:spPr/>
      <dgm:t>
        <a:bodyPr/>
        <a:lstStyle/>
        <a:p>
          <a:r>
            <a:rPr lang="en-US" dirty="0" smtClean="0"/>
            <a:t>Launch Projectiles</a:t>
          </a:r>
          <a:endParaRPr lang="en-US" dirty="0"/>
        </a:p>
      </dgm:t>
    </dgm:pt>
    <dgm:pt modelId="{6F71A014-A1F9-4358-A912-879BEA19AEC7}" type="parTrans" cxnId="{7B118342-E143-4FFC-A82D-86DFEE1E5D72}">
      <dgm:prSet/>
      <dgm:spPr/>
      <dgm:t>
        <a:bodyPr/>
        <a:lstStyle/>
        <a:p>
          <a:endParaRPr lang="en-US"/>
        </a:p>
      </dgm:t>
    </dgm:pt>
    <dgm:pt modelId="{E4D2C5EA-0C58-4CB4-8ECD-AEA2E687BBF1}" type="sibTrans" cxnId="{7B118342-E143-4FFC-A82D-86DFEE1E5D72}">
      <dgm:prSet/>
      <dgm:spPr/>
      <dgm:t>
        <a:bodyPr/>
        <a:lstStyle/>
        <a:p>
          <a:endParaRPr lang="en-US"/>
        </a:p>
      </dgm:t>
    </dgm:pt>
    <dgm:pt modelId="{8EFCCBFB-D7DD-4B21-9F38-4C3BF7EFDA71}">
      <dgm:prSet phldrT="[Text]"/>
      <dgm:spPr/>
      <dgm:t>
        <a:bodyPr/>
        <a:lstStyle/>
        <a:p>
          <a:r>
            <a:rPr lang="en-US" dirty="0" smtClean="0"/>
            <a:t>Kinetic Energy</a:t>
          </a:r>
          <a:endParaRPr lang="en-US" dirty="0"/>
        </a:p>
      </dgm:t>
    </dgm:pt>
    <dgm:pt modelId="{5BC2FEEF-35C0-4A83-8BE7-798FF8F4665E}" type="parTrans" cxnId="{CDB3CA3B-2D1A-48C1-8CF3-E7546132915D}">
      <dgm:prSet/>
      <dgm:spPr/>
      <dgm:t>
        <a:bodyPr/>
        <a:lstStyle/>
        <a:p>
          <a:endParaRPr lang="en-US"/>
        </a:p>
      </dgm:t>
    </dgm:pt>
    <dgm:pt modelId="{06A33677-FDF9-4183-8E0B-6ACFFC6FE1A9}" type="sibTrans" cxnId="{CDB3CA3B-2D1A-48C1-8CF3-E7546132915D}">
      <dgm:prSet/>
      <dgm:spPr/>
      <dgm:t>
        <a:bodyPr/>
        <a:lstStyle/>
        <a:p>
          <a:endParaRPr lang="en-US"/>
        </a:p>
      </dgm:t>
    </dgm:pt>
    <dgm:pt modelId="{F319DCAA-5DC0-443A-8433-CF28FE78C187}" type="pres">
      <dgm:prSet presAssocID="{3B8F6340-4129-4B4B-8094-C9E5500324E0}" presName="Name0" presStyleCnt="0">
        <dgm:presLayoutVars>
          <dgm:dir/>
          <dgm:resizeHandles val="exact"/>
        </dgm:presLayoutVars>
      </dgm:prSet>
      <dgm:spPr/>
    </dgm:pt>
    <dgm:pt modelId="{4091BEC0-5932-49DE-AC1B-3CEF743B48BC}" type="pres">
      <dgm:prSet presAssocID="{88FA3526-F572-4BED-8631-136DCB93B348}" presName="node" presStyleLbl="node1" presStyleIdx="0" presStyleCnt="3" custScaleX="94652" custLinFactY="-21005" custLinFactNeighborX="-329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7EBDD-88E3-4FE6-9D5A-041FA192673D}" type="pres">
      <dgm:prSet presAssocID="{99F953CB-2C90-4B87-9F04-855D13FA4FE2}" presName="sibTrans" presStyleLbl="sibTrans2D1" presStyleIdx="0" presStyleCnt="2" custAng="20369504" custLinFactY="-10000" custLinFactNeighborX="12331" custLinFactNeighborY="-100000"/>
      <dgm:spPr/>
      <dgm:t>
        <a:bodyPr/>
        <a:lstStyle/>
        <a:p>
          <a:endParaRPr lang="en-US"/>
        </a:p>
      </dgm:t>
    </dgm:pt>
    <dgm:pt modelId="{A454AA77-0A5E-4D99-98CC-4BFF052F6F31}" type="pres">
      <dgm:prSet presAssocID="{99F953CB-2C90-4B87-9F04-855D13FA4FE2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67419EC-A11C-44FD-A6A4-77E90E270F14}" type="pres">
      <dgm:prSet presAssocID="{CB92C353-A21D-4CC0-A10C-37DEF7FA12BD}" presName="node" presStyleLbl="node1" presStyleIdx="1" presStyleCnt="3" custScaleX="207937" custScaleY="411385" custLinFactNeighborX="-1737" custLinFactNeighborY="-7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C38458-5AD3-4E3E-B180-4DD7719DDD44}" type="pres">
      <dgm:prSet presAssocID="{E4D2C5EA-0C58-4CB4-8ECD-AEA2E687BBF1}" presName="sibTrans" presStyleLbl="sibTrans2D1" presStyleIdx="1" presStyleCnt="2" custAng="1182090" custLinFactNeighborX="2927" custLinFactNeighborY="-95577"/>
      <dgm:spPr/>
      <dgm:t>
        <a:bodyPr/>
        <a:lstStyle/>
        <a:p>
          <a:endParaRPr lang="en-US"/>
        </a:p>
      </dgm:t>
    </dgm:pt>
    <dgm:pt modelId="{7CFEE093-9ECA-418C-AE7A-EC16864F3DF7}" type="pres">
      <dgm:prSet presAssocID="{E4D2C5EA-0C58-4CB4-8ECD-AEA2E687BBF1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D55F96C6-F8A4-4E3F-B1F7-74CE77EBC742}" type="pres">
      <dgm:prSet presAssocID="{8EFCCBFB-D7DD-4B21-9F38-4C3BF7EFDA71}" presName="node" presStyleLbl="node1" presStyleIdx="2" presStyleCnt="3" custLinFactY="-19190" custLinFactNeighborX="-12821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118342-E143-4FFC-A82D-86DFEE1E5D72}" srcId="{3B8F6340-4129-4B4B-8094-C9E5500324E0}" destId="{CB92C353-A21D-4CC0-A10C-37DEF7FA12BD}" srcOrd="1" destOrd="0" parTransId="{6F71A014-A1F9-4358-A912-879BEA19AEC7}" sibTransId="{E4D2C5EA-0C58-4CB4-8ECD-AEA2E687BBF1}"/>
    <dgm:cxn modelId="{3E4BF592-35D0-4A37-9FCC-E5A3F5974ECC}" srcId="{3B8F6340-4129-4B4B-8094-C9E5500324E0}" destId="{88FA3526-F572-4BED-8631-136DCB93B348}" srcOrd="0" destOrd="0" parTransId="{B689EBAB-D41C-43C2-8298-DB19FE8FADE1}" sibTransId="{99F953CB-2C90-4B87-9F04-855D13FA4FE2}"/>
    <dgm:cxn modelId="{004CE061-527E-4815-AB48-FD724EC277F9}" type="presOf" srcId="{E4D2C5EA-0C58-4CB4-8ECD-AEA2E687BBF1}" destId="{7CFEE093-9ECA-418C-AE7A-EC16864F3DF7}" srcOrd="1" destOrd="0" presId="urn:microsoft.com/office/officeart/2005/8/layout/process1"/>
    <dgm:cxn modelId="{30AA9111-88F1-4E31-A9D4-02BDFFC8ED64}" type="presOf" srcId="{88FA3526-F572-4BED-8631-136DCB93B348}" destId="{4091BEC0-5932-49DE-AC1B-3CEF743B48BC}" srcOrd="0" destOrd="0" presId="urn:microsoft.com/office/officeart/2005/8/layout/process1"/>
    <dgm:cxn modelId="{1096CA34-B95A-4C87-9EBE-03A4F6DB8B3A}" type="presOf" srcId="{99F953CB-2C90-4B87-9F04-855D13FA4FE2}" destId="{A454AA77-0A5E-4D99-98CC-4BFF052F6F31}" srcOrd="1" destOrd="0" presId="urn:microsoft.com/office/officeart/2005/8/layout/process1"/>
    <dgm:cxn modelId="{CED5DFED-B1F3-4AA4-AA69-820468A23F50}" type="presOf" srcId="{3B8F6340-4129-4B4B-8094-C9E5500324E0}" destId="{F319DCAA-5DC0-443A-8433-CF28FE78C187}" srcOrd="0" destOrd="0" presId="urn:microsoft.com/office/officeart/2005/8/layout/process1"/>
    <dgm:cxn modelId="{70BAE6DF-CEF7-48A9-8C68-B3F015AFC893}" type="presOf" srcId="{8EFCCBFB-D7DD-4B21-9F38-4C3BF7EFDA71}" destId="{D55F96C6-F8A4-4E3F-B1F7-74CE77EBC742}" srcOrd="0" destOrd="0" presId="urn:microsoft.com/office/officeart/2005/8/layout/process1"/>
    <dgm:cxn modelId="{827642DD-594F-459F-97B8-C49E9078BF15}" type="presOf" srcId="{E4D2C5EA-0C58-4CB4-8ECD-AEA2E687BBF1}" destId="{69C38458-5AD3-4E3E-B180-4DD7719DDD44}" srcOrd="0" destOrd="0" presId="urn:microsoft.com/office/officeart/2005/8/layout/process1"/>
    <dgm:cxn modelId="{CDB3CA3B-2D1A-48C1-8CF3-E7546132915D}" srcId="{3B8F6340-4129-4B4B-8094-C9E5500324E0}" destId="{8EFCCBFB-D7DD-4B21-9F38-4C3BF7EFDA71}" srcOrd="2" destOrd="0" parTransId="{5BC2FEEF-35C0-4A83-8BE7-798FF8F4665E}" sibTransId="{06A33677-FDF9-4183-8E0B-6ACFFC6FE1A9}"/>
    <dgm:cxn modelId="{7DF2F7DE-7B86-4446-B544-CB92F6165B71}" type="presOf" srcId="{99F953CB-2C90-4B87-9F04-855D13FA4FE2}" destId="{0947EBDD-88E3-4FE6-9D5A-041FA192673D}" srcOrd="0" destOrd="0" presId="urn:microsoft.com/office/officeart/2005/8/layout/process1"/>
    <dgm:cxn modelId="{16B1484A-9565-482D-B8A7-57A153A265D7}" type="presOf" srcId="{CB92C353-A21D-4CC0-A10C-37DEF7FA12BD}" destId="{C67419EC-A11C-44FD-A6A4-77E90E270F14}" srcOrd="0" destOrd="0" presId="urn:microsoft.com/office/officeart/2005/8/layout/process1"/>
    <dgm:cxn modelId="{D5741A16-FB20-4E68-9B19-DC1D1121EDF8}" type="presParOf" srcId="{F319DCAA-5DC0-443A-8433-CF28FE78C187}" destId="{4091BEC0-5932-49DE-AC1B-3CEF743B48BC}" srcOrd="0" destOrd="0" presId="urn:microsoft.com/office/officeart/2005/8/layout/process1"/>
    <dgm:cxn modelId="{3EE1A664-925F-495C-ACCD-47477021D9A0}" type="presParOf" srcId="{F319DCAA-5DC0-443A-8433-CF28FE78C187}" destId="{0947EBDD-88E3-4FE6-9D5A-041FA192673D}" srcOrd="1" destOrd="0" presId="urn:microsoft.com/office/officeart/2005/8/layout/process1"/>
    <dgm:cxn modelId="{3289C76D-2899-4C00-9FC1-1D2B8C5C095B}" type="presParOf" srcId="{0947EBDD-88E3-4FE6-9D5A-041FA192673D}" destId="{A454AA77-0A5E-4D99-98CC-4BFF052F6F31}" srcOrd="0" destOrd="0" presId="urn:microsoft.com/office/officeart/2005/8/layout/process1"/>
    <dgm:cxn modelId="{A8915A7C-9FC4-42D4-AD93-435936D1401C}" type="presParOf" srcId="{F319DCAA-5DC0-443A-8433-CF28FE78C187}" destId="{C67419EC-A11C-44FD-A6A4-77E90E270F14}" srcOrd="2" destOrd="0" presId="urn:microsoft.com/office/officeart/2005/8/layout/process1"/>
    <dgm:cxn modelId="{97C371C4-4E25-4C7B-AE93-11D7B085D67E}" type="presParOf" srcId="{F319DCAA-5DC0-443A-8433-CF28FE78C187}" destId="{69C38458-5AD3-4E3E-B180-4DD7719DDD44}" srcOrd="3" destOrd="0" presId="urn:microsoft.com/office/officeart/2005/8/layout/process1"/>
    <dgm:cxn modelId="{CD97363C-F108-43CF-BA78-4DBFE33C704B}" type="presParOf" srcId="{69C38458-5AD3-4E3E-B180-4DD7719DDD44}" destId="{7CFEE093-9ECA-418C-AE7A-EC16864F3DF7}" srcOrd="0" destOrd="0" presId="urn:microsoft.com/office/officeart/2005/8/layout/process1"/>
    <dgm:cxn modelId="{14A8C240-57CB-48FB-902C-D9014BDD1000}" type="presParOf" srcId="{F319DCAA-5DC0-443A-8433-CF28FE78C187}" destId="{D55F96C6-F8A4-4E3F-B1F7-74CE77EBC74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0D9E26-E9EE-4BCE-9BC2-E68C77F2A48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5807239-5A7E-4039-85E1-D882FF3A9404}">
      <dgm:prSet phldrT="[Text]"/>
      <dgm:spPr/>
      <dgm:t>
        <a:bodyPr/>
        <a:lstStyle/>
        <a:p>
          <a:r>
            <a:rPr lang="en-US" dirty="0" smtClean="0"/>
            <a:t>Regulate Electrical Energy</a:t>
          </a:r>
          <a:endParaRPr lang="en-US" dirty="0"/>
        </a:p>
      </dgm:t>
    </dgm:pt>
    <dgm:pt modelId="{E4CD1DF5-88AB-43C9-8EB4-D5EC3BD22708}" type="parTrans" cxnId="{F6FEC38E-8D4D-453D-BD24-087424BC25A3}">
      <dgm:prSet/>
      <dgm:spPr/>
      <dgm:t>
        <a:bodyPr/>
        <a:lstStyle/>
        <a:p>
          <a:endParaRPr lang="en-US"/>
        </a:p>
      </dgm:t>
    </dgm:pt>
    <dgm:pt modelId="{17991AAD-9A0E-4C96-8DF5-B7C221BA8D13}" type="sibTrans" cxnId="{F6FEC38E-8D4D-453D-BD24-087424BC25A3}">
      <dgm:prSet/>
      <dgm:spPr/>
      <dgm:t>
        <a:bodyPr/>
        <a:lstStyle/>
        <a:p>
          <a:endParaRPr lang="en-US"/>
        </a:p>
      </dgm:t>
    </dgm:pt>
    <dgm:pt modelId="{8088A965-4CE1-40F6-803D-F3A9AB26533C}">
      <dgm:prSet phldrT="[Text]"/>
      <dgm:spPr/>
      <dgm:t>
        <a:bodyPr/>
        <a:lstStyle/>
        <a:p>
          <a:r>
            <a:rPr lang="en-US" dirty="0" smtClean="0"/>
            <a:t>Convert to Potential  Energy</a:t>
          </a:r>
          <a:endParaRPr lang="en-US" dirty="0"/>
        </a:p>
      </dgm:t>
    </dgm:pt>
    <dgm:pt modelId="{951F87B8-2C69-4DB9-8EFD-91FEB73E2590}" type="parTrans" cxnId="{B61087E6-E249-4BAA-9040-0C8B8BDECB4F}">
      <dgm:prSet/>
      <dgm:spPr/>
      <dgm:t>
        <a:bodyPr/>
        <a:lstStyle/>
        <a:p>
          <a:endParaRPr lang="en-US"/>
        </a:p>
      </dgm:t>
    </dgm:pt>
    <dgm:pt modelId="{4CF4713B-6936-4AFE-B14F-7CDF8F8E1A1B}" type="sibTrans" cxnId="{B61087E6-E249-4BAA-9040-0C8B8BDECB4F}">
      <dgm:prSet/>
      <dgm:spPr/>
      <dgm:t>
        <a:bodyPr/>
        <a:lstStyle/>
        <a:p>
          <a:endParaRPr lang="en-US"/>
        </a:p>
      </dgm:t>
    </dgm:pt>
    <dgm:pt modelId="{3B6A501C-A3E4-41D6-9BF6-3ED3FBD98902}" type="pres">
      <dgm:prSet presAssocID="{C00D9E26-E9EE-4BCE-9BC2-E68C77F2A483}" presName="Name0" presStyleCnt="0">
        <dgm:presLayoutVars>
          <dgm:dir/>
          <dgm:resizeHandles val="exact"/>
        </dgm:presLayoutVars>
      </dgm:prSet>
      <dgm:spPr/>
    </dgm:pt>
    <dgm:pt modelId="{BB3415AB-E8AE-4052-AB40-97638D8DAAB8}" type="pres">
      <dgm:prSet presAssocID="{C5807239-5A7E-4039-85E1-D882FF3A9404}" presName="node" presStyleLbl="node1" presStyleIdx="0" presStyleCnt="2" custScaleX="95913" custScaleY="78687" custLinFactNeighborX="6374" custLinFactNeighborY="302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B965F0-B7FB-4667-B434-66361DF6BED0}" type="pres">
      <dgm:prSet presAssocID="{17991AAD-9A0E-4C96-8DF5-B7C221BA8D13}" presName="sibTrans" presStyleLbl="sibTrans2D1" presStyleIdx="0" presStyleCnt="1"/>
      <dgm:spPr/>
    </dgm:pt>
    <dgm:pt modelId="{98469C84-4908-418A-B2FA-7EA9D4DE2A51}" type="pres">
      <dgm:prSet presAssocID="{17991AAD-9A0E-4C96-8DF5-B7C221BA8D13}" presName="connectorText" presStyleLbl="sibTrans2D1" presStyleIdx="0" presStyleCnt="1"/>
      <dgm:spPr/>
    </dgm:pt>
    <dgm:pt modelId="{867770A4-1C33-4731-9EEE-3EED7348EAF3}" type="pres">
      <dgm:prSet presAssocID="{8088A965-4CE1-40F6-803D-F3A9AB26533C}" presName="node" presStyleLbl="node1" presStyleIdx="1" presStyleCnt="2" custScaleX="88061" custScaleY="91168" custLinFactNeighborX="-30781" custLinFactNeighborY="302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2069D6-4F9D-4ECB-B460-EB6819595682}" type="presOf" srcId="{17991AAD-9A0E-4C96-8DF5-B7C221BA8D13}" destId="{98469C84-4908-418A-B2FA-7EA9D4DE2A51}" srcOrd="1" destOrd="0" presId="urn:microsoft.com/office/officeart/2005/8/layout/process1"/>
    <dgm:cxn modelId="{275BE6DF-DE13-47A0-A5BA-61BE2905C20B}" type="presOf" srcId="{17991AAD-9A0E-4C96-8DF5-B7C221BA8D13}" destId="{A0B965F0-B7FB-4667-B434-66361DF6BED0}" srcOrd="0" destOrd="0" presId="urn:microsoft.com/office/officeart/2005/8/layout/process1"/>
    <dgm:cxn modelId="{5FFA9112-20BC-4508-A62D-8A5561AF2AA0}" type="presOf" srcId="{C5807239-5A7E-4039-85E1-D882FF3A9404}" destId="{BB3415AB-E8AE-4052-AB40-97638D8DAAB8}" srcOrd="0" destOrd="0" presId="urn:microsoft.com/office/officeart/2005/8/layout/process1"/>
    <dgm:cxn modelId="{92108D84-0A69-4C1C-93F2-42F08DC9432A}" type="presOf" srcId="{C00D9E26-E9EE-4BCE-9BC2-E68C77F2A483}" destId="{3B6A501C-A3E4-41D6-9BF6-3ED3FBD98902}" srcOrd="0" destOrd="0" presId="urn:microsoft.com/office/officeart/2005/8/layout/process1"/>
    <dgm:cxn modelId="{F6FEC38E-8D4D-453D-BD24-087424BC25A3}" srcId="{C00D9E26-E9EE-4BCE-9BC2-E68C77F2A483}" destId="{C5807239-5A7E-4039-85E1-D882FF3A9404}" srcOrd="0" destOrd="0" parTransId="{E4CD1DF5-88AB-43C9-8EB4-D5EC3BD22708}" sibTransId="{17991AAD-9A0E-4C96-8DF5-B7C221BA8D13}"/>
    <dgm:cxn modelId="{B61087E6-E249-4BAA-9040-0C8B8BDECB4F}" srcId="{C00D9E26-E9EE-4BCE-9BC2-E68C77F2A483}" destId="{8088A965-4CE1-40F6-803D-F3A9AB26533C}" srcOrd="1" destOrd="0" parTransId="{951F87B8-2C69-4DB9-8EFD-91FEB73E2590}" sibTransId="{4CF4713B-6936-4AFE-B14F-7CDF8F8E1A1B}"/>
    <dgm:cxn modelId="{57CAF437-52AA-45A8-815A-412232694671}" type="presOf" srcId="{8088A965-4CE1-40F6-803D-F3A9AB26533C}" destId="{867770A4-1C33-4731-9EEE-3EED7348EAF3}" srcOrd="0" destOrd="0" presId="urn:microsoft.com/office/officeart/2005/8/layout/process1"/>
    <dgm:cxn modelId="{2430DD89-FF3E-4A0C-9B9A-1562279C32AE}" type="presParOf" srcId="{3B6A501C-A3E4-41D6-9BF6-3ED3FBD98902}" destId="{BB3415AB-E8AE-4052-AB40-97638D8DAAB8}" srcOrd="0" destOrd="0" presId="urn:microsoft.com/office/officeart/2005/8/layout/process1"/>
    <dgm:cxn modelId="{EF3D0290-D91B-4288-8852-0EDB7D20A8A8}" type="presParOf" srcId="{3B6A501C-A3E4-41D6-9BF6-3ED3FBD98902}" destId="{A0B965F0-B7FB-4667-B434-66361DF6BED0}" srcOrd="1" destOrd="0" presId="urn:microsoft.com/office/officeart/2005/8/layout/process1"/>
    <dgm:cxn modelId="{30133944-5CA1-4B8E-AA6A-227D028B605C}" type="presParOf" srcId="{A0B965F0-B7FB-4667-B434-66361DF6BED0}" destId="{98469C84-4908-418A-B2FA-7EA9D4DE2A51}" srcOrd="0" destOrd="0" presId="urn:microsoft.com/office/officeart/2005/8/layout/process1"/>
    <dgm:cxn modelId="{F0F0D414-3886-4938-8A2D-A4AA70D95FD2}" type="presParOf" srcId="{3B6A501C-A3E4-41D6-9BF6-3ED3FBD98902}" destId="{867770A4-1C33-4731-9EEE-3EED7348EAF3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9E6BF9-665B-4ED3-B744-AAD1745E100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7262CA8-B999-4F1E-AA14-A9166088D021}">
      <dgm:prSet phldrT="[Text]"/>
      <dgm:spPr/>
      <dgm:t>
        <a:bodyPr/>
        <a:lstStyle/>
        <a:p>
          <a:r>
            <a:rPr lang="en-US" dirty="0" smtClean="0"/>
            <a:t>User Activation</a:t>
          </a:r>
          <a:endParaRPr lang="en-US" dirty="0"/>
        </a:p>
      </dgm:t>
    </dgm:pt>
    <dgm:pt modelId="{94413844-C9E9-4CEC-8599-EEA0A2497DEC}" type="parTrans" cxnId="{8D45CF5B-5709-492E-97B3-A7EB9CB24E42}">
      <dgm:prSet/>
      <dgm:spPr/>
      <dgm:t>
        <a:bodyPr/>
        <a:lstStyle/>
        <a:p>
          <a:endParaRPr lang="en-US"/>
        </a:p>
      </dgm:t>
    </dgm:pt>
    <dgm:pt modelId="{948DDB62-89B7-4425-8E69-700B42FCF656}" type="sibTrans" cxnId="{8D45CF5B-5709-492E-97B3-A7EB9CB24E42}">
      <dgm:prSet/>
      <dgm:spPr/>
      <dgm:t>
        <a:bodyPr/>
        <a:lstStyle/>
        <a:p>
          <a:endParaRPr lang="en-US"/>
        </a:p>
      </dgm:t>
    </dgm:pt>
    <dgm:pt modelId="{F90F963C-9532-49B7-8BB5-62D7117712AF}">
      <dgm:prSet phldrT="[Text]"/>
      <dgm:spPr/>
      <dgm:t>
        <a:bodyPr/>
        <a:lstStyle/>
        <a:p>
          <a:r>
            <a:rPr lang="en-US" dirty="0" smtClean="0"/>
            <a:t>Process Input</a:t>
          </a:r>
          <a:endParaRPr lang="en-US" dirty="0"/>
        </a:p>
      </dgm:t>
    </dgm:pt>
    <dgm:pt modelId="{C4A4FFD1-5EB4-4632-9DB3-F55022C48477}" type="parTrans" cxnId="{57878D69-60B8-4E1C-A5C6-08796FA32815}">
      <dgm:prSet/>
      <dgm:spPr/>
      <dgm:t>
        <a:bodyPr/>
        <a:lstStyle/>
        <a:p>
          <a:endParaRPr lang="en-US"/>
        </a:p>
      </dgm:t>
    </dgm:pt>
    <dgm:pt modelId="{6FE20587-008D-42B3-8035-4733F457EDA7}" type="sibTrans" cxnId="{57878D69-60B8-4E1C-A5C6-08796FA32815}">
      <dgm:prSet/>
      <dgm:spPr/>
      <dgm:t>
        <a:bodyPr/>
        <a:lstStyle/>
        <a:p>
          <a:endParaRPr lang="en-US"/>
        </a:p>
      </dgm:t>
    </dgm:pt>
    <dgm:pt modelId="{C251D459-C037-438A-B0E0-8BDC4A7EF31F}">
      <dgm:prSet phldrT="[Text]"/>
      <dgm:spPr/>
      <dgm:t>
        <a:bodyPr/>
        <a:lstStyle/>
        <a:p>
          <a:r>
            <a:rPr lang="en-US" dirty="0" smtClean="0"/>
            <a:t>Convert to Kinetic Energy </a:t>
          </a:r>
          <a:endParaRPr lang="en-US" dirty="0"/>
        </a:p>
      </dgm:t>
    </dgm:pt>
    <dgm:pt modelId="{A4E83226-A38F-4027-9C69-460AB3135001}" type="parTrans" cxnId="{4AE26920-D68B-4DC5-B79E-4EA79723529A}">
      <dgm:prSet/>
      <dgm:spPr/>
      <dgm:t>
        <a:bodyPr/>
        <a:lstStyle/>
        <a:p>
          <a:endParaRPr lang="en-US"/>
        </a:p>
      </dgm:t>
    </dgm:pt>
    <dgm:pt modelId="{21A599B0-FAB9-4DFC-B227-67DAB17A02A7}" type="sibTrans" cxnId="{4AE26920-D68B-4DC5-B79E-4EA79723529A}">
      <dgm:prSet/>
      <dgm:spPr/>
      <dgm:t>
        <a:bodyPr/>
        <a:lstStyle/>
        <a:p>
          <a:endParaRPr lang="en-US"/>
        </a:p>
      </dgm:t>
    </dgm:pt>
    <dgm:pt modelId="{B4B3FB18-DCA4-486D-973B-8D600D098AF5}" type="pres">
      <dgm:prSet presAssocID="{EF9E6BF9-665B-4ED3-B744-AAD1745E1002}" presName="Name0" presStyleCnt="0">
        <dgm:presLayoutVars>
          <dgm:dir/>
          <dgm:resizeHandles val="exact"/>
        </dgm:presLayoutVars>
      </dgm:prSet>
      <dgm:spPr/>
    </dgm:pt>
    <dgm:pt modelId="{005752A5-A943-4DF7-952B-DBCD2B8DCA2B}" type="pres">
      <dgm:prSet presAssocID="{C7262CA8-B999-4F1E-AA14-A9166088D02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4D19D8-D013-4CDB-95E5-08E050019889}" type="pres">
      <dgm:prSet presAssocID="{948DDB62-89B7-4425-8E69-700B42FCF656}" presName="sibTrans" presStyleLbl="sibTrans2D1" presStyleIdx="0" presStyleCnt="2"/>
      <dgm:spPr/>
    </dgm:pt>
    <dgm:pt modelId="{6E1FBBCF-5363-4520-9EF1-D989D2587242}" type="pres">
      <dgm:prSet presAssocID="{948DDB62-89B7-4425-8E69-700B42FCF656}" presName="connectorText" presStyleLbl="sibTrans2D1" presStyleIdx="0" presStyleCnt="2"/>
      <dgm:spPr/>
    </dgm:pt>
    <dgm:pt modelId="{47A1A188-E7F5-4468-A7F8-139756493EEF}" type="pres">
      <dgm:prSet presAssocID="{F90F963C-9532-49B7-8BB5-62D7117712A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5F8F9A-1704-4127-96DA-05651678FB67}" type="pres">
      <dgm:prSet presAssocID="{6FE20587-008D-42B3-8035-4733F457EDA7}" presName="sibTrans" presStyleLbl="sibTrans2D1" presStyleIdx="1" presStyleCnt="2" custLinFactNeighborX="37226" custLinFactNeighborY="21611"/>
      <dgm:spPr/>
    </dgm:pt>
    <dgm:pt modelId="{2DF79D81-2476-4E98-99C1-AB6711A036EB}" type="pres">
      <dgm:prSet presAssocID="{6FE20587-008D-42B3-8035-4733F457EDA7}" presName="connectorText" presStyleLbl="sibTrans2D1" presStyleIdx="1" presStyleCnt="2"/>
      <dgm:spPr/>
    </dgm:pt>
    <dgm:pt modelId="{533BAA13-EC84-45F9-AB87-C61B9BDA98BE}" type="pres">
      <dgm:prSet presAssocID="{C251D459-C037-438A-B0E0-8BDC4A7EF31F}" presName="node" presStyleLbl="node1" presStyleIdx="2" presStyleCnt="3" custLinFactY="-59928" custLinFactNeighborX="-15072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45CF5B-5709-492E-97B3-A7EB9CB24E42}" srcId="{EF9E6BF9-665B-4ED3-B744-AAD1745E1002}" destId="{C7262CA8-B999-4F1E-AA14-A9166088D021}" srcOrd="0" destOrd="0" parTransId="{94413844-C9E9-4CEC-8599-EEA0A2497DEC}" sibTransId="{948DDB62-89B7-4425-8E69-700B42FCF656}"/>
    <dgm:cxn modelId="{6F33FE86-0BB9-4D94-AD8D-6027B951785A}" type="presOf" srcId="{6FE20587-008D-42B3-8035-4733F457EDA7}" destId="{2DF79D81-2476-4E98-99C1-AB6711A036EB}" srcOrd="1" destOrd="0" presId="urn:microsoft.com/office/officeart/2005/8/layout/process1"/>
    <dgm:cxn modelId="{AC49F023-74D6-4E1B-B1A8-6B2A8FD28231}" type="presOf" srcId="{948DDB62-89B7-4425-8E69-700B42FCF656}" destId="{984D19D8-D013-4CDB-95E5-08E050019889}" srcOrd="0" destOrd="0" presId="urn:microsoft.com/office/officeart/2005/8/layout/process1"/>
    <dgm:cxn modelId="{5148C379-F4A5-4673-B6E4-FCD05045336C}" type="presOf" srcId="{6FE20587-008D-42B3-8035-4733F457EDA7}" destId="{E25F8F9A-1704-4127-96DA-05651678FB67}" srcOrd="0" destOrd="0" presId="urn:microsoft.com/office/officeart/2005/8/layout/process1"/>
    <dgm:cxn modelId="{57878D69-60B8-4E1C-A5C6-08796FA32815}" srcId="{EF9E6BF9-665B-4ED3-B744-AAD1745E1002}" destId="{F90F963C-9532-49B7-8BB5-62D7117712AF}" srcOrd="1" destOrd="0" parTransId="{C4A4FFD1-5EB4-4632-9DB3-F55022C48477}" sibTransId="{6FE20587-008D-42B3-8035-4733F457EDA7}"/>
    <dgm:cxn modelId="{C07EB61E-5FC1-468D-9707-E1CF490A9329}" type="presOf" srcId="{948DDB62-89B7-4425-8E69-700B42FCF656}" destId="{6E1FBBCF-5363-4520-9EF1-D989D2587242}" srcOrd="1" destOrd="0" presId="urn:microsoft.com/office/officeart/2005/8/layout/process1"/>
    <dgm:cxn modelId="{EE04ACC5-C768-4FE7-ACEB-76F8445CE1B5}" type="presOf" srcId="{EF9E6BF9-665B-4ED3-B744-AAD1745E1002}" destId="{B4B3FB18-DCA4-486D-973B-8D600D098AF5}" srcOrd="0" destOrd="0" presId="urn:microsoft.com/office/officeart/2005/8/layout/process1"/>
    <dgm:cxn modelId="{2BE0DFD9-71DB-4DFE-9A7D-61B4EE5416DD}" type="presOf" srcId="{C7262CA8-B999-4F1E-AA14-A9166088D021}" destId="{005752A5-A943-4DF7-952B-DBCD2B8DCA2B}" srcOrd="0" destOrd="0" presId="urn:microsoft.com/office/officeart/2005/8/layout/process1"/>
    <dgm:cxn modelId="{6BFB02CB-FD7B-43A1-B15B-DEBDB4BE014C}" type="presOf" srcId="{F90F963C-9532-49B7-8BB5-62D7117712AF}" destId="{47A1A188-E7F5-4468-A7F8-139756493EEF}" srcOrd="0" destOrd="0" presId="urn:microsoft.com/office/officeart/2005/8/layout/process1"/>
    <dgm:cxn modelId="{4AE26920-D68B-4DC5-B79E-4EA79723529A}" srcId="{EF9E6BF9-665B-4ED3-B744-AAD1745E1002}" destId="{C251D459-C037-438A-B0E0-8BDC4A7EF31F}" srcOrd="2" destOrd="0" parTransId="{A4E83226-A38F-4027-9C69-460AB3135001}" sibTransId="{21A599B0-FAB9-4DFC-B227-67DAB17A02A7}"/>
    <dgm:cxn modelId="{6DA5D7A2-D38F-4CE6-8C9A-2B48ED531EC8}" type="presOf" srcId="{C251D459-C037-438A-B0E0-8BDC4A7EF31F}" destId="{533BAA13-EC84-45F9-AB87-C61B9BDA98BE}" srcOrd="0" destOrd="0" presId="urn:microsoft.com/office/officeart/2005/8/layout/process1"/>
    <dgm:cxn modelId="{B233956C-C0C4-4739-84A8-02D108885856}" type="presParOf" srcId="{B4B3FB18-DCA4-486D-973B-8D600D098AF5}" destId="{005752A5-A943-4DF7-952B-DBCD2B8DCA2B}" srcOrd="0" destOrd="0" presId="urn:microsoft.com/office/officeart/2005/8/layout/process1"/>
    <dgm:cxn modelId="{5C446C2D-F606-4830-A0F7-95F85A9B7243}" type="presParOf" srcId="{B4B3FB18-DCA4-486D-973B-8D600D098AF5}" destId="{984D19D8-D013-4CDB-95E5-08E050019889}" srcOrd="1" destOrd="0" presId="urn:microsoft.com/office/officeart/2005/8/layout/process1"/>
    <dgm:cxn modelId="{7AF5D7C2-6755-4146-B1B2-3A2474864625}" type="presParOf" srcId="{984D19D8-D013-4CDB-95E5-08E050019889}" destId="{6E1FBBCF-5363-4520-9EF1-D989D2587242}" srcOrd="0" destOrd="0" presId="urn:microsoft.com/office/officeart/2005/8/layout/process1"/>
    <dgm:cxn modelId="{21F81B19-49B7-46C4-9545-B791AEEE015D}" type="presParOf" srcId="{B4B3FB18-DCA4-486D-973B-8D600D098AF5}" destId="{47A1A188-E7F5-4468-A7F8-139756493EEF}" srcOrd="2" destOrd="0" presId="urn:microsoft.com/office/officeart/2005/8/layout/process1"/>
    <dgm:cxn modelId="{9A72B2EA-7053-4C05-88A5-91E5F9A8E921}" type="presParOf" srcId="{B4B3FB18-DCA4-486D-973B-8D600D098AF5}" destId="{E25F8F9A-1704-4127-96DA-05651678FB67}" srcOrd="3" destOrd="0" presId="urn:microsoft.com/office/officeart/2005/8/layout/process1"/>
    <dgm:cxn modelId="{1BFAFD20-D240-483C-A596-FED367FC1F37}" type="presParOf" srcId="{E25F8F9A-1704-4127-96DA-05651678FB67}" destId="{2DF79D81-2476-4E98-99C1-AB6711A036EB}" srcOrd="0" destOrd="0" presId="urn:microsoft.com/office/officeart/2005/8/layout/process1"/>
    <dgm:cxn modelId="{2E249F8B-8628-4BE9-86B1-F1FEA9A1B611}" type="presParOf" srcId="{B4B3FB18-DCA4-486D-973B-8D600D098AF5}" destId="{533BAA13-EC84-45F9-AB87-C61B9BDA98B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111BB-7458-41F1-8DAD-C958F538C15B}">
      <dsp:nvSpPr>
        <dsp:cNvPr id="0" name=""/>
        <dsp:cNvSpPr/>
      </dsp:nvSpPr>
      <dsp:spPr>
        <a:xfrm>
          <a:off x="7388564" y="3149159"/>
          <a:ext cx="91440" cy="392087"/>
        </a:xfrm>
        <a:custGeom>
          <a:avLst/>
          <a:gdLst/>
          <a:ahLst/>
          <a:cxnLst/>
          <a:rect l="0" t="0" r="0" b="0"/>
          <a:pathLst>
            <a:path>
              <a:moveTo>
                <a:pt x="57112" y="0"/>
              </a:moveTo>
              <a:lnTo>
                <a:pt x="57112" y="181018"/>
              </a:lnTo>
              <a:lnTo>
                <a:pt x="45720" y="181018"/>
              </a:lnTo>
              <a:lnTo>
                <a:pt x="45720" y="3920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DF08AD-5F0E-4728-B7B3-2875CB71A6C0}">
      <dsp:nvSpPr>
        <dsp:cNvPr id="0" name=""/>
        <dsp:cNvSpPr/>
      </dsp:nvSpPr>
      <dsp:spPr>
        <a:xfrm>
          <a:off x="6651451" y="1977555"/>
          <a:ext cx="794225" cy="662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568"/>
              </a:lnTo>
              <a:lnTo>
                <a:pt x="794225" y="451568"/>
              </a:lnTo>
              <a:lnTo>
                <a:pt x="794225" y="6626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014B3D-460B-4135-B9A3-BF326CA077F3}">
      <dsp:nvSpPr>
        <dsp:cNvPr id="0" name=""/>
        <dsp:cNvSpPr/>
      </dsp:nvSpPr>
      <dsp:spPr>
        <a:xfrm>
          <a:off x="5855816" y="1977555"/>
          <a:ext cx="795634" cy="671477"/>
        </a:xfrm>
        <a:custGeom>
          <a:avLst/>
          <a:gdLst/>
          <a:ahLst/>
          <a:cxnLst/>
          <a:rect l="0" t="0" r="0" b="0"/>
          <a:pathLst>
            <a:path>
              <a:moveTo>
                <a:pt x="795634" y="0"/>
              </a:moveTo>
              <a:lnTo>
                <a:pt x="795634" y="460408"/>
              </a:lnTo>
              <a:lnTo>
                <a:pt x="0" y="460408"/>
              </a:lnTo>
              <a:lnTo>
                <a:pt x="0" y="6714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12A536-C462-4276-9571-929CA01FFC67}">
      <dsp:nvSpPr>
        <dsp:cNvPr id="0" name=""/>
        <dsp:cNvSpPr/>
      </dsp:nvSpPr>
      <dsp:spPr>
        <a:xfrm>
          <a:off x="3646253" y="606323"/>
          <a:ext cx="3005197" cy="717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329"/>
              </a:lnTo>
              <a:lnTo>
                <a:pt x="3005197" y="506329"/>
              </a:lnTo>
              <a:lnTo>
                <a:pt x="3005197" y="7173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B04771-482E-4897-B7B1-A4F9CBD2A7C7}">
      <dsp:nvSpPr>
        <dsp:cNvPr id="0" name=""/>
        <dsp:cNvSpPr/>
      </dsp:nvSpPr>
      <dsp:spPr>
        <a:xfrm>
          <a:off x="3517328" y="1784857"/>
          <a:ext cx="842843" cy="72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901"/>
              </a:lnTo>
              <a:lnTo>
                <a:pt x="842843" y="518901"/>
              </a:lnTo>
              <a:lnTo>
                <a:pt x="842843" y="7299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5400A-8D98-4C66-9BB4-0AA2BF0B6C5C}">
      <dsp:nvSpPr>
        <dsp:cNvPr id="0" name=""/>
        <dsp:cNvSpPr/>
      </dsp:nvSpPr>
      <dsp:spPr>
        <a:xfrm>
          <a:off x="2675085" y="2963651"/>
          <a:ext cx="91440" cy="379761"/>
        </a:xfrm>
        <a:custGeom>
          <a:avLst/>
          <a:gdLst/>
          <a:ahLst/>
          <a:cxnLst/>
          <a:rect l="0" t="0" r="0" b="0"/>
          <a:pathLst>
            <a:path>
              <a:moveTo>
                <a:pt x="82128" y="0"/>
              </a:moveTo>
              <a:lnTo>
                <a:pt x="82128" y="168691"/>
              </a:lnTo>
              <a:lnTo>
                <a:pt x="45720" y="168691"/>
              </a:lnTo>
              <a:lnTo>
                <a:pt x="45720" y="3797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740529-743A-4FC7-99AB-570B00F46E38}">
      <dsp:nvSpPr>
        <dsp:cNvPr id="0" name=""/>
        <dsp:cNvSpPr/>
      </dsp:nvSpPr>
      <dsp:spPr>
        <a:xfrm>
          <a:off x="2757214" y="1784857"/>
          <a:ext cx="760114" cy="738637"/>
        </a:xfrm>
        <a:custGeom>
          <a:avLst/>
          <a:gdLst/>
          <a:ahLst/>
          <a:cxnLst/>
          <a:rect l="0" t="0" r="0" b="0"/>
          <a:pathLst>
            <a:path>
              <a:moveTo>
                <a:pt x="760114" y="0"/>
              </a:moveTo>
              <a:lnTo>
                <a:pt x="760114" y="527568"/>
              </a:lnTo>
              <a:lnTo>
                <a:pt x="0" y="527568"/>
              </a:lnTo>
              <a:lnTo>
                <a:pt x="0" y="7386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4349B-AC39-4479-B214-B24D4F28585C}">
      <dsp:nvSpPr>
        <dsp:cNvPr id="0" name=""/>
        <dsp:cNvSpPr/>
      </dsp:nvSpPr>
      <dsp:spPr>
        <a:xfrm>
          <a:off x="3517328" y="606323"/>
          <a:ext cx="128925" cy="717398"/>
        </a:xfrm>
        <a:custGeom>
          <a:avLst/>
          <a:gdLst/>
          <a:ahLst/>
          <a:cxnLst/>
          <a:rect l="0" t="0" r="0" b="0"/>
          <a:pathLst>
            <a:path>
              <a:moveTo>
                <a:pt x="128925" y="0"/>
              </a:moveTo>
              <a:lnTo>
                <a:pt x="128925" y="506329"/>
              </a:lnTo>
              <a:lnTo>
                <a:pt x="0" y="506329"/>
              </a:lnTo>
              <a:lnTo>
                <a:pt x="0" y="7173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01D00-6231-4E48-BA0F-A89A64190FF5}">
      <dsp:nvSpPr>
        <dsp:cNvPr id="0" name=""/>
        <dsp:cNvSpPr/>
      </dsp:nvSpPr>
      <dsp:spPr>
        <a:xfrm>
          <a:off x="762309" y="1765484"/>
          <a:ext cx="91440" cy="4381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113"/>
              </a:lnTo>
              <a:lnTo>
                <a:pt x="48909" y="227113"/>
              </a:lnTo>
              <a:lnTo>
                <a:pt x="48909" y="4381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5FCB16-61BA-4F28-B302-DF513F9B68CC}">
      <dsp:nvSpPr>
        <dsp:cNvPr id="0" name=""/>
        <dsp:cNvSpPr/>
      </dsp:nvSpPr>
      <dsp:spPr>
        <a:xfrm>
          <a:off x="808029" y="606323"/>
          <a:ext cx="2838223" cy="708963"/>
        </a:xfrm>
        <a:custGeom>
          <a:avLst/>
          <a:gdLst/>
          <a:ahLst/>
          <a:cxnLst/>
          <a:rect l="0" t="0" r="0" b="0"/>
          <a:pathLst>
            <a:path>
              <a:moveTo>
                <a:pt x="2838223" y="0"/>
              </a:moveTo>
              <a:lnTo>
                <a:pt x="2838223" y="497894"/>
              </a:lnTo>
              <a:lnTo>
                <a:pt x="0" y="497894"/>
              </a:lnTo>
              <a:lnTo>
                <a:pt x="0" y="7089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61CA3-76D3-4108-B9F3-359B19D3AEA2}">
      <dsp:nvSpPr>
        <dsp:cNvPr id="0" name=""/>
        <dsp:cNvSpPr/>
      </dsp:nvSpPr>
      <dsp:spPr>
        <a:xfrm>
          <a:off x="3109631" y="-75230"/>
          <a:ext cx="1073244" cy="681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08401-46C9-4316-A2AB-E30C4FFC9F46}">
      <dsp:nvSpPr>
        <dsp:cNvPr id="0" name=""/>
        <dsp:cNvSpPr/>
      </dsp:nvSpPr>
      <dsp:spPr>
        <a:xfrm>
          <a:off x="3362788" y="165268"/>
          <a:ext cx="1073244" cy="681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Launcher</a:t>
          </a:r>
          <a:endParaRPr lang="en-US" sz="1100" kern="1200" dirty="0"/>
        </a:p>
      </dsp:txBody>
      <dsp:txXfrm>
        <a:off x="3382750" y="185230"/>
        <a:ext cx="1033320" cy="641629"/>
      </dsp:txXfrm>
    </dsp:sp>
    <dsp:sp modelId="{8A1FE270-12A9-4A3D-A844-4BF049B5293E}">
      <dsp:nvSpPr>
        <dsp:cNvPr id="0" name=""/>
        <dsp:cNvSpPr/>
      </dsp:nvSpPr>
      <dsp:spPr>
        <a:xfrm>
          <a:off x="357280" y="1315287"/>
          <a:ext cx="901498" cy="4501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DDDBE-8074-4EB5-9EF3-00D12A50D96E}">
      <dsp:nvSpPr>
        <dsp:cNvPr id="0" name=""/>
        <dsp:cNvSpPr/>
      </dsp:nvSpPr>
      <dsp:spPr>
        <a:xfrm>
          <a:off x="610437" y="1555786"/>
          <a:ext cx="901498" cy="4501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Safe</a:t>
          </a:r>
          <a:endParaRPr lang="en-US" sz="1100" kern="1200" dirty="0"/>
        </a:p>
      </dsp:txBody>
      <dsp:txXfrm>
        <a:off x="623623" y="1568972"/>
        <a:ext cx="875126" cy="423825"/>
      </dsp:txXfrm>
    </dsp:sp>
    <dsp:sp modelId="{46B414FD-E809-4D49-A082-BF4BD5E198CE}">
      <dsp:nvSpPr>
        <dsp:cNvPr id="0" name=""/>
        <dsp:cNvSpPr/>
      </dsp:nvSpPr>
      <dsp:spPr>
        <a:xfrm>
          <a:off x="405355" y="2203667"/>
          <a:ext cx="811729" cy="489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0104DD-C0AE-4265-8D21-A4574EA77B65}">
      <dsp:nvSpPr>
        <dsp:cNvPr id="0" name=""/>
        <dsp:cNvSpPr/>
      </dsp:nvSpPr>
      <dsp:spPr>
        <a:xfrm>
          <a:off x="658511" y="2444166"/>
          <a:ext cx="811729" cy="489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Controlled</a:t>
          </a:r>
          <a:endParaRPr lang="en-US" sz="1100" kern="1200" dirty="0"/>
        </a:p>
      </dsp:txBody>
      <dsp:txXfrm>
        <a:off x="672836" y="2458491"/>
        <a:ext cx="783079" cy="460437"/>
      </dsp:txXfrm>
    </dsp:sp>
    <dsp:sp modelId="{08338E5E-DD6A-4A40-84D2-A3A648648C9B}">
      <dsp:nvSpPr>
        <dsp:cNvPr id="0" name=""/>
        <dsp:cNvSpPr/>
      </dsp:nvSpPr>
      <dsp:spPr>
        <a:xfrm>
          <a:off x="2942816" y="1323722"/>
          <a:ext cx="1149024" cy="461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A7DAD-38D8-401D-B314-8111FC025CF8}">
      <dsp:nvSpPr>
        <dsp:cNvPr id="0" name=""/>
        <dsp:cNvSpPr/>
      </dsp:nvSpPr>
      <dsp:spPr>
        <a:xfrm>
          <a:off x="3195973" y="1564220"/>
          <a:ext cx="1149024" cy="4611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Throws Projectiles</a:t>
          </a:r>
          <a:endParaRPr lang="en-US" sz="1100" kern="1200" dirty="0"/>
        </a:p>
      </dsp:txBody>
      <dsp:txXfrm>
        <a:off x="3209479" y="1577726"/>
        <a:ext cx="1122012" cy="434123"/>
      </dsp:txXfrm>
    </dsp:sp>
    <dsp:sp modelId="{AD8622F8-A853-4B80-8505-1112331C85C0}">
      <dsp:nvSpPr>
        <dsp:cNvPr id="0" name=""/>
        <dsp:cNvSpPr/>
      </dsp:nvSpPr>
      <dsp:spPr>
        <a:xfrm>
          <a:off x="2195028" y="2523494"/>
          <a:ext cx="1124372" cy="440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568CC-3861-440A-8CE0-2CBD792D6902}">
      <dsp:nvSpPr>
        <dsp:cNvPr id="0" name=""/>
        <dsp:cNvSpPr/>
      </dsp:nvSpPr>
      <dsp:spPr>
        <a:xfrm>
          <a:off x="2448185" y="2763993"/>
          <a:ext cx="1124372" cy="44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Accurate</a:t>
          </a:r>
          <a:endParaRPr lang="en-US" sz="1100" kern="1200" dirty="0"/>
        </a:p>
      </dsp:txBody>
      <dsp:txXfrm>
        <a:off x="2461077" y="2776885"/>
        <a:ext cx="1098588" cy="414372"/>
      </dsp:txXfrm>
    </dsp:sp>
    <dsp:sp modelId="{A6A7B735-74CA-49A5-9F2A-4BB2E5F58E67}">
      <dsp:nvSpPr>
        <dsp:cNvPr id="0" name=""/>
        <dsp:cNvSpPr/>
      </dsp:nvSpPr>
      <dsp:spPr>
        <a:xfrm>
          <a:off x="2176072" y="3343412"/>
          <a:ext cx="1089467" cy="496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A30009-CF67-4C20-A258-6FD798A237CB}">
      <dsp:nvSpPr>
        <dsp:cNvPr id="0" name=""/>
        <dsp:cNvSpPr/>
      </dsp:nvSpPr>
      <dsp:spPr>
        <a:xfrm>
          <a:off x="2429228" y="3583911"/>
          <a:ext cx="1089467" cy="496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Precise</a:t>
          </a:r>
          <a:endParaRPr lang="en-US" sz="1100" kern="1200" dirty="0"/>
        </a:p>
      </dsp:txBody>
      <dsp:txXfrm>
        <a:off x="2443777" y="3598460"/>
        <a:ext cx="1060369" cy="467628"/>
      </dsp:txXfrm>
    </dsp:sp>
    <dsp:sp modelId="{E271F7AE-3D01-4745-95AD-3B3375B9D13D}">
      <dsp:nvSpPr>
        <dsp:cNvPr id="0" name=""/>
        <dsp:cNvSpPr/>
      </dsp:nvSpPr>
      <dsp:spPr>
        <a:xfrm>
          <a:off x="3783745" y="2514828"/>
          <a:ext cx="1152852" cy="403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E4849-47F2-4DB0-A1CA-79B819BB31C9}">
      <dsp:nvSpPr>
        <dsp:cNvPr id="0" name=""/>
        <dsp:cNvSpPr/>
      </dsp:nvSpPr>
      <dsp:spPr>
        <a:xfrm>
          <a:off x="4036902" y="2755327"/>
          <a:ext cx="1152852" cy="4035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Fast</a:t>
          </a:r>
          <a:endParaRPr lang="en-US" sz="1100" kern="1200" dirty="0"/>
        </a:p>
      </dsp:txBody>
      <dsp:txXfrm>
        <a:off x="4048723" y="2767148"/>
        <a:ext cx="1129210" cy="379954"/>
      </dsp:txXfrm>
    </dsp:sp>
    <dsp:sp modelId="{636E09E9-973F-4ED2-A246-EA384A30D27C}">
      <dsp:nvSpPr>
        <dsp:cNvPr id="0" name=""/>
        <dsp:cNvSpPr/>
      </dsp:nvSpPr>
      <dsp:spPr>
        <a:xfrm>
          <a:off x="6165830" y="1323722"/>
          <a:ext cx="971240" cy="653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B6E16-FE94-4091-98FF-F764BBADD8B0}">
      <dsp:nvSpPr>
        <dsp:cNvPr id="0" name=""/>
        <dsp:cNvSpPr/>
      </dsp:nvSpPr>
      <dsp:spPr>
        <a:xfrm>
          <a:off x="6418987" y="1564220"/>
          <a:ext cx="971240" cy="6538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Creative</a:t>
          </a:r>
          <a:endParaRPr lang="en-US" sz="1100" kern="1200" dirty="0"/>
        </a:p>
      </dsp:txBody>
      <dsp:txXfrm>
        <a:off x="6438137" y="1583370"/>
        <a:ext cx="932940" cy="615533"/>
      </dsp:txXfrm>
    </dsp:sp>
    <dsp:sp modelId="{AB121859-A400-41D8-94DA-8E9A827314B5}">
      <dsp:nvSpPr>
        <dsp:cNvPr id="0" name=""/>
        <dsp:cNvSpPr/>
      </dsp:nvSpPr>
      <dsp:spPr>
        <a:xfrm>
          <a:off x="5372577" y="2649032"/>
          <a:ext cx="966478" cy="3124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C4F0E-5FCB-40B2-83E7-08AED4A65E2B}">
      <dsp:nvSpPr>
        <dsp:cNvPr id="0" name=""/>
        <dsp:cNvSpPr/>
      </dsp:nvSpPr>
      <dsp:spPr>
        <a:xfrm>
          <a:off x="5625733" y="2889531"/>
          <a:ext cx="966478" cy="312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Original</a:t>
          </a:r>
          <a:endParaRPr lang="en-US" sz="1100" kern="1200" dirty="0"/>
        </a:p>
      </dsp:txBody>
      <dsp:txXfrm>
        <a:off x="5634883" y="2898681"/>
        <a:ext cx="948178" cy="294105"/>
      </dsp:txXfrm>
    </dsp:sp>
    <dsp:sp modelId="{B0BCF0F3-0DD8-496A-BBED-83AC03F90284}">
      <dsp:nvSpPr>
        <dsp:cNvPr id="0" name=""/>
        <dsp:cNvSpPr/>
      </dsp:nvSpPr>
      <dsp:spPr>
        <a:xfrm>
          <a:off x="6914909" y="2640193"/>
          <a:ext cx="1061533" cy="508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48F2C-7D23-4584-AD71-B5BD959A2CDE}">
      <dsp:nvSpPr>
        <dsp:cNvPr id="0" name=""/>
        <dsp:cNvSpPr/>
      </dsp:nvSpPr>
      <dsp:spPr>
        <a:xfrm>
          <a:off x="7168066" y="2880691"/>
          <a:ext cx="1061533" cy="5089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Aesthetically Pleasing</a:t>
          </a:r>
          <a:endParaRPr lang="en-US" sz="1100" kern="1200" dirty="0"/>
        </a:p>
      </dsp:txBody>
      <dsp:txXfrm>
        <a:off x="7182973" y="2895598"/>
        <a:ext cx="1031719" cy="479152"/>
      </dsp:txXfrm>
    </dsp:sp>
    <dsp:sp modelId="{A8DE7DCB-C56A-4217-9541-1714F09A4486}">
      <dsp:nvSpPr>
        <dsp:cNvPr id="0" name=""/>
        <dsp:cNvSpPr/>
      </dsp:nvSpPr>
      <dsp:spPr>
        <a:xfrm>
          <a:off x="6892125" y="3541247"/>
          <a:ext cx="1084317" cy="4517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EC38C-61BD-4E4B-AE1A-25107D87270A}">
      <dsp:nvSpPr>
        <dsp:cNvPr id="0" name=""/>
        <dsp:cNvSpPr/>
      </dsp:nvSpPr>
      <dsp:spPr>
        <a:xfrm>
          <a:off x="7145282" y="3781745"/>
          <a:ext cx="1084317" cy="451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Team Logo and Name</a:t>
          </a:r>
          <a:endParaRPr lang="en-US" sz="1100" kern="1200" dirty="0"/>
        </a:p>
      </dsp:txBody>
      <dsp:txXfrm>
        <a:off x="7158512" y="3794975"/>
        <a:ext cx="1057857" cy="4252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1BEC0-5932-49DE-AC1B-3CEF743B48BC}">
      <dsp:nvSpPr>
        <dsp:cNvPr id="0" name=""/>
        <dsp:cNvSpPr/>
      </dsp:nvSpPr>
      <dsp:spPr>
        <a:xfrm>
          <a:off x="1419" y="514847"/>
          <a:ext cx="1612665" cy="1022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Electricity</a:t>
          </a:r>
          <a:endParaRPr lang="en-US" sz="2600" kern="1200" dirty="0"/>
        </a:p>
      </dsp:txBody>
      <dsp:txXfrm>
        <a:off x="31360" y="544788"/>
        <a:ext cx="1552783" cy="962388"/>
      </dsp:txXfrm>
    </dsp:sp>
    <dsp:sp modelId="{0947EBDD-88E3-4FE6-9D5A-041FA192673D}">
      <dsp:nvSpPr>
        <dsp:cNvPr id="0" name=""/>
        <dsp:cNvSpPr/>
      </dsp:nvSpPr>
      <dsp:spPr>
        <a:xfrm rot="12621">
          <a:off x="1816702" y="785793"/>
          <a:ext cx="380739" cy="4225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1816702" y="870091"/>
        <a:ext cx="266517" cy="253522"/>
      </dsp:txXfrm>
    </dsp:sp>
    <dsp:sp modelId="{C67419EC-A11C-44FD-A6A4-77E90E270F14}">
      <dsp:nvSpPr>
        <dsp:cNvPr id="0" name=""/>
        <dsp:cNvSpPr/>
      </dsp:nvSpPr>
      <dsp:spPr>
        <a:xfrm>
          <a:off x="2286003" y="152396"/>
          <a:ext cx="3542798" cy="4205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Launch Projectiles</a:t>
          </a:r>
          <a:endParaRPr lang="en-US" sz="2600" kern="1200" dirty="0"/>
        </a:p>
      </dsp:txBody>
      <dsp:txXfrm>
        <a:off x="2389768" y="256161"/>
        <a:ext cx="3335268" cy="3997938"/>
      </dsp:txXfrm>
    </dsp:sp>
    <dsp:sp modelId="{69C38458-5AD3-4E3E-B180-4DD7719DDD44}">
      <dsp:nvSpPr>
        <dsp:cNvPr id="0" name=""/>
        <dsp:cNvSpPr/>
      </dsp:nvSpPr>
      <dsp:spPr>
        <a:xfrm rot="21549083">
          <a:off x="5979421" y="858954"/>
          <a:ext cx="342992" cy="4225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5979427" y="944224"/>
        <a:ext cx="240094" cy="253522"/>
      </dsp:txXfrm>
    </dsp:sp>
    <dsp:sp modelId="{D55F96C6-F8A4-4E3F-B1F7-74CE77EBC742}">
      <dsp:nvSpPr>
        <dsp:cNvPr id="0" name=""/>
        <dsp:cNvSpPr/>
      </dsp:nvSpPr>
      <dsp:spPr>
        <a:xfrm>
          <a:off x="6434776" y="533401"/>
          <a:ext cx="1703784" cy="1022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Kinetic Energy</a:t>
          </a:r>
          <a:endParaRPr lang="en-US" sz="2600" kern="1200" dirty="0"/>
        </a:p>
      </dsp:txBody>
      <dsp:txXfrm>
        <a:off x="6464717" y="563342"/>
        <a:ext cx="1643902" cy="9623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3415AB-E8AE-4052-AB40-97638D8DAAB8}">
      <dsp:nvSpPr>
        <dsp:cNvPr id="0" name=""/>
        <dsp:cNvSpPr/>
      </dsp:nvSpPr>
      <dsp:spPr>
        <a:xfrm>
          <a:off x="39751" y="602597"/>
          <a:ext cx="1467780" cy="722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Regulate Electrical Energy</a:t>
          </a:r>
          <a:endParaRPr lang="en-US" sz="1500" kern="1200" dirty="0"/>
        </a:p>
      </dsp:txBody>
      <dsp:txXfrm>
        <a:off x="60912" y="623758"/>
        <a:ext cx="1425458" cy="680178"/>
      </dsp:txXfrm>
    </dsp:sp>
    <dsp:sp modelId="{A0B965F0-B7FB-4667-B434-66361DF6BED0}">
      <dsp:nvSpPr>
        <dsp:cNvPr id="0" name=""/>
        <dsp:cNvSpPr/>
      </dsp:nvSpPr>
      <dsp:spPr>
        <a:xfrm rot="21579290">
          <a:off x="1603704" y="768472"/>
          <a:ext cx="203891" cy="379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603705" y="844560"/>
        <a:ext cx="142724" cy="227712"/>
      </dsp:txXfrm>
    </dsp:sp>
    <dsp:sp modelId="{867770A4-1C33-4731-9EEE-3EED7348EAF3}">
      <dsp:nvSpPr>
        <dsp:cNvPr id="0" name=""/>
        <dsp:cNvSpPr/>
      </dsp:nvSpPr>
      <dsp:spPr>
        <a:xfrm>
          <a:off x="1892225" y="534499"/>
          <a:ext cx="1347619" cy="837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Convert to Potential  Energy</a:t>
          </a:r>
          <a:endParaRPr lang="en-US" sz="1500" kern="1200" dirty="0"/>
        </a:p>
      </dsp:txBody>
      <dsp:txXfrm>
        <a:off x="1916743" y="559017"/>
        <a:ext cx="1298583" cy="7880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752A5-A943-4DF7-952B-DBCD2B8DCA2B}">
      <dsp:nvSpPr>
        <dsp:cNvPr id="0" name=""/>
        <dsp:cNvSpPr/>
      </dsp:nvSpPr>
      <dsp:spPr>
        <a:xfrm>
          <a:off x="4554" y="543778"/>
          <a:ext cx="1361182" cy="969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User Activation</a:t>
          </a:r>
          <a:endParaRPr lang="en-US" sz="1800" kern="1200" dirty="0"/>
        </a:p>
      </dsp:txBody>
      <dsp:txXfrm>
        <a:off x="32960" y="572184"/>
        <a:ext cx="1304370" cy="913030"/>
      </dsp:txXfrm>
    </dsp:sp>
    <dsp:sp modelId="{984D19D8-D013-4CDB-95E5-08E050019889}">
      <dsp:nvSpPr>
        <dsp:cNvPr id="0" name=""/>
        <dsp:cNvSpPr/>
      </dsp:nvSpPr>
      <dsp:spPr>
        <a:xfrm>
          <a:off x="1501854" y="859913"/>
          <a:ext cx="288570" cy="337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501854" y="927428"/>
        <a:ext cx="201999" cy="202543"/>
      </dsp:txXfrm>
    </dsp:sp>
    <dsp:sp modelId="{47A1A188-E7F5-4468-A7F8-139756493EEF}">
      <dsp:nvSpPr>
        <dsp:cNvPr id="0" name=""/>
        <dsp:cNvSpPr/>
      </dsp:nvSpPr>
      <dsp:spPr>
        <a:xfrm>
          <a:off x="1910208" y="543778"/>
          <a:ext cx="1361182" cy="969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Process Input</a:t>
          </a:r>
          <a:endParaRPr lang="en-US" sz="1800" kern="1200" dirty="0"/>
        </a:p>
      </dsp:txBody>
      <dsp:txXfrm>
        <a:off x="1938614" y="572184"/>
        <a:ext cx="1304370" cy="913030"/>
      </dsp:txXfrm>
    </dsp:sp>
    <dsp:sp modelId="{E25F8F9A-1704-4127-96DA-05651678FB67}">
      <dsp:nvSpPr>
        <dsp:cNvPr id="0" name=""/>
        <dsp:cNvSpPr/>
      </dsp:nvSpPr>
      <dsp:spPr>
        <a:xfrm rot="20603753">
          <a:off x="3476863" y="658908"/>
          <a:ext cx="255741" cy="337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478463" y="737385"/>
        <a:ext cx="179019" cy="202543"/>
      </dsp:txXfrm>
    </dsp:sp>
    <dsp:sp modelId="{533BAA13-EC84-45F9-AB87-C61B9BDA98BE}">
      <dsp:nvSpPr>
        <dsp:cNvPr id="0" name=""/>
        <dsp:cNvSpPr/>
      </dsp:nvSpPr>
      <dsp:spPr>
        <a:xfrm>
          <a:off x="3733800" y="0"/>
          <a:ext cx="1361182" cy="969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Convert to Kinetic Energy </a:t>
          </a:r>
          <a:endParaRPr lang="en-US" sz="1800" kern="1200" dirty="0"/>
        </a:p>
      </dsp:txBody>
      <dsp:txXfrm>
        <a:off x="3762206" y="28406"/>
        <a:ext cx="1304370" cy="913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0F34-4BFE-4EDC-833D-D915314750CF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C244-5BCF-4176-8931-F63970B8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9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0F34-4BFE-4EDC-833D-D915314750CF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C244-5BCF-4176-8931-F63970B8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52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0F34-4BFE-4EDC-833D-D915314750CF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C244-5BCF-4176-8931-F63970B8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1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0F34-4BFE-4EDC-833D-D915314750CF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C244-5BCF-4176-8931-F63970B8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3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0F34-4BFE-4EDC-833D-D915314750CF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C244-5BCF-4176-8931-F63970B8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3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0F34-4BFE-4EDC-833D-D915314750CF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C244-5BCF-4176-8931-F63970B8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0F34-4BFE-4EDC-833D-D915314750CF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C244-5BCF-4176-8931-F63970B8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6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0F34-4BFE-4EDC-833D-D915314750CF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C244-5BCF-4176-8931-F63970B8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6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0F34-4BFE-4EDC-833D-D915314750CF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C244-5BCF-4176-8931-F63970B8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5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0F34-4BFE-4EDC-833D-D915314750CF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C244-5BCF-4176-8931-F63970B8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0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0F34-4BFE-4EDC-833D-D915314750CF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C244-5BCF-4176-8931-F63970B8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6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0F34-4BFE-4EDC-833D-D915314750CF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7C244-5BCF-4176-8931-F63970B8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8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Tree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6642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5410200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Sean Basler</a:t>
            </a:r>
          </a:p>
          <a:p>
            <a:r>
              <a:rPr lang="en-US" dirty="0" smtClean="0"/>
              <a:t>Caleb Olson</a:t>
            </a:r>
          </a:p>
          <a:p>
            <a:r>
              <a:rPr lang="en-US" dirty="0" smtClean="0"/>
              <a:t>Montana </a:t>
            </a:r>
            <a:r>
              <a:rPr lang="en-US" dirty="0" err="1" smtClean="0"/>
              <a:t>Kempfer</a:t>
            </a:r>
            <a:endParaRPr lang="en-US" dirty="0" smtClean="0"/>
          </a:p>
          <a:p>
            <a:r>
              <a:rPr lang="en-US" dirty="0" smtClean="0"/>
              <a:t>Andrew </a:t>
            </a:r>
            <a:r>
              <a:rPr lang="en-US" dirty="0" err="1" smtClean="0"/>
              <a:t>Kueny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276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 smtClean="0"/>
              <a:t>Model Black-box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84232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06186" y="4038600"/>
            <a:ext cx="1600200" cy="990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User </a:t>
            </a:r>
            <a:r>
              <a:rPr lang="en-US" dirty="0" smtClean="0">
                <a:solidFill>
                  <a:schemeClr val="bg1"/>
                </a:solidFill>
              </a:rPr>
              <a:t>activation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286000" y="4267200"/>
            <a:ext cx="457200" cy="4572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010400" y="4038600"/>
            <a:ext cx="1600200" cy="990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Score Points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477000" y="4267200"/>
            <a:ext cx="457200" cy="4572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Model- Details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18971"/>
              </p:ext>
            </p:extLst>
          </p:nvPr>
        </p:nvGraphicFramePr>
        <p:xfrm>
          <a:off x="1447800" y="1676400"/>
          <a:ext cx="34290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34924908"/>
              </p:ext>
            </p:extLst>
          </p:nvPr>
        </p:nvGraphicFramePr>
        <p:xfrm>
          <a:off x="1447800" y="3112492"/>
          <a:ext cx="51816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ight Arrow 5"/>
          <p:cNvSpPr/>
          <p:nvPr/>
        </p:nvSpPr>
        <p:spPr>
          <a:xfrm rot="976265">
            <a:off x="4793549" y="2783041"/>
            <a:ext cx="340187" cy="39029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629400" y="3379867"/>
            <a:ext cx="304800" cy="39029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010400" y="3200400"/>
            <a:ext cx="1219200" cy="7492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Score Points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58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58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Objective Tree </vt:lpstr>
      <vt:lpstr>Functional Model Black-box</vt:lpstr>
      <vt:lpstr>Functional Model- Details</vt:lpstr>
    </vt:vector>
  </TitlesOfParts>
  <Company>Missouri University of Science and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Basler, Sean A. (S&amp;T-Student)</dc:creator>
  <cp:lastModifiedBy>Basler, Sean A. (S&amp;T-Student)</cp:lastModifiedBy>
  <cp:revision>7</cp:revision>
  <dcterms:created xsi:type="dcterms:W3CDTF">2013-09-06T15:12:33Z</dcterms:created>
  <dcterms:modified xsi:type="dcterms:W3CDTF">2013-09-06T16:21:27Z</dcterms:modified>
</cp:coreProperties>
</file>