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70"/>
  </p:normalViewPr>
  <p:slideViewPr>
    <p:cSldViewPr snapToGrid="0">
      <p:cViewPr varScale="1">
        <p:scale>
          <a:sx n="130" d="100"/>
          <a:sy n="130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02F07-2881-8D88-423B-399628286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864976-E141-D56D-8C70-1FA939942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1CEE11-D75C-99D9-739F-2EA09EC3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78F2-0F2C-AC42-9350-D6E37DEEF7D9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3548F1-246E-842D-ED55-E671E03B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695F75-5A14-6C03-B92F-D24681D3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E8-D358-AC4C-89F8-10F77067F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75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BC778-960F-5D55-CE62-EC30CE19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9242A8-1B7D-BCE8-BF0A-01B3CCDF6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54509B-CF41-6DCE-CCF1-8A25A558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78F2-0F2C-AC42-9350-D6E37DEEF7D9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094122-44F0-0565-1340-94967ADB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AF3D15-6AD1-81A0-0119-2C25FA42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E8-D358-AC4C-89F8-10F77067F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39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989DDA5-C353-0BD1-FC9A-5093C3BBD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CF5EFF-A5FD-D471-D647-11C932E18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091BA0-77A1-FEF9-7E41-A5CFBC0C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78F2-0F2C-AC42-9350-D6E37DEEF7D9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2CC01C-25F0-898A-1930-56E496ED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98B0F8-EC04-B667-D163-7A001473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E8-D358-AC4C-89F8-10F77067F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18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75E6C-B395-908D-A454-0CF572A9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46EBDC-C72F-D2C2-3DD4-EB59B3E48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A8C2C3-BFEA-498B-0049-0858C492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78F2-0F2C-AC42-9350-D6E37DEEF7D9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065A65-C54B-EEFE-11E2-9632E50C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8C2734-9CCD-056C-06DF-6E1697BC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E8-D358-AC4C-89F8-10F77067F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6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4328A-9511-DA1D-5DD9-CC838CDB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C74F2E-2065-96BD-F3C5-1432343FA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425FC4-2B75-C88A-CD7F-E8BEE072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78F2-0F2C-AC42-9350-D6E37DEEF7D9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2D8FEF-89D1-7EB6-84B1-477AAEEF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7E10D-5DBE-4F6E-589C-0A1F757C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E8-D358-AC4C-89F8-10F77067F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83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0A04E-80E7-8FBA-566B-883CF8BF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CA91F8-4095-12C3-F05E-8F51B0063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82E716-744C-3033-AEA2-A641367A9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2CBB03-446A-6527-BFED-D1D1E468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78F2-0F2C-AC42-9350-D6E37DEEF7D9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15BC1D-6DF6-2358-6870-6FDF8F27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F5F6B9-6B92-C219-0F78-879EE5AE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E8-D358-AC4C-89F8-10F77067F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16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50673-184F-B8E7-2BD4-DE7271DC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D179CA-665A-637B-5171-3806FA9CB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D17551-4015-32AA-BB61-48B9017DC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D3B5AF-3B48-CE11-CF1D-23F0CDD90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4C504E-817A-5C68-021F-276848898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8D72C4-2B72-AE6B-1522-233711DB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78F2-0F2C-AC42-9350-D6E37DEEF7D9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CE1002-E8F9-9F37-517F-CA35ACE2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583EA34-BCB9-4B74-A90B-4A0065ED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E8-D358-AC4C-89F8-10F77067F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96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90A6C-7FCB-A6D3-5107-C6CB72D2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E1962A-2E23-74E5-DF0B-B6803B48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78F2-0F2C-AC42-9350-D6E37DEEF7D9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CACDB0-BAC8-78AA-9631-13EC73C6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C37AC3-6E80-A5E4-DB2B-5D1EBB98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E8-D358-AC4C-89F8-10F77067F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1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C77090-DBDE-02CF-DE83-E75FD7AC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78F2-0F2C-AC42-9350-D6E37DEEF7D9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CA03330-6F53-2B4D-B420-CF928DFC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6BFD4F-2B7F-3C73-B750-D8470D3D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E8-D358-AC4C-89F8-10F77067F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67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0553B-4509-D087-962F-638684F8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967A36-4F81-635D-DD83-2A1BAFBE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2F9748-2D50-195E-CE7F-1279BB12E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0F34BB-5088-37DC-F634-B13A5439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78F2-0F2C-AC42-9350-D6E37DEEF7D9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9F5214-A56C-7D51-8F42-38163F30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C09F41-AB01-F709-0C8F-9B1056DB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E8-D358-AC4C-89F8-10F77067F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25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68F63B-4202-22C8-0A21-3D8FAB24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7D901E-2506-CA07-A49B-3AC83FC08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6B20FF-2185-B336-990C-4AB7F2152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826B68-9C56-E3C9-E1AF-0D3A337D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78F2-0F2C-AC42-9350-D6E37DEEF7D9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0597C6-65A2-F6DE-D808-E38A7EE8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2BC5E0-6637-19FC-B6B4-7CD853D2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11E8-D358-AC4C-89F8-10F77067F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86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14E21-D405-436B-C912-CE5F7961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78882A-688D-8EDD-18C2-0653131F9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B43C79-249F-6F45-6372-BBECB940A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578F2-0F2C-AC42-9350-D6E37DEEF7D9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893A77-84CB-89E9-EC71-085140DB8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EE2DA5-3E01-6D00-8B87-5707CEEB0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611E8-D358-AC4C-89F8-10F77067FD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38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EE87C-A4D4-4A4C-1FB0-C26194B2F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8382" y="87086"/>
            <a:ext cx="6651172" cy="1197429"/>
          </a:xfrm>
        </p:spPr>
        <p:txBody>
          <a:bodyPr/>
          <a:lstStyle/>
          <a:p>
            <a:r>
              <a:rPr lang="en-US" dirty="0"/>
              <a:t>Temp Mail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383C1F-5555-2B73-72AE-8A4692A08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9211" y="6475866"/>
            <a:ext cx="9144000" cy="1655762"/>
          </a:xfrm>
        </p:spPr>
        <p:txBody>
          <a:bodyPr/>
          <a:lstStyle/>
          <a:p>
            <a:r>
              <a:rPr lang="ru-RU" dirty="0"/>
              <a:t>Подготовил</a:t>
            </a:r>
            <a:r>
              <a:rPr lang="en-US" dirty="0"/>
              <a:t>:</a:t>
            </a:r>
            <a:r>
              <a:rPr lang="ru-RU" dirty="0"/>
              <a:t> Ахметов Адиль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2F1AB7E-7619-77A7-A827-71607BA1DDAE}"/>
              </a:ext>
            </a:extLst>
          </p:cNvPr>
          <p:cNvSpPr/>
          <p:nvPr/>
        </p:nvSpPr>
        <p:spPr>
          <a:xfrm rot="1528918">
            <a:off x="-853399" y="1769222"/>
            <a:ext cx="7282543" cy="97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0F58688-8E37-0400-D121-83ABBE708962}"/>
              </a:ext>
            </a:extLst>
          </p:cNvPr>
          <p:cNvSpPr/>
          <p:nvPr/>
        </p:nvSpPr>
        <p:spPr>
          <a:xfrm rot="9180461">
            <a:off x="5721579" y="1683697"/>
            <a:ext cx="7282543" cy="97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13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EE87C-A4D4-4A4C-1FB0-C26194B2F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8382" y="87086"/>
            <a:ext cx="6651172" cy="1197429"/>
          </a:xfrm>
        </p:spPr>
        <p:txBody>
          <a:bodyPr/>
          <a:lstStyle/>
          <a:p>
            <a:r>
              <a:rPr lang="ru-RU" dirty="0"/>
              <a:t>Что это?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383C1F-5555-2B73-72AE-8A4692A08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549327"/>
            <a:ext cx="9144000" cy="1109759"/>
          </a:xfrm>
        </p:spPr>
        <p:txBody>
          <a:bodyPr/>
          <a:lstStyle/>
          <a:p>
            <a:r>
              <a:rPr lang="en-US" dirty="0"/>
              <a:t>Temp Mail -  </a:t>
            </a:r>
            <a:r>
              <a:rPr lang="ru-RU" dirty="0"/>
              <a:t>Это приложение одноразовой почты</a:t>
            </a:r>
            <a:r>
              <a:rPr lang="en-US" dirty="0"/>
              <a:t>.</a:t>
            </a:r>
            <a:r>
              <a:rPr lang="ru-RU" dirty="0"/>
              <a:t> Данный почтовый адрес временный и полностью анонимный</a:t>
            </a:r>
            <a:r>
              <a:rPr lang="en-US" dirty="0"/>
              <a:t>.</a:t>
            </a:r>
            <a:r>
              <a:rPr lang="ru-RU" dirty="0"/>
              <a:t> Пользователь запустивший приложение сразу получает случайны почтовый адрес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2F1AB7E-7619-77A7-A827-71607BA1DDAE}"/>
              </a:ext>
            </a:extLst>
          </p:cNvPr>
          <p:cNvSpPr/>
          <p:nvPr/>
        </p:nvSpPr>
        <p:spPr>
          <a:xfrm rot="1528918">
            <a:off x="-853399" y="1769222"/>
            <a:ext cx="7282543" cy="97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0F58688-8E37-0400-D121-83ABBE708962}"/>
              </a:ext>
            </a:extLst>
          </p:cNvPr>
          <p:cNvSpPr/>
          <p:nvPr/>
        </p:nvSpPr>
        <p:spPr>
          <a:xfrm rot="9180461">
            <a:off x="5721579" y="1683697"/>
            <a:ext cx="7282543" cy="97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27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EE87C-A4D4-4A4C-1FB0-C26194B2F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8382" y="87086"/>
            <a:ext cx="6651172" cy="1197429"/>
          </a:xfrm>
        </p:spPr>
        <p:txBody>
          <a:bodyPr/>
          <a:lstStyle/>
          <a:p>
            <a:r>
              <a:rPr lang="ru-RU" dirty="0"/>
              <a:t>В чем идея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383C1F-5555-2B73-72AE-8A4692A08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549327"/>
            <a:ext cx="9144000" cy="1655762"/>
          </a:xfrm>
        </p:spPr>
        <p:txBody>
          <a:bodyPr/>
          <a:lstStyle/>
          <a:p>
            <a:r>
              <a:rPr lang="ru-RU" dirty="0"/>
              <a:t>Не всем хочется вводить свою рабочий почтовый адрес для быстрой регистрации на сайтах</a:t>
            </a:r>
            <a:r>
              <a:rPr lang="en-US" dirty="0"/>
              <a:t>,</a:t>
            </a:r>
            <a:r>
              <a:rPr lang="ru-RU" dirty="0"/>
              <a:t> из-за возможности получения спам</a:t>
            </a:r>
            <a:r>
              <a:rPr lang="en-US" dirty="0"/>
              <a:t>,</a:t>
            </a:r>
            <a:r>
              <a:rPr lang="ru-RU" dirty="0"/>
              <a:t> взлома почтового адреса</a:t>
            </a:r>
            <a:r>
              <a:rPr lang="en-US" dirty="0"/>
              <a:t>.</a:t>
            </a:r>
            <a:r>
              <a:rPr lang="ru-RU" dirty="0"/>
              <a:t>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2F1AB7E-7619-77A7-A827-71607BA1DDAE}"/>
              </a:ext>
            </a:extLst>
          </p:cNvPr>
          <p:cNvSpPr/>
          <p:nvPr/>
        </p:nvSpPr>
        <p:spPr>
          <a:xfrm rot="1528918">
            <a:off x="-853399" y="1769222"/>
            <a:ext cx="7282543" cy="97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0F58688-8E37-0400-D121-83ABBE708962}"/>
              </a:ext>
            </a:extLst>
          </p:cNvPr>
          <p:cNvSpPr/>
          <p:nvPr/>
        </p:nvSpPr>
        <p:spPr>
          <a:xfrm rot="9180461">
            <a:off x="5721579" y="1683697"/>
            <a:ext cx="7282543" cy="97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76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EE87C-A4D4-4A4C-1FB0-C26194B2F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0413" y="145807"/>
            <a:ext cx="6651172" cy="1197429"/>
          </a:xfrm>
        </p:spPr>
        <p:txBody>
          <a:bodyPr>
            <a:noAutofit/>
          </a:bodyPr>
          <a:lstStyle/>
          <a:p>
            <a:r>
              <a:rPr lang="ru-RU" sz="3600" dirty="0"/>
              <a:t>В чем отличия обычного от одноразового почтового адреса?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383C1F-5555-2B73-72AE-8A4692A08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539027"/>
            <a:ext cx="9144000" cy="3318974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b="0" dirty="0">
                <a:effectLst/>
                <a:latin typeface="Menlo" panose="020B0609030804020204" pitchFamily="49" charset="0"/>
              </a:rPr>
              <a:t>Не требует регистрации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b="0" dirty="0">
                <a:effectLst/>
                <a:latin typeface="Menlo" panose="020B0609030804020204" pitchFamily="49" charset="0"/>
              </a:rPr>
              <a:t>Является полностью анонимной: личные данные, сам адрес и письма удаляются после того, как вы удалите почтовый адрес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b="0" dirty="0">
                <a:effectLst/>
                <a:latin typeface="Menlo" panose="020B0609030804020204" pitchFamily="49" charset="0"/>
              </a:rPr>
              <a:t>Сообщения доставляются достаточно быстро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b="0" dirty="0">
                <a:effectLst/>
                <a:latin typeface="Menlo" panose="020B0609030804020204" pitchFamily="49" charset="0"/>
              </a:rPr>
              <a:t>Адрес почты генерируется автоматически, вам не придется подбирать свободное название вручную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b="0" dirty="0">
                <a:effectLst/>
                <a:latin typeface="Menlo" panose="020B0609030804020204" pitchFamily="49" charset="0"/>
              </a:rPr>
              <a:t>Для безопасности данные на почте хранятся максимум 7 дней, хотя мало кто будет так долго использовать одноразовый адрес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b="0" dirty="0">
              <a:effectLst/>
              <a:latin typeface="Menlo" panose="020B06090308040202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2F1AB7E-7619-77A7-A827-71607BA1DDAE}"/>
              </a:ext>
            </a:extLst>
          </p:cNvPr>
          <p:cNvSpPr/>
          <p:nvPr/>
        </p:nvSpPr>
        <p:spPr>
          <a:xfrm rot="1528918">
            <a:off x="-853399" y="1769222"/>
            <a:ext cx="7282543" cy="97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0F58688-8E37-0400-D121-83ABBE708962}"/>
              </a:ext>
            </a:extLst>
          </p:cNvPr>
          <p:cNvSpPr/>
          <p:nvPr/>
        </p:nvSpPr>
        <p:spPr>
          <a:xfrm rot="9180461">
            <a:off x="5721579" y="1683697"/>
            <a:ext cx="7282543" cy="97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71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EE87C-A4D4-4A4C-1FB0-C26194B2F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0"/>
            <a:ext cx="11769212" cy="82497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работы приложения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383C1F-5555-2B73-72AE-8A4692A08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5353" y="6952634"/>
            <a:ext cx="9144000" cy="1655762"/>
          </a:xfrm>
        </p:spPr>
        <p:txBody>
          <a:bodyPr/>
          <a:lstStyle/>
          <a:p>
            <a:r>
              <a:rPr lang="ru-RU" dirty="0"/>
              <a:t>]л</a:t>
            </a:r>
            <a:r>
              <a:rPr lang="en-US" dirty="0"/>
              <a:t>:</a:t>
            </a:r>
            <a:r>
              <a:rPr lang="ru-RU" dirty="0"/>
              <a:t> Ахметов Адиль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2F1AB7E-7619-77A7-A827-71607BA1DDAE}"/>
              </a:ext>
            </a:extLst>
          </p:cNvPr>
          <p:cNvSpPr/>
          <p:nvPr/>
        </p:nvSpPr>
        <p:spPr>
          <a:xfrm rot="5632283">
            <a:off x="-5159928" y="1591830"/>
            <a:ext cx="7282543" cy="97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0F58688-8E37-0400-D121-83ABBE708962}"/>
              </a:ext>
            </a:extLst>
          </p:cNvPr>
          <p:cNvSpPr/>
          <p:nvPr/>
        </p:nvSpPr>
        <p:spPr>
          <a:xfrm>
            <a:off x="-1005206" y="785708"/>
            <a:ext cx="14202412" cy="838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AB2A8F-38EE-C9C8-3FBB-3618CD9A1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33" y="914131"/>
            <a:ext cx="10987406" cy="594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4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EE87C-A4D4-4A4C-1FB0-C26194B2F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30" y="0"/>
            <a:ext cx="11769212" cy="82497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работы приложения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383C1F-5555-2B73-72AE-8A4692A08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5353" y="6952634"/>
            <a:ext cx="9144000" cy="1655762"/>
          </a:xfrm>
        </p:spPr>
        <p:txBody>
          <a:bodyPr/>
          <a:lstStyle/>
          <a:p>
            <a:r>
              <a:rPr lang="ru-RU" dirty="0"/>
              <a:t>]л</a:t>
            </a:r>
            <a:r>
              <a:rPr lang="en-US" dirty="0"/>
              <a:t>:</a:t>
            </a:r>
            <a:r>
              <a:rPr lang="ru-RU" dirty="0"/>
              <a:t> Ахметов Адиль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2F1AB7E-7619-77A7-A827-71607BA1DDAE}"/>
              </a:ext>
            </a:extLst>
          </p:cNvPr>
          <p:cNvSpPr/>
          <p:nvPr/>
        </p:nvSpPr>
        <p:spPr>
          <a:xfrm rot="5632283">
            <a:off x="-5159928" y="1591830"/>
            <a:ext cx="7282543" cy="97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0F58688-8E37-0400-D121-83ABBE708962}"/>
              </a:ext>
            </a:extLst>
          </p:cNvPr>
          <p:cNvSpPr/>
          <p:nvPr/>
        </p:nvSpPr>
        <p:spPr>
          <a:xfrm>
            <a:off x="-1005206" y="785708"/>
            <a:ext cx="14202412" cy="838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693839-0798-6080-7309-AD9644E3D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154" y="1075573"/>
            <a:ext cx="6511822" cy="57968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A6784B-37FA-7ABA-8B5B-5540B4504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46" y="1071716"/>
            <a:ext cx="2548231" cy="540255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DB11D96-0433-4443-8CAE-CE13D6482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865" y="1655260"/>
            <a:ext cx="7772400" cy="507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3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EE87C-A4D4-4A4C-1FB0-C26194B2F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3188" y="417266"/>
            <a:ext cx="6651172" cy="1197429"/>
          </a:xfrm>
        </p:spPr>
        <p:txBody>
          <a:bodyPr>
            <a:normAutofit fontScale="90000"/>
          </a:bodyPr>
          <a:lstStyle/>
          <a:p>
            <a:r>
              <a:rPr lang="ru-RU" dirty="0"/>
              <a:t>Всем большое 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383C1F-5555-2B73-72AE-8A4692A08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1922" y="7639547"/>
            <a:ext cx="9144000" cy="110975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2F1AB7E-7619-77A7-A827-71607BA1DDAE}"/>
              </a:ext>
            </a:extLst>
          </p:cNvPr>
          <p:cNvSpPr/>
          <p:nvPr/>
        </p:nvSpPr>
        <p:spPr>
          <a:xfrm rot="1528918">
            <a:off x="-853399" y="1769222"/>
            <a:ext cx="7282543" cy="97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0F58688-8E37-0400-D121-83ABBE708962}"/>
              </a:ext>
            </a:extLst>
          </p:cNvPr>
          <p:cNvSpPr/>
          <p:nvPr/>
        </p:nvSpPr>
        <p:spPr>
          <a:xfrm rot="9180461">
            <a:off x="5721579" y="1683697"/>
            <a:ext cx="7282543" cy="97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0592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148</Words>
  <Application>Microsoft Macintosh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Тема Office</vt:lpstr>
      <vt:lpstr>Temp Mail</vt:lpstr>
      <vt:lpstr>Что это?</vt:lpstr>
      <vt:lpstr>В чем идея</vt:lpstr>
      <vt:lpstr>В чем отличия обычного от одноразового почтового адреса?</vt:lpstr>
      <vt:lpstr>Пример работы приложения</vt:lpstr>
      <vt:lpstr>Пример работы приложения</vt:lpstr>
      <vt:lpstr>Всем большое 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 Mail</dc:title>
  <dc:creator>Microsoft Office User</dc:creator>
  <cp:lastModifiedBy>Microsoft Office User</cp:lastModifiedBy>
  <cp:revision>1</cp:revision>
  <dcterms:created xsi:type="dcterms:W3CDTF">2023-12-04T12:28:04Z</dcterms:created>
  <dcterms:modified xsi:type="dcterms:W3CDTF">2023-12-04T14:04:14Z</dcterms:modified>
</cp:coreProperties>
</file>