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 H" userId="d991ded89a5c2d44" providerId="LiveId" clId="{F71469E6-ECC7-45AA-896B-663F2E3E84D8}"/>
    <pc:docChg chg="undo custSel addSld modSld">
      <pc:chgData name="P H" userId="d991ded89a5c2d44" providerId="LiveId" clId="{F71469E6-ECC7-45AA-896B-663F2E3E84D8}" dt="2024-12-04T21:56:07.132" v="4169" actId="1076"/>
      <pc:docMkLst>
        <pc:docMk/>
      </pc:docMkLst>
      <pc:sldChg chg="addSp modSp mod">
        <pc:chgData name="P H" userId="d991ded89a5c2d44" providerId="LiveId" clId="{F71469E6-ECC7-45AA-896B-663F2E3E84D8}" dt="2024-12-04T19:01:24.353" v="2839" actId="1076"/>
        <pc:sldMkLst>
          <pc:docMk/>
          <pc:sldMk cId="4294472597" sldId="256"/>
        </pc:sldMkLst>
        <pc:spChg chg="mod">
          <ac:chgData name="P H" userId="d991ded89a5c2d44" providerId="LiveId" clId="{F71469E6-ECC7-45AA-896B-663F2E3E84D8}" dt="2024-12-04T17:40:45.351" v="0" actId="207"/>
          <ac:spMkLst>
            <pc:docMk/>
            <pc:sldMk cId="4294472597" sldId="256"/>
            <ac:spMk id="6" creationId="{8327F422-7F7F-2540-F25B-21E2E6FC3339}"/>
          </ac:spMkLst>
        </pc:spChg>
        <pc:spChg chg="mod">
          <ac:chgData name="P H" userId="d991ded89a5c2d44" providerId="LiveId" clId="{F71469E6-ECC7-45AA-896B-663F2E3E84D8}" dt="2024-12-04T18:58:49.829" v="2796" actId="1076"/>
          <ac:spMkLst>
            <pc:docMk/>
            <pc:sldMk cId="4294472597" sldId="256"/>
            <ac:spMk id="7" creationId="{C03508C1-FFAC-1BCF-87AD-4766C1449504}"/>
          </ac:spMkLst>
        </pc:spChg>
        <pc:spChg chg="mod">
          <ac:chgData name="P H" userId="d991ded89a5c2d44" providerId="LiveId" clId="{F71469E6-ECC7-45AA-896B-663F2E3E84D8}" dt="2024-12-04T18:58:53.995" v="2797" actId="1076"/>
          <ac:spMkLst>
            <pc:docMk/>
            <pc:sldMk cId="4294472597" sldId="256"/>
            <ac:spMk id="8" creationId="{F1E4F166-2D5D-C575-D9B1-B998B43ACF8A}"/>
          </ac:spMkLst>
        </pc:spChg>
        <pc:spChg chg="mod">
          <ac:chgData name="P H" userId="d991ded89a5c2d44" providerId="LiveId" clId="{F71469E6-ECC7-45AA-896B-663F2E3E84D8}" dt="2024-12-04T18:58:57.173" v="2798" actId="1076"/>
          <ac:spMkLst>
            <pc:docMk/>
            <pc:sldMk cId="4294472597" sldId="256"/>
            <ac:spMk id="9" creationId="{F1CEF2DC-6FB5-7A41-9717-D665260F5A50}"/>
          </ac:spMkLst>
        </pc:spChg>
        <pc:spChg chg="mod">
          <ac:chgData name="P H" userId="d991ded89a5c2d44" providerId="LiveId" clId="{F71469E6-ECC7-45AA-896B-663F2E3E84D8}" dt="2024-12-04T18:17:37.597" v="681" actId="20577"/>
          <ac:spMkLst>
            <pc:docMk/>
            <pc:sldMk cId="4294472597" sldId="256"/>
            <ac:spMk id="12" creationId="{BBBCF500-AA95-1840-0C03-76B8D4EBCF98}"/>
          </ac:spMkLst>
        </pc:spChg>
        <pc:spChg chg="mod">
          <ac:chgData name="P H" userId="d991ded89a5c2d44" providerId="LiveId" clId="{F71469E6-ECC7-45AA-896B-663F2E3E84D8}" dt="2024-12-04T18:48:02.258" v="2282" actId="20577"/>
          <ac:spMkLst>
            <pc:docMk/>
            <pc:sldMk cId="4294472597" sldId="256"/>
            <ac:spMk id="14" creationId="{386C15C8-9504-1735-321D-FA59AA56EE25}"/>
          </ac:spMkLst>
        </pc:spChg>
        <pc:spChg chg="mod">
          <ac:chgData name="P H" userId="d991ded89a5c2d44" providerId="LiveId" clId="{F71469E6-ECC7-45AA-896B-663F2E3E84D8}" dt="2024-12-04T18:08:49.465" v="489" actId="20577"/>
          <ac:spMkLst>
            <pc:docMk/>
            <pc:sldMk cId="4294472597" sldId="256"/>
            <ac:spMk id="21" creationId="{55F0E36E-FC51-10D6-7CDC-7972E110F75E}"/>
          </ac:spMkLst>
        </pc:spChg>
        <pc:spChg chg="add mod">
          <ac:chgData name="P H" userId="d991ded89a5c2d44" providerId="LiveId" clId="{F71469E6-ECC7-45AA-896B-663F2E3E84D8}" dt="2024-12-04T19:01:24.353" v="2839" actId="1076"/>
          <ac:spMkLst>
            <pc:docMk/>
            <pc:sldMk cId="4294472597" sldId="256"/>
            <ac:spMk id="22" creationId="{08C15E9D-5146-422C-8AF6-CE781957876D}"/>
          </ac:spMkLst>
        </pc:spChg>
        <pc:graphicFrameChg chg="mod modGraphic">
          <ac:chgData name="P H" userId="d991ded89a5c2d44" providerId="LiveId" clId="{F71469E6-ECC7-45AA-896B-663F2E3E84D8}" dt="2024-12-04T17:53:03.792" v="118" actId="207"/>
          <ac:graphicFrameMkLst>
            <pc:docMk/>
            <pc:sldMk cId="4294472597" sldId="256"/>
            <ac:graphicFrameMk id="13" creationId="{652FD9CB-1F97-0106-856E-2D69CC3F1823}"/>
          </ac:graphicFrameMkLst>
        </pc:graphicFrameChg>
      </pc:sldChg>
      <pc:sldChg chg="addSp delSp modSp new mod modClrScheme chgLayout">
        <pc:chgData name="P H" userId="d991ded89a5c2d44" providerId="LiveId" clId="{F71469E6-ECC7-45AA-896B-663F2E3E84D8}" dt="2024-12-04T21:55:22.761" v="4159" actId="20577"/>
        <pc:sldMkLst>
          <pc:docMk/>
          <pc:sldMk cId="3440895305" sldId="257"/>
        </pc:sldMkLst>
        <pc:spChg chg="del mod ord">
          <ac:chgData name="P H" userId="d991ded89a5c2d44" providerId="LiveId" clId="{F71469E6-ECC7-45AA-896B-663F2E3E84D8}" dt="2024-12-04T18:30:49.496" v="962" actId="700"/>
          <ac:spMkLst>
            <pc:docMk/>
            <pc:sldMk cId="3440895305" sldId="257"/>
            <ac:spMk id="2" creationId="{0CC443B9-A9BB-4915-98D6-87677B81FCDA}"/>
          </ac:spMkLst>
        </pc:spChg>
        <pc:spChg chg="mod ord">
          <ac:chgData name="P H" userId="d991ded89a5c2d44" providerId="LiveId" clId="{F71469E6-ECC7-45AA-896B-663F2E3E84D8}" dt="2024-12-04T18:54:08.682" v="2700" actId="20577"/>
          <ac:spMkLst>
            <pc:docMk/>
            <pc:sldMk cId="3440895305" sldId="257"/>
            <ac:spMk id="3" creationId="{778CCB26-D03F-4EDA-AC53-A0B988BF8F87}"/>
          </ac:spMkLst>
        </pc:spChg>
        <pc:spChg chg="add mod ord">
          <ac:chgData name="P H" userId="d991ded89a5c2d44" providerId="LiveId" clId="{F71469E6-ECC7-45AA-896B-663F2E3E84D8}" dt="2024-12-04T18:31:46.844" v="1026" actId="207"/>
          <ac:spMkLst>
            <pc:docMk/>
            <pc:sldMk cId="3440895305" sldId="257"/>
            <ac:spMk id="4" creationId="{4C4F9305-AF24-4D70-95C0-7B1DE4108BD6}"/>
          </ac:spMkLst>
        </pc:spChg>
        <pc:spChg chg="add mod ord">
          <ac:chgData name="P H" userId="d991ded89a5c2d44" providerId="LiveId" clId="{F71469E6-ECC7-45AA-896B-663F2E3E84D8}" dt="2024-12-04T21:55:22.761" v="4159" actId="20577"/>
          <ac:spMkLst>
            <pc:docMk/>
            <pc:sldMk cId="3440895305" sldId="257"/>
            <ac:spMk id="5" creationId="{0BA85C6D-549B-4F1C-820C-8DE5ACD13BF2}"/>
          </ac:spMkLst>
        </pc:spChg>
        <pc:spChg chg="add mod">
          <ac:chgData name="P H" userId="d991ded89a5c2d44" providerId="LiveId" clId="{F71469E6-ECC7-45AA-896B-663F2E3E84D8}" dt="2024-12-04T18:56:33.554" v="2765" actId="20577"/>
          <ac:spMkLst>
            <pc:docMk/>
            <pc:sldMk cId="3440895305" sldId="257"/>
            <ac:spMk id="7" creationId="{75DDE2DB-2886-4BD9-8BF3-39EB641D5033}"/>
          </ac:spMkLst>
        </pc:spChg>
      </pc:sldChg>
      <pc:sldChg chg="addSp delSp modSp new mod modClrScheme chgLayout">
        <pc:chgData name="P H" userId="d991ded89a5c2d44" providerId="LiveId" clId="{F71469E6-ECC7-45AA-896B-663F2E3E84D8}" dt="2024-12-04T21:56:07.132" v="4169" actId="1076"/>
        <pc:sldMkLst>
          <pc:docMk/>
          <pc:sldMk cId="850426798" sldId="258"/>
        </pc:sldMkLst>
        <pc:spChg chg="mod ord">
          <ac:chgData name="P H" userId="d991ded89a5c2d44" providerId="LiveId" clId="{F71469E6-ECC7-45AA-896B-663F2E3E84D8}" dt="2024-12-04T19:24:56.223" v="3469" actId="700"/>
          <ac:spMkLst>
            <pc:docMk/>
            <pc:sldMk cId="850426798" sldId="258"/>
            <ac:spMk id="2" creationId="{06729579-7A2E-408B-B9FB-C70FD8EFF952}"/>
          </ac:spMkLst>
        </pc:spChg>
        <pc:spChg chg="del mod ord">
          <ac:chgData name="P H" userId="d991ded89a5c2d44" providerId="LiveId" clId="{F71469E6-ECC7-45AA-896B-663F2E3E84D8}" dt="2024-12-04T19:01:49.785" v="2858" actId="700"/>
          <ac:spMkLst>
            <pc:docMk/>
            <pc:sldMk cId="850426798" sldId="258"/>
            <ac:spMk id="3" creationId="{E2B96F05-547F-4CCD-AB2A-4C8739765F30}"/>
          </ac:spMkLst>
        </pc:spChg>
        <pc:spChg chg="del">
          <ac:chgData name="P H" userId="d991ded89a5c2d44" providerId="LiveId" clId="{F71469E6-ECC7-45AA-896B-663F2E3E84D8}" dt="2024-12-04T19:01:49.785" v="2858" actId="700"/>
          <ac:spMkLst>
            <pc:docMk/>
            <pc:sldMk cId="850426798" sldId="258"/>
            <ac:spMk id="4" creationId="{68CC35A3-6894-41C1-9BF2-D1AA8D1BE3E2}"/>
          </ac:spMkLst>
        </pc:spChg>
        <pc:spChg chg="add mod ord">
          <ac:chgData name="P H" userId="d991ded89a5c2d44" providerId="LiveId" clId="{F71469E6-ECC7-45AA-896B-663F2E3E84D8}" dt="2024-12-04T21:55:39.367" v="4165" actId="20577"/>
          <ac:spMkLst>
            <pc:docMk/>
            <pc:sldMk cId="850426798" sldId="258"/>
            <ac:spMk id="5" creationId="{FAEA8BA0-E2E3-437C-82B7-6F7085A056A8}"/>
          </ac:spMkLst>
        </pc:spChg>
        <pc:spChg chg="add mod ord">
          <ac:chgData name="P H" userId="d991ded89a5c2d44" providerId="LiveId" clId="{F71469E6-ECC7-45AA-896B-663F2E3E84D8}" dt="2024-12-04T19:38:36.559" v="4148" actId="6549"/>
          <ac:spMkLst>
            <pc:docMk/>
            <pc:sldMk cId="850426798" sldId="258"/>
            <ac:spMk id="10" creationId="{2AF25015-781E-4D2C-9211-67B334AE3FFD}"/>
          </ac:spMkLst>
        </pc:spChg>
        <pc:picChg chg="add del mod">
          <ac:chgData name="P H" userId="d991ded89a5c2d44" providerId="LiveId" clId="{F71469E6-ECC7-45AA-896B-663F2E3E84D8}" dt="2024-12-04T19:45:55.897" v="4150" actId="478"/>
          <ac:picMkLst>
            <pc:docMk/>
            <pc:sldMk cId="850426798" sldId="258"/>
            <ac:picMk id="7" creationId="{81CEBCBA-81F2-4821-B12E-829EABAC1BDF}"/>
          </ac:picMkLst>
        </pc:picChg>
        <pc:picChg chg="add del mod">
          <ac:chgData name="P H" userId="d991ded89a5c2d44" providerId="LiveId" clId="{F71469E6-ECC7-45AA-896B-663F2E3E84D8}" dt="2024-12-04T19:22:49.509" v="3466" actId="478"/>
          <ac:picMkLst>
            <pc:docMk/>
            <pc:sldMk cId="850426798" sldId="258"/>
            <ac:picMk id="8" creationId="{1B673203-882F-4BA2-B498-8E523D284208}"/>
          </ac:picMkLst>
        </pc:picChg>
        <pc:picChg chg="add mod modCrop">
          <ac:chgData name="P H" userId="d991ded89a5c2d44" providerId="LiveId" clId="{F71469E6-ECC7-45AA-896B-663F2E3E84D8}" dt="2024-12-04T19:37:20.221" v="4145" actId="732"/>
          <ac:picMkLst>
            <pc:docMk/>
            <pc:sldMk cId="850426798" sldId="258"/>
            <ac:picMk id="9" creationId="{15DC9330-C31A-4339-96AC-BAB1F4A1D41F}"/>
          </ac:picMkLst>
        </pc:picChg>
        <pc:picChg chg="add mod">
          <ac:chgData name="P H" userId="d991ded89a5c2d44" providerId="LiveId" clId="{F71469E6-ECC7-45AA-896B-663F2E3E84D8}" dt="2024-12-04T21:56:07.132" v="4169" actId="1076"/>
          <ac:picMkLst>
            <pc:docMk/>
            <pc:sldMk cId="850426798" sldId="258"/>
            <ac:picMk id="12" creationId="{7059084D-E3F3-40D4-A1AB-33E179FA8D44}"/>
          </ac:picMkLst>
        </pc:picChg>
      </pc:sldChg>
    </pc:docChg>
  </pc:docChgLst>
  <pc:docChgLst>
    <pc:chgData name="Conor Walsh" userId="19971cb4955be7a1" providerId="LiveId" clId="{8045E20F-4E94-47B9-A509-4F8A1EECC2F6}"/>
    <pc:docChg chg="modSld">
      <pc:chgData name="Conor Walsh" userId="19971cb4955be7a1" providerId="LiveId" clId="{8045E20F-4E94-47B9-A509-4F8A1EECC2F6}" dt="2024-12-04T03:36:21.686" v="1" actId="20577"/>
      <pc:docMkLst>
        <pc:docMk/>
      </pc:docMkLst>
      <pc:sldChg chg="modSp mod">
        <pc:chgData name="Conor Walsh" userId="19971cb4955be7a1" providerId="LiveId" clId="{8045E20F-4E94-47B9-A509-4F8A1EECC2F6}" dt="2024-12-04T03:36:21.686" v="1" actId="20577"/>
        <pc:sldMkLst>
          <pc:docMk/>
          <pc:sldMk cId="4294472597" sldId="256"/>
        </pc:sldMkLst>
        <pc:spChg chg="mod">
          <ac:chgData name="Conor Walsh" userId="19971cb4955be7a1" providerId="LiveId" clId="{8045E20F-4E94-47B9-A509-4F8A1EECC2F6}" dt="2024-12-04T03:36:21.686" v="1" actId="20577"/>
          <ac:spMkLst>
            <pc:docMk/>
            <pc:sldMk cId="4294472597" sldId="256"/>
            <ac:spMk id="21" creationId="{55F0E36E-FC51-10D6-7CDC-7972E110F7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B4132-16B5-47E1-9D44-035CFEA27E79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86638-F418-4D5B-9DBD-7ADD68E29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86638-F418-4D5B-9DBD-7ADD68E29B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9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0C50-2BA3-4031-AE36-B75C8449C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F98C1-6D79-2570-200C-88799C786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CB92-CCD7-52B4-CE2C-1644753F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FAE4-68DF-BF9E-79E3-3E0CCF1F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7D347-5F25-BCF4-FD27-84AB70DB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B0EE-6C66-312E-6F4E-514AD40B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F2CFA-5442-E034-B833-AD2A45D72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947A-5C6F-4DD0-7A2F-63B5860B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1628-2646-C2FD-07E1-A772156E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D4A0A-5F27-155A-2C5E-33A61BE3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23C99-535E-0606-3D0D-0C8998CF0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53D55-ACDA-ECE1-51B3-6D75C955B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5242D-2F07-BFB7-FDE7-43B954F9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A931D-0094-6036-C273-B43F4579A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EBF7-2A0C-2EC4-B391-A0983670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7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F1E0-EA85-F91F-0C28-6FDCD0D6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CC3CD-FAEE-0DE1-6961-2A6B6E9E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3954-40EE-F105-3994-12BEF5B4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AC86B-5E62-4D66-D399-8780FDCF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8B60-DD86-8A31-7324-553FD605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ECBE-953D-64BD-4E26-059BB6A9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F420-F37E-5461-A67F-10C047FC3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B7B00-09BD-CCA1-9158-106306A2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FCB93-5F33-D0A2-821D-ECC6535D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A532-7A8B-B818-D057-4DC8554C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425F-5ADE-1765-C96A-CBF8C0E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3C5B-DAD7-7649-E915-E92F5F07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4CA8-6404-79B1-26A2-C6DD36A76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C3130-F877-FFEC-DB09-1592A3FD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214E0-4DEA-CA80-72A4-8EC83D13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F4460-8893-C920-3FBF-AE90C6C9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5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B85F-D641-0FED-5656-340826F6E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176A6-FF49-D67E-70A2-B7E01B0E3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01D40-22C5-26F5-A7FC-F663FFC12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F97CD-94BE-54E8-8F27-B4882B1B4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3CA52-00F4-F42F-445C-E09C8D4FC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3BE7D-EF85-86DF-F1D7-89DE6E9B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9B43-AAC1-AEF4-B8F7-0F25A6DA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CEB06-B99B-9228-31F5-9691A13F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67D4-81FF-6680-A4B3-B29BFC5C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AE85-AAAD-C6BE-E73B-06C924E9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46773-22C5-B617-C030-419BDFA1D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AA57E-62F8-EEAC-9FDE-03708EBC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8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DF994-F691-D817-1DFB-4D911E69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574E3-FE7D-FC53-08F9-5C31BFD6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BD338-E0E2-75D7-D3BF-867D5414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FA2B-4EFC-F765-EEEE-0CF1F527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0622-3C99-AB12-E4A6-DAEE00E8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6F38C-140A-D38C-78A5-3DA877934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608A-90D3-B52E-5FD6-189073BE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ABF1E-AEAB-0E7A-DDE5-072F8A1B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0D64F-14B6-0CB7-533D-5A732047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CCC6-B21C-842D-AA65-406DAF06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B22DB-A08A-284D-3A5E-1097392DF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D71FF-5E68-EDE6-222E-2197395E0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0F426-5289-BFCC-6AF0-73E1063D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BAF3F-6C90-2C8C-5C79-7C4FB53E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D5A3-9558-C14B-63D5-6D1AB3A6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2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89213-6F74-1BE3-0891-8FCF4C7E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CF91-76A2-D256-B5BC-8A0452B18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BECD-605D-897D-9A9E-3FCDA7B66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98E44-8DC2-498E-820A-F6266B05975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27D4A-C8D7-E4B8-7B35-E3ADF7215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22AA-4865-EFC7-4398-32B9D8FF7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7B1C6-955C-4F2E-90AF-EEB146D81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77417E-1698-0373-6FEC-E667B3C6B53E}"/>
              </a:ext>
            </a:extLst>
          </p:cNvPr>
          <p:cNvSpPr/>
          <p:nvPr/>
        </p:nvSpPr>
        <p:spPr>
          <a:xfrm>
            <a:off x="0" y="0"/>
            <a:ext cx="125729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2DF26-2753-1A46-C5A2-9F0E12DD3F18}"/>
              </a:ext>
            </a:extLst>
          </p:cNvPr>
          <p:cNvSpPr/>
          <p:nvPr/>
        </p:nvSpPr>
        <p:spPr>
          <a:xfrm>
            <a:off x="1257297" y="0"/>
            <a:ext cx="1093470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7F422-7F7F-2540-F25B-21E2E6FC3339}"/>
              </a:ext>
            </a:extLst>
          </p:cNvPr>
          <p:cNvSpPr/>
          <p:nvPr/>
        </p:nvSpPr>
        <p:spPr>
          <a:xfrm rot="16200000">
            <a:off x="5846536" y="-4589237"/>
            <a:ext cx="1756228" cy="109347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508C1-FFAC-1BCF-87AD-4766C1449504}"/>
              </a:ext>
            </a:extLst>
          </p:cNvPr>
          <p:cNvSpPr txBox="1"/>
          <p:nvPr/>
        </p:nvSpPr>
        <p:spPr>
          <a:xfrm>
            <a:off x="2242958" y="1966685"/>
            <a:ext cx="2148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Performance</a:t>
            </a:r>
          </a:p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EF2DC-6FB5-7A41-9717-D665260F5A50}"/>
              </a:ext>
            </a:extLst>
          </p:cNvPr>
          <p:cNvSpPr txBox="1"/>
          <p:nvPr/>
        </p:nvSpPr>
        <p:spPr>
          <a:xfrm>
            <a:off x="6879919" y="1966685"/>
            <a:ext cx="26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Financial Assessment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065DD-F39E-9855-2660-06216E0C003B}"/>
              </a:ext>
            </a:extLst>
          </p:cNvPr>
          <p:cNvSpPr/>
          <p:nvPr/>
        </p:nvSpPr>
        <p:spPr>
          <a:xfrm rot="16200000">
            <a:off x="4463658" y="-870343"/>
            <a:ext cx="4521985" cy="10934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4F166-2D5D-C575-D9B1-B998B43ACF8A}"/>
              </a:ext>
            </a:extLst>
          </p:cNvPr>
          <p:cNvSpPr txBox="1"/>
          <p:nvPr/>
        </p:nvSpPr>
        <p:spPr>
          <a:xfrm>
            <a:off x="4731804" y="1966685"/>
            <a:ext cx="21481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Player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CF500-AA95-1840-0C03-76B8D4EBCF98}"/>
              </a:ext>
            </a:extLst>
          </p:cNvPr>
          <p:cNvSpPr txBox="1"/>
          <p:nvPr/>
        </p:nvSpPr>
        <p:spPr>
          <a:xfrm>
            <a:off x="2036533" y="462615"/>
            <a:ext cx="9376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bg1"/>
                </a:solidFill>
              </a:rPr>
              <a:t>MLB Performance Evaluation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2FD9CB-1F97-0106-856E-2D69CC3F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660676"/>
              </p:ext>
            </p:extLst>
          </p:nvPr>
        </p:nvGraphicFramePr>
        <p:xfrm>
          <a:off x="0" y="0"/>
          <a:ext cx="1257300" cy="6867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583565904"/>
                    </a:ext>
                  </a:extLst>
                </a:gridCol>
              </a:tblGrid>
              <a:tr h="2707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Team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62869"/>
                  </a:ext>
                </a:extLst>
              </a:tr>
              <a:tr h="1840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713093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87100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82466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835523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9188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683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159821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15852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178228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97388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737114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HOU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408863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KCR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518846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960870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535095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1739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87466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69066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72260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NYY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56398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OAK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731328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937550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41168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SDP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034034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76745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SFG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482869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STL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42057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68370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2522"/>
                  </a:ext>
                </a:extLst>
              </a:tr>
              <a:tr h="22089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WSH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61266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86C15C8-9504-1735-321D-FA59AA56EE25}"/>
              </a:ext>
            </a:extLst>
          </p:cNvPr>
          <p:cNvSpPr txBox="1"/>
          <p:nvPr/>
        </p:nvSpPr>
        <p:spPr>
          <a:xfrm>
            <a:off x="1735367" y="1272402"/>
            <a:ext cx="1045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 statistical analysis of team &amp; player performances for all 30 MLB teams, including an organizational financial assessment.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CF123A-1B89-D90C-5043-5C065ADA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958" y="2641821"/>
            <a:ext cx="5681839" cy="38831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1F92B90-68A4-F76D-F99F-ED9426777379}"/>
              </a:ext>
            </a:extLst>
          </p:cNvPr>
          <p:cNvSpPr txBox="1"/>
          <p:nvPr/>
        </p:nvSpPr>
        <p:spPr>
          <a:xfrm>
            <a:off x="4933948" y="6522232"/>
            <a:ext cx="299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7E018B-60A1-C10A-88C4-086A3DC57D53}"/>
              </a:ext>
            </a:extLst>
          </p:cNvPr>
          <p:cNvSpPr/>
          <p:nvPr/>
        </p:nvSpPr>
        <p:spPr>
          <a:xfrm>
            <a:off x="5233806" y="6629241"/>
            <a:ext cx="299858" cy="12453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09F45A0-670B-3C3D-E26C-3FA3F7E0B1B6}"/>
              </a:ext>
            </a:extLst>
          </p:cNvPr>
          <p:cNvSpPr/>
          <p:nvPr/>
        </p:nvSpPr>
        <p:spPr>
          <a:xfrm rot="10800000">
            <a:off x="4586467" y="6629241"/>
            <a:ext cx="299858" cy="124536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B0CAC-244C-BD90-A3FC-115B99A6433A}"/>
              </a:ext>
            </a:extLst>
          </p:cNvPr>
          <p:cNvSpPr txBox="1"/>
          <p:nvPr/>
        </p:nvSpPr>
        <p:spPr>
          <a:xfrm>
            <a:off x="5586954" y="6534834"/>
            <a:ext cx="673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4DF951-B782-D82E-ED72-7914C297C33A}"/>
              </a:ext>
            </a:extLst>
          </p:cNvPr>
          <p:cNvSpPr txBox="1"/>
          <p:nvPr/>
        </p:nvSpPr>
        <p:spPr>
          <a:xfrm>
            <a:off x="3731316" y="6546368"/>
            <a:ext cx="100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Previous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F0E36E-FC51-10D6-7CDC-7972E110F75E}"/>
              </a:ext>
            </a:extLst>
          </p:cNvPr>
          <p:cNvSpPr txBox="1"/>
          <p:nvPr/>
        </p:nvSpPr>
        <p:spPr>
          <a:xfrm>
            <a:off x="8521700" y="3212013"/>
            <a:ext cx="332740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Hitters sorted by weighted runs above average (</a:t>
            </a:r>
            <a:r>
              <a:rPr lang="en-US" i="1" dirty="0" err="1">
                <a:solidFill>
                  <a:schemeClr val="accent1"/>
                </a:solidFill>
                <a:latin typeface="+mj-lt"/>
              </a:rPr>
              <a:t>wRAA</a:t>
            </a:r>
            <a:r>
              <a:rPr lang="en-US" i="1" dirty="0">
                <a:latin typeface="+mj-lt"/>
              </a:rPr>
              <a:t>). Follow this link to read about acquisition recommendations for underperforming hitters by one of our contributors, Patrick Holsey:</a:t>
            </a:r>
          </a:p>
          <a:p>
            <a:pPr algn="ctr"/>
            <a:endParaRPr lang="en-US" i="1" dirty="0">
              <a:latin typeface="+mj-lt"/>
            </a:endParaRPr>
          </a:p>
          <a:p>
            <a:pPr algn="ctr"/>
            <a:r>
              <a:rPr lang="en-US" b="1" i="1" dirty="0">
                <a:solidFill>
                  <a:schemeClr val="accent1"/>
                </a:solidFill>
                <a:latin typeface="+mj-lt"/>
              </a:rPr>
              <a:t>Rays Replacement Candidates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15E9D-5146-422C-8AF6-CE781957876D}"/>
              </a:ext>
            </a:extLst>
          </p:cNvPr>
          <p:cNvSpPr txBox="1"/>
          <p:nvPr/>
        </p:nvSpPr>
        <p:spPr>
          <a:xfrm>
            <a:off x="9451667" y="1965915"/>
            <a:ext cx="262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Previous Research</a:t>
            </a:r>
          </a:p>
        </p:txBody>
      </p:sp>
    </p:spTree>
    <p:extLst>
      <p:ext uri="{BB962C8B-B14F-4D97-AF65-F5344CB8AC3E}">
        <p14:creationId xmlns:p14="http://schemas.microsoft.com/office/powerpoint/2010/main" val="429447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4F9305-AF24-4D70-95C0-7B1DE410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81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Content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CB26-D03F-4EDA-AC53-A0B988BF8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8654"/>
            <a:ext cx="5181600" cy="2268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latin typeface="+mj-lt"/>
              </a:rPr>
              <a:t>Team Performance Evaluation</a:t>
            </a:r>
            <a:endParaRPr lang="en-US" i="1" dirty="0">
              <a:latin typeface="+mj-lt"/>
            </a:endParaRPr>
          </a:p>
          <a:p>
            <a:r>
              <a:rPr lang="en-US" sz="1600" dirty="0"/>
              <a:t>Allows the user to sort hitting or pitching metrics by team roster and export to excel or pdf</a:t>
            </a:r>
          </a:p>
          <a:p>
            <a:r>
              <a:rPr lang="en-US" sz="1600" dirty="0"/>
              <a:t>Provides player acquisition recommendations on team level based on comparable salary levels to underperforming players</a:t>
            </a:r>
          </a:p>
          <a:p>
            <a:r>
              <a:rPr lang="en-US" sz="1600" dirty="0"/>
              <a:t>Allows positional and lineup reconstruction with projected team record</a:t>
            </a:r>
          </a:p>
          <a:p>
            <a:endParaRPr lang="en-US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A85C6D-549B-4F1C-820C-8DE5ACD13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8654"/>
            <a:ext cx="5181600" cy="22684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1" dirty="0">
                <a:latin typeface="+mj-lt"/>
              </a:rPr>
              <a:t>  Player Performance Evaluation</a:t>
            </a:r>
          </a:p>
          <a:p>
            <a:pPr lvl="1"/>
            <a:r>
              <a:rPr lang="en-US" sz="1600" dirty="0"/>
              <a:t>Allows the user to select an individual player to review current performance indicators</a:t>
            </a:r>
          </a:p>
          <a:p>
            <a:pPr lvl="1"/>
            <a:r>
              <a:rPr lang="en-US" sz="1600" dirty="0"/>
              <a:t>Provides suitable replacements with higher/lower performance marks within a suitable salary range</a:t>
            </a:r>
          </a:p>
          <a:p>
            <a:pPr lvl="1"/>
            <a:r>
              <a:rPr lang="en-US" sz="1600" dirty="0"/>
              <a:t>Allows mix-and-match of replacement players to current roster based on the “best-case, worst-case” optimization approach and export to excel or pdf</a:t>
            </a:r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DE2DB-2886-4BD9-8BF3-39EB641D5033}"/>
              </a:ext>
            </a:extLst>
          </p:cNvPr>
          <p:cNvSpPr txBox="1"/>
          <p:nvPr/>
        </p:nvSpPr>
        <p:spPr>
          <a:xfrm>
            <a:off x="2803280" y="3903785"/>
            <a:ext cx="65854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latin typeface="+mj-lt"/>
              </a:rPr>
              <a:t>Overall Financial Assessment</a:t>
            </a:r>
          </a:p>
          <a:p>
            <a:pPr algn="ctr"/>
            <a:endParaRPr lang="en-US" sz="1600" b="1" i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current valuation, revenue, and payroll of selected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export to excel or 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comparison of selected team to other local professional teams and competitors in the MLB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the user to tune underlying factors via connected sliders for updated projections (ex. lowering ticket price increases concessions price)</a:t>
            </a:r>
          </a:p>
        </p:txBody>
      </p:sp>
    </p:spTree>
    <p:extLst>
      <p:ext uri="{BB962C8B-B14F-4D97-AF65-F5344CB8AC3E}">
        <p14:creationId xmlns:p14="http://schemas.microsoft.com/office/powerpoint/2010/main" val="34408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9579-7A2E-408B-B9FB-C70FD8EF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Previous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EA8BA0-E2E3-437C-82B7-6F7085A05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075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+mj-lt"/>
              </a:rPr>
              <a:t>             Relocation Assessment</a:t>
            </a:r>
          </a:p>
          <a:p>
            <a:pPr lvl="1"/>
            <a:r>
              <a:rPr lang="en-US" sz="1600" dirty="0"/>
              <a:t>Provides team fanbase map and highlights candidate cities for relocation</a:t>
            </a:r>
          </a:p>
          <a:p>
            <a:r>
              <a:rPr lang="en-US" sz="1600" dirty="0"/>
              <a:t>Links to previous research and assessments completed on selected team</a:t>
            </a:r>
          </a:p>
          <a:p>
            <a:r>
              <a:rPr lang="en-US" sz="1600" dirty="0"/>
              <a:t>Provides links to statistical and financial references for users to verify and complete their own studies</a:t>
            </a:r>
          </a:p>
          <a:p>
            <a:r>
              <a:rPr lang="en-US" sz="1600" dirty="0"/>
              <a:t>Links to recent news articles for selected team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AF25015-781E-4D2C-9211-67B334AE3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3162" y="1825625"/>
            <a:ext cx="6280638" cy="4351338"/>
          </a:xfrm>
        </p:spPr>
        <p:txBody>
          <a:bodyPr>
            <a:normAutofit/>
          </a:bodyPr>
          <a:lstStyle/>
          <a:p>
            <a:pPr lvl="1"/>
            <a:r>
              <a:rPr lang="en-US" sz="1600" dirty="0"/>
              <a:t>Click city candidates for more information</a:t>
            </a:r>
          </a:p>
          <a:p>
            <a:pPr lvl="1"/>
            <a:r>
              <a:rPr lang="en-US" sz="1600" dirty="0"/>
              <a:t>Click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  <a:r>
              <a:rPr lang="en-US" sz="1600" dirty="0"/>
              <a:t> for methodology and results</a:t>
            </a:r>
          </a:p>
          <a:p>
            <a:pPr lvl="1"/>
            <a:r>
              <a:rPr lang="en-US" sz="1600" dirty="0"/>
              <a:t>Click </a:t>
            </a:r>
            <a:r>
              <a:rPr lang="en-US" sz="1600" dirty="0">
                <a:solidFill>
                  <a:schemeClr val="accent1"/>
                </a:solidFill>
              </a:rPr>
              <a:t>here</a:t>
            </a:r>
            <a:r>
              <a:rPr lang="en-US" sz="1600" dirty="0"/>
              <a:t> for future recommendations</a:t>
            </a:r>
          </a:p>
        </p:txBody>
      </p:sp>
      <p:pic>
        <p:nvPicPr>
          <p:cNvPr id="9" name="Picture 8" descr="Tampa Bay Rays New Logo PNG vector in SVG, PDF, AI, CDR format">
            <a:extLst>
              <a:ext uri="{FF2B5EF4-FFF2-40B4-BE49-F238E27FC236}">
                <a16:creationId xmlns:a16="http://schemas.microsoft.com/office/drawing/2014/main" id="{15DC9330-C31A-4339-96AC-BAB1F4A1D41F}"/>
              </a:ext>
            </a:extLst>
          </p:cNvPr>
          <p:cNvPicPr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2" b="17851"/>
          <a:stretch/>
        </p:blipFill>
        <p:spPr bwMode="auto">
          <a:xfrm>
            <a:off x="1026504" y="1825624"/>
            <a:ext cx="707046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59084D-E3F3-40D4-A1AB-33E179FA8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42" y="2809794"/>
            <a:ext cx="6035434" cy="35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26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325</Words>
  <Application>Microsoft Office PowerPoint</Application>
  <PresentationFormat>Widescreen</PresentationFormat>
  <Paragraphs>68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Content Description</vt:lpstr>
      <vt:lpstr>Previous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Conor Walsh</dc:creator>
  <cp:lastModifiedBy>P H</cp:lastModifiedBy>
  <cp:revision>11</cp:revision>
  <dcterms:created xsi:type="dcterms:W3CDTF">2024-12-04T03:35:47Z</dcterms:created>
  <dcterms:modified xsi:type="dcterms:W3CDTF">2024-12-04T22:02:09Z</dcterms:modified>
</cp:coreProperties>
</file>