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image" Target="../media/image85.wmf"/><Relationship Id="rId18" Type="http://schemas.openxmlformats.org/officeDocument/2006/relationships/image" Target="../media/image90.wmf"/><Relationship Id="rId3" Type="http://schemas.openxmlformats.org/officeDocument/2006/relationships/image" Target="../media/image75.wmf"/><Relationship Id="rId7" Type="http://schemas.openxmlformats.org/officeDocument/2006/relationships/image" Target="../media/image79.wmf"/><Relationship Id="rId12" Type="http://schemas.openxmlformats.org/officeDocument/2006/relationships/image" Target="../media/image84.wmf"/><Relationship Id="rId17" Type="http://schemas.openxmlformats.org/officeDocument/2006/relationships/image" Target="../media/image89.wmf"/><Relationship Id="rId2" Type="http://schemas.openxmlformats.org/officeDocument/2006/relationships/image" Target="../media/image74.wmf"/><Relationship Id="rId16" Type="http://schemas.openxmlformats.org/officeDocument/2006/relationships/image" Target="../media/image88.wmf"/><Relationship Id="rId20" Type="http://schemas.openxmlformats.org/officeDocument/2006/relationships/image" Target="../media/image92.wmf"/><Relationship Id="rId1" Type="http://schemas.openxmlformats.org/officeDocument/2006/relationships/image" Target="../media/image73.wmf"/><Relationship Id="rId6" Type="http://schemas.openxmlformats.org/officeDocument/2006/relationships/image" Target="../media/image78.wmf"/><Relationship Id="rId11" Type="http://schemas.openxmlformats.org/officeDocument/2006/relationships/image" Target="../media/image83.wmf"/><Relationship Id="rId5" Type="http://schemas.openxmlformats.org/officeDocument/2006/relationships/image" Target="../media/image77.wmf"/><Relationship Id="rId15" Type="http://schemas.openxmlformats.org/officeDocument/2006/relationships/image" Target="../media/image87.wmf"/><Relationship Id="rId10" Type="http://schemas.openxmlformats.org/officeDocument/2006/relationships/image" Target="../media/image82.wmf"/><Relationship Id="rId19" Type="http://schemas.openxmlformats.org/officeDocument/2006/relationships/image" Target="../media/image91.wmf"/><Relationship Id="rId4" Type="http://schemas.openxmlformats.org/officeDocument/2006/relationships/image" Target="../media/image76.wmf"/><Relationship Id="rId9" Type="http://schemas.openxmlformats.org/officeDocument/2006/relationships/image" Target="../media/image81.wmf"/><Relationship Id="rId14" Type="http://schemas.openxmlformats.org/officeDocument/2006/relationships/image" Target="../media/image8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image" Target="../media/image108.wmf"/><Relationship Id="rId18" Type="http://schemas.openxmlformats.org/officeDocument/2006/relationships/image" Target="../media/image113.wmf"/><Relationship Id="rId3" Type="http://schemas.openxmlformats.org/officeDocument/2006/relationships/image" Target="../media/image98.wmf"/><Relationship Id="rId7" Type="http://schemas.openxmlformats.org/officeDocument/2006/relationships/image" Target="../media/image102.wmf"/><Relationship Id="rId12" Type="http://schemas.openxmlformats.org/officeDocument/2006/relationships/image" Target="../media/image107.wmf"/><Relationship Id="rId17" Type="http://schemas.openxmlformats.org/officeDocument/2006/relationships/image" Target="../media/image112.wmf"/><Relationship Id="rId2" Type="http://schemas.openxmlformats.org/officeDocument/2006/relationships/image" Target="../media/image97.wmf"/><Relationship Id="rId16" Type="http://schemas.openxmlformats.org/officeDocument/2006/relationships/image" Target="../media/image111.wmf"/><Relationship Id="rId1" Type="http://schemas.openxmlformats.org/officeDocument/2006/relationships/image" Target="../media/image96.wmf"/><Relationship Id="rId6" Type="http://schemas.openxmlformats.org/officeDocument/2006/relationships/image" Target="../media/image101.wmf"/><Relationship Id="rId11" Type="http://schemas.openxmlformats.org/officeDocument/2006/relationships/image" Target="../media/image106.wmf"/><Relationship Id="rId5" Type="http://schemas.openxmlformats.org/officeDocument/2006/relationships/image" Target="../media/image100.wmf"/><Relationship Id="rId15" Type="http://schemas.openxmlformats.org/officeDocument/2006/relationships/image" Target="../media/image11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 Id="rId14" Type="http://schemas.openxmlformats.org/officeDocument/2006/relationships/image" Target="../media/image10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image" Target="../media/image130.wmf"/><Relationship Id="rId3" Type="http://schemas.openxmlformats.org/officeDocument/2006/relationships/image" Target="../media/image120.wmf"/><Relationship Id="rId7" Type="http://schemas.openxmlformats.org/officeDocument/2006/relationships/image" Target="../media/image124.wmf"/><Relationship Id="rId12" Type="http://schemas.openxmlformats.org/officeDocument/2006/relationships/image" Target="../media/image129.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11" Type="http://schemas.openxmlformats.org/officeDocument/2006/relationships/image" Target="../media/image128.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143.wmf"/><Relationship Id="rId3" Type="http://schemas.openxmlformats.org/officeDocument/2006/relationships/image" Target="../media/image133.wmf"/><Relationship Id="rId7" Type="http://schemas.openxmlformats.org/officeDocument/2006/relationships/image" Target="../media/image137.wmf"/><Relationship Id="rId12" Type="http://schemas.openxmlformats.org/officeDocument/2006/relationships/image" Target="../media/image142.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11" Type="http://schemas.openxmlformats.org/officeDocument/2006/relationships/image" Target="../media/image141.wmf"/><Relationship Id="rId5" Type="http://schemas.openxmlformats.org/officeDocument/2006/relationships/image" Target="../media/image135.wmf"/><Relationship Id="rId10" Type="http://schemas.openxmlformats.org/officeDocument/2006/relationships/image" Target="../media/image140.wmf"/><Relationship Id="rId4" Type="http://schemas.openxmlformats.org/officeDocument/2006/relationships/image" Target="../media/image134.wmf"/><Relationship Id="rId9" Type="http://schemas.openxmlformats.org/officeDocument/2006/relationships/image" Target="../media/image139.wmf"/><Relationship Id="rId14" Type="http://schemas.openxmlformats.org/officeDocument/2006/relationships/image" Target="../media/image14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image" Target="../media/image157.wmf"/><Relationship Id="rId3" Type="http://schemas.openxmlformats.org/officeDocument/2006/relationships/image" Target="../media/image147.wmf"/><Relationship Id="rId7" Type="http://schemas.openxmlformats.org/officeDocument/2006/relationships/image" Target="../media/image151.wmf"/><Relationship Id="rId12" Type="http://schemas.openxmlformats.org/officeDocument/2006/relationships/image" Target="../media/image156.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11" Type="http://schemas.openxmlformats.org/officeDocument/2006/relationships/image" Target="../media/image155.wmf"/><Relationship Id="rId5" Type="http://schemas.openxmlformats.org/officeDocument/2006/relationships/image" Target="../media/image149.wmf"/><Relationship Id="rId10" Type="http://schemas.openxmlformats.org/officeDocument/2006/relationships/image" Target="../media/image154.wmf"/><Relationship Id="rId4" Type="http://schemas.openxmlformats.org/officeDocument/2006/relationships/image" Target="../media/image148.wmf"/><Relationship Id="rId9" Type="http://schemas.openxmlformats.org/officeDocument/2006/relationships/image" Target="../media/image15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60.wmf"/><Relationship Id="rId7" Type="http://schemas.openxmlformats.org/officeDocument/2006/relationships/image" Target="../media/image164.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11" Type="http://schemas.openxmlformats.org/officeDocument/2006/relationships/image" Target="../media/image168.wmf"/><Relationship Id="rId5" Type="http://schemas.openxmlformats.org/officeDocument/2006/relationships/image" Target="../media/image162.wmf"/><Relationship Id="rId10" Type="http://schemas.openxmlformats.org/officeDocument/2006/relationships/image" Target="../media/image167.wmf"/><Relationship Id="rId4" Type="http://schemas.openxmlformats.org/officeDocument/2006/relationships/image" Target="../media/image161.wmf"/><Relationship Id="rId9" Type="http://schemas.openxmlformats.org/officeDocument/2006/relationships/image" Target="../media/image16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9"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 Id="rId1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52.wmf"/><Relationship Id="rId18" Type="http://schemas.openxmlformats.org/officeDocument/2006/relationships/image" Target="../media/image57.wmf"/><Relationship Id="rId3" Type="http://schemas.openxmlformats.org/officeDocument/2006/relationships/image" Target="../media/image42.wmf"/><Relationship Id="rId21" Type="http://schemas.openxmlformats.org/officeDocument/2006/relationships/image" Target="../media/image60.wmf"/><Relationship Id="rId7" Type="http://schemas.openxmlformats.org/officeDocument/2006/relationships/image" Target="../media/image46.wmf"/><Relationship Id="rId12" Type="http://schemas.openxmlformats.org/officeDocument/2006/relationships/image" Target="../media/image51.wmf"/><Relationship Id="rId17" Type="http://schemas.openxmlformats.org/officeDocument/2006/relationships/image" Target="../media/image56.wmf"/><Relationship Id="rId2" Type="http://schemas.openxmlformats.org/officeDocument/2006/relationships/image" Target="../media/image41.wmf"/><Relationship Id="rId16" Type="http://schemas.openxmlformats.org/officeDocument/2006/relationships/image" Target="../media/image55.wmf"/><Relationship Id="rId20" Type="http://schemas.openxmlformats.org/officeDocument/2006/relationships/image" Target="../media/image59.wmf"/><Relationship Id="rId1" Type="http://schemas.openxmlformats.org/officeDocument/2006/relationships/image" Target="../media/image40.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5" Type="http://schemas.openxmlformats.org/officeDocument/2006/relationships/image" Target="../media/image54.wmf"/><Relationship Id="rId10" Type="http://schemas.openxmlformats.org/officeDocument/2006/relationships/image" Target="../media/image49.wmf"/><Relationship Id="rId19" Type="http://schemas.openxmlformats.org/officeDocument/2006/relationships/image" Target="../media/image58.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53.wmf"/><Relationship Id="rId22" Type="http://schemas.openxmlformats.org/officeDocument/2006/relationships/image" Target="../media/image6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11" Type="http://schemas.openxmlformats.org/officeDocument/2006/relationships/image" Target="../media/image72.wmf"/><Relationship Id="rId5" Type="http://schemas.openxmlformats.org/officeDocument/2006/relationships/image" Target="../media/image66.wmf"/><Relationship Id="rId10" Type="http://schemas.openxmlformats.org/officeDocument/2006/relationships/image" Target="../media/image71.wmf"/><Relationship Id="rId4" Type="http://schemas.openxmlformats.org/officeDocument/2006/relationships/image" Target="../media/image65.wmf"/><Relationship Id="rId9" Type="http://schemas.openxmlformats.org/officeDocument/2006/relationships/image" Target="../media/image7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3F9E2B66-F5A6-48CC-A472-49D287D542B8}" type="datetimeFigureOut">
              <a:rPr lang="uk-UA" smtClean="0"/>
              <a:t>17.02.2019</a:t>
            </a:fld>
            <a:endParaRPr lang="uk-UA"/>
          </a:p>
        </p:txBody>
      </p:sp>
      <p:sp>
        <p:nvSpPr>
          <p:cNvPr id="20" name="Нижний колонтитул 19"/>
          <p:cNvSpPr>
            <a:spLocks noGrp="1"/>
          </p:cNvSpPr>
          <p:nvPr>
            <p:ph type="ftr" sz="quarter" idx="11"/>
          </p:nvPr>
        </p:nvSpPr>
        <p:spPr/>
        <p:txBody>
          <a:bodyPr/>
          <a:lstStyle>
            <a:extLst/>
          </a:lstStyle>
          <a:p>
            <a:endParaRPr lang="uk-UA"/>
          </a:p>
        </p:txBody>
      </p:sp>
      <p:sp>
        <p:nvSpPr>
          <p:cNvPr id="10" name="Номер слайда 9"/>
          <p:cNvSpPr>
            <a:spLocks noGrp="1"/>
          </p:cNvSpPr>
          <p:nvPr>
            <p:ph type="sldNum" sz="quarter" idx="12"/>
          </p:nvPr>
        </p:nvSpPr>
        <p:spPr/>
        <p:txBody>
          <a:bodyPr/>
          <a:lstStyle>
            <a:extLst/>
          </a:lstStyle>
          <a:p>
            <a:fld id="{35514C51-7DC1-4D8B-B612-3B543A664840}" type="slidenum">
              <a:rPr lang="uk-UA" smtClean="0"/>
              <a:t>‹#›</a:t>
            </a:fld>
            <a:endParaRPr lang="uk-UA"/>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3F9E2B66-F5A6-48CC-A472-49D287D542B8}" type="datetimeFigureOut">
              <a:rPr lang="uk-UA" smtClean="0"/>
              <a:t>17.02.2019</a:t>
            </a:fld>
            <a:endParaRPr lang="uk-UA"/>
          </a:p>
        </p:txBody>
      </p:sp>
      <p:sp>
        <p:nvSpPr>
          <p:cNvPr id="5" name="Нижний колонтитул 4"/>
          <p:cNvSpPr>
            <a:spLocks noGrp="1"/>
          </p:cNvSpPr>
          <p:nvPr>
            <p:ph type="ftr" sz="quarter" idx="11"/>
          </p:nvPr>
        </p:nvSpPr>
        <p:spPr/>
        <p:txBody>
          <a:bodyPr/>
          <a:lstStyle>
            <a:extLst/>
          </a:lstStyle>
          <a:p>
            <a:endParaRPr lang="uk-UA"/>
          </a:p>
        </p:txBody>
      </p:sp>
      <p:sp>
        <p:nvSpPr>
          <p:cNvPr id="6" name="Номер слайда 5"/>
          <p:cNvSpPr>
            <a:spLocks noGrp="1"/>
          </p:cNvSpPr>
          <p:nvPr>
            <p:ph type="sldNum" sz="quarter" idx="12"/>
          </p:nvPr>
        </p:nvSpPr>
        <p:spPr/>
        <p:txBody>
          <a:bodyPr/>
          <a:lstStyle>
            <a:extLst/>
          </a:lstStyle>
          <a:p>
            <a:fld id="{35514C51-7DC1-4D8B-B612-3B543A664840}"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3F9E2B66-F5A6-48CC-A472-49D287D542B8}" type="datetimeFigureOut">
              <a:rPr lang="uk-UA" smtClean="0"/>
              <a:t>17.02.2019</a:t>
            </a:fld>
            <a:endParaRPr lang="uk-UA"/>
          </a:p>
        </p:txBody>
      </p:sp>
      <p:sp>
        <p:nvSpPr>
          <p:cNvPr id="5" name="Нижний колонтитул 4"/>
          <p:cNvSpPr>
            <a:spLocks noGrp="1"/>
          </p:cNvSpPr>
          <p:nvPr>
            <p:ph type="ftr" sz="quarter" idx="11"/>
          </p:nvPr>
        </p:nvSpPr>
        <p:spPr/>
        <p:txBody>
          <a:bodyPr/>
          <a:lstStyle>
            <a:extLst/>
          </a:lstStyle>
          <a:p>
            <a:endParaRPr lang="uk-UA"/>
          </a:p>
        </p:txBody>
      </p:sp>
      <p:sp>
        <p:nvSpPr>
          <p:cNvPr id="6" name="Номер слайда 5"/>
          <p:cNvSpPr>
            <a:spLocks noGrp="1"/>
          </p:cNvSpPr>
          <p:nvPr>
            <p:ph type="sldNum" sz="quarter" idx="12"/>
          </p:nvPr>
        </p:nvSpPr>
        <p:spPr/>
        <p:txBody>
          <a:bodyPr/>
          <a:lstStyle>
            <a:extLst/>
          </a:lstStyle>
          <a:p>
            <a:fld id="{35514C51-7DC1-4D8B-B612-3B543A664840}" type="slidenum">
              <a:rPr lang="uk-UA" smtClean="0"/>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3F9E2B66-F5A6-48CC-A472-49D287D542B8}" type="datetimeFigureOut">
              <a:rPr lang="uk-UA" smtClean="0"/>
              <a:t>17.02.2019</a:t>
            </a:fld>
            <a:endParaRPr lang="uk-UA"/>
          </a:p>
        </p:txBody>
      </p:sp>
      <p:sp>
        <p:nvSpPr>
          <p:cNvPr id="5" name="Нижний колонтитул 4"/>
          <p:cNvSpPr>
            <a:spLocks noGrp="1"/>
          </p:cNvSpPr>
          <p:nvPr>
            <p:ph type="ftr" sz="quarter" idx="11"/>
          </p:nvPr>
        </p:nvSpPr>
        <p:spPr/>
        <p:txBody>
          <a:bodyPr/>
          <a:lstStyle>
            <a:extLst/>
          </a:lstStyle>
          <a:p>
            <a:endParaRPr lang="uk-UA"/>
          </a:p>
        </p:txBody>
      </p:sp>
      <p:sp>
        <p:nvSpPr>
          <p:cNvPr id="6" name="Номер слайда 5"/>
          <p:cNvSpPr>
            <a:spLocks noGrp="1"/>
          </p:cNvSpPr>
          <p:nvPr>
            <p:ph type="sldNum" sz="quarter" idx="12"/>
          </p:nvPr>
        </p:nvSpPr>
        <p:spPr/>
        <p:txBody>
          <a:bodyPr/>
          <a:lstStyle>
            <a:extLst/>
          </a:lstStyle>
          <a:p>
            <a:fld id="{35514C51-7DC1-4D8B-B612-3B543A664840}"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3F9E2B66-F5A6-48CC-A472-49D287D542B8}" type="datetimeFigureOut">
              <a:rPr lang="uk-UA" smtClean="0"/>
              <a:t>17.02.2019</a:t>
            </a:fld>
            <a:endParaRPr lang="uk-UA"/>
          </a:p>
        </p:txBody>
      </p:sp>
      <p:sp>
        <p:nvSpPr>
          <p:cNvPr id="5" name="Нижний колонтитул 4"/>
          <p:cNvSpPr>
            <a:spLocks noGrp="1"/>
          </p:cNvSpPr>
          <p:nvPr>
            <p:ph type="ftr" sz="quarter" idx="11"/>
          </p:nvPr>
        </p:nvSpPr>
        <p:spPr/>
        <p:txBody>
          <a:bodyPr/>
          <a:lstStyle>
            <a:extLst/>
          </a:lstStyle>
          <a:p>
            <a:endParaRPr lang="uk-UA"/>
          </a:p>
        </p:txBody>
      </p:sp>
      <p:sp>
        <p:nvSpPr>
          <p:cNvPr id="6" name="Номер слайда 5"/>
          <p:cNvSpPr>
            <a:spLocks noGrp="1"/>
          </p:cNvSpPr>
          <p:nvPr>
            <p:ph type="sldNum" sz="quarter" idx="12"/>
          </p:nvPr>
        </p:nvSpPr>
        <p:spPr/>
        <p:txBody>
          <a:bodyPr/>
          <a:lstStyle>
            <a:extLst/>
          </a:lstStyle>
          <a:p>
            <a:fld id="{35514C51-7DC1-4D8B-B612-3B543A664840}" type="slidenum">
              <a:rPr lang="uk-UA" smtClean="0"/>
              <a:t>‹#›</a:t>
            </a:fld>
            <a:endParaRPr lang="uk-UA"/>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3F9E2B66-F5A6-48CC-A472-49D287D542B8}" type="datetimeFigureOut">
              <a:rPr lang="uk-UA" smtClean="0"/>
              <a:t>17.02.2019</a:t>
            </a:fld>
            <a:endParaRPr lang="uk-UA"/>
          </a:p>
        </p:txBody>
      </p:sp>
      <p:sp>
        <p:nvSpPr>
          <p:cNvPr id="6" name="Нижний колонтитул 5"/>
          <p:cNvSpPr>
            <a:spLocks noGrp="1"/>
          </p:cNvSpPr>
          <p:nvPr>
            <p:ph type="ftr" sz="quarter" idx="11"/>
          </p:nvPr>
        </p:nvSpPr>
        <p:spPr/>
        <p:txBody>
          <a:bodyPr/>
          <a:lstStyle>
            <a:extLst/>
          </a:lstStyle>
          <a:p>
            <a:endParaRPr lang="uk-UA"/>
          </a:p>
        </p:txBody>
      </p:sp>
      <p:sp>
        <p:nvSpPr>
          <p:cNvPr id="7" name="Номер слайда 6"/>
          <p:cNvSpPr>
            <a:spLocks noGrp="1"/>
          </p:cNvSpPr>
          <p:nvPr>
            <p:ph type="sldNum" sz="quarter" idx="12"/>
          </p:nvPr>
        </p:nvSpPr>
        <p:spPr/>
        <p:txBody>
          <a:bodyPr/>
          <a:lstStyle>
            <a:extLst/>
          </a:lstStyle>
          <a:p>
            <a:fld id="{35514C51-7DC1-4D8B-B612-3B543A664840}" type="slidenum">
              <a:rPr lang="uk-UA" smtClean="0"/>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3F9E2B66-F5A6-48CC-A472-49D287D542B8}" type="datetimeFigureOut">
              <a:rPr lang="uk-UA" smtClean="0"/>
              <a:t>17.02.2019</a:t>
            </a:fld>
            <a:endParaRPr lang="uk-UA"/>
          </a:p>
        </p:txBody>
      </p:sp>
      <p:sp>
        <p:nvSpPr>
          <p:cNvPr id="8" name="Нижний колонтитул 7"/>
          <p:cNvSpPr>
            <a:spLocks noGrp="1"/>
          </p:cNvSpPr>
          <p:nvPr>
            <p:ph type="ftr" sz="quarter" idx="11"/>
          </p:nvPr>
        </p:nvSpPr>
        <p:spPr/>
        <p:txBody>
          <a:bodyPr/>
          <a:lstStyle>
            <a:extLst/>
          </a:lstStyle>
          <a:p>
            <a:endParaRPr lang="uk-UA"/>
          </a:p>
        </p:txBody>
      </p:sp>
      <p:sp>
        <p:nvSpPr>
          <p:cNvPr id="9" name="Номер слайда 8"/>
          <p:cNvSpPr>
            <a:spLocks noGrp="1"/>
          </p:cNvSpPr>
          <p:nvPr>
            <p:ph type="sldNum" sz="quarter" idx="12"/>
          </p:nvPr>
        </p:nvSpPr>
        <p:spPr/>
        <p:txBody>
          <a:bodyPr/>
          <a:lstStyle>
            <a:extLst/>
          </a:lstStyle>
          <a:p>
            <a:fld id="{35514C51-7DC1-4D8B-B612-3B543A664840}"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3F9E2B66-F5A6-48CC-A472-49D287D542B8}" type="datetimeFigureOut">
              <a:rPr lang="uk-UA" smtClean="0"/>
              <a:t>17.02.2019</a:t>
            </a:fld>
            <a:endParaRPr lang="uk-UA"/>
          </a:p>
        </p:txBody>
      </p:sp>
      <p:sp>
        <p:nvSpPr>
          <p:cNvPr id="4" name="Нижний колонтитул 3"/>
          <p:cNvSpPr>
            <a:spLocks noGrp="1"/>
          </p:cNvSpPr>
          <p:nvPr>
            <p:ph type="ftr" sz="quarter" idx="11"/>
          </p:nvPr>
        </p:nvSpPr>
        <p:spPr/>
        <p:txBody>
          <a:bodyPr/>
          <a:lstStyle>
            <a:extLst/>
          </a:lstStyle>
          <a:p>
            <a:endParaRPr lang="uk-UA"/>
          </a:p>
        </p:txBody>
      </p:sp>
      <p:sp>
        <p:nvSpPr>
          <p:cNvPr id="5" name="Номер слайда 4"/>
          <p:cNvSpPr>
            <a:spLocks noGrp="1"/>
          </p:cNvSpPr>
          <p:nvPr>
            <p:ph type="sldNum" sz="quarter" idx="12"/>
          </p:nvPr>
        </p:nvSpPr>
        <p:spPr/>
        <p:txBody>
          <a:bodyPr/>
          <a:lstStyle>
            <a:extLst/>
          </a:lstStyle>
          <a:p>
            <a:fld id="{35514C51-7DC1-4D8B-B612-3B543A664840}"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3F9E2B66-F5A6-48CC-A472-49D287D542B8}" type="datetimeFigureOut">
              <a:rPr lang="uk-UA" smtClean="0"/>
              <a:t>17.02.2019</a:t>
            </a:fld>
            <a:endParaRPr lang="uk-UA"/>
          </a:p>
        </p:txBody>
      </p:sp>
      <p:sp>
        <p:nvSpPr>
          <p:cNvPr id="3" name="Нижний колонтитул 2"/>
          <p:cNvSpPr>
            <a:spLocks noGrp="1"/>
          </p:cNvSpPr>
          <p:nvPr>
            <p:ph type="ftr" sz="quarter" idx="11"/>
          </p:nvPr>
        </p:nvSpPr>
        <p:spPr/>
        <p:txBody>
          <a:bodyPr/>
          <a:lstStyle>
            <a:extLst/>
          </a:lstStyle>
          <a:p>
            <a:endParaRPr lang="uk-UA"/>
          </a:p>
        </p:txBody>
      </p:sp>
      <p:sp>
        <p:nvSpPr>
          <p:cNvPr id="4" name="Номер слайда 3"/>
          <p:cNvSpPr>
            <a:spLocks noGrp="1"/>
          </p:cNvSpPr>
          <p:nvPr>
            <p:ph type="sldNum" sz="quarter" idx="12"/>
          </p:nvPr>
        </p:nvSpPr>
        <p:spPr/>
        <p:txBody>
          <a:bodyPr/>
          <a:lstStyle>
            <a:extLst/>
          </a:lstStyle>
          <a:p>
            <a:fld id="{35514C51-7DC1-4D8B-B612-3B543A664840}" type="slidenum">
              <a:rPr lang="uk-UA" smtClean="0"/>
              <a:t>‹#›</a:t>
            </a:fld>
            <a:endParaRPr lang="uk-UA"/>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3F9E2B66-F5A6-48CC-A472-49D287D542B8}" type="datetimeFigureOut">
              <a:rPr lang="uk-UA" smtClean="0"/>
              <a:t>17.02.2019</a:t>
            </a:fld>
            <a:endParaRPr lang="uk-UA"/>
          </a:p>
        </p:txBody>
      </p:sp>
      <p:sp>
        <p:nvSpPr>
          <p:cNvPr id="6" name="Нижний колонтитул 5"/>
          <p:cNvSpPr>
            <a:spLocks noGrp="1"/>
          </p:cNvSpPr>
          <p:nvPr>
            <p:ph type="ftr" sz="quarter" idx="11"/>
          </p:nvPr>
        </p:nvSpPr>
        <p:spPr/>
        <p:txBody>
          <a:bodyPr/>
          <a:lstStyle>
            <a:extLst/>
          </a:lstStyle>
          <a:p>
            <a:endParaRPr lang="uk-UA"/>
          </a:p>
        </p:txBody>
      </p:sp>
      <p:sp>
        <p:nvSpPr>
          <p:cNvPr id="7" name="Номер слайда 6"/>
          <p:cNvSpPr>
            <a:spLocks noGrp="1"/>
          </p:cNvSpPr>
          <p:nvPr>
            <p:ph type="sldNum" sz="quarter" idx="12"/>
          </p:nvPr>
        </p:nvSpPr>
        <p:spPr/>
        <p:txBody>
          <a:bodyPr/>
          <a:lstStyle>
            <a:extLst/>
          </a:lstStyle>
          <a:p>
            <a:fld id="{35514C51-7DC1-4D8B-B612-3B543A664840}"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3F9E2B66-F5A6-48CC-A472-49D287D542B8}" type="datetimeFigureOut">
              <a:rPr lang="uk-UA" smtClean="0"/>
              <a:t>17.02.2019</a:t>
            </a:fld>
            <a:endParaRPr lang="uk-UA"/>
          </a:p>
        </p:txBody>
      </p:sp>
      <p:sp>
        <p:nvSpPr>
          <p:cNvPr id="6" name="Нижний колонтитул 5"/>
          <p:cNvSpPr>
            <a:spLocks noGrp="1"/>
          </p:cNvSpPr>
          <p:nvPr>
            <p:ph type="ftr" sz="quarter" idx="11"/>
          </p:nvPr>
        </p:nvSpPr>
        <p:spPr/>
        <p:txBody>
          <a:bodyPr/>
          <a:lstStyle>
            <a:extLst/>
          </a:lstStyle>
          <a:p>
            <a:endParaRPr lang="uk-UA"/>
          </a:p>
        </p:txBody>
      </p:sp>
      <p:sp>
        <p:nvSpPr>
          <p:cNvPr id="7" name="Номер слайда 6"/>
          <p:cNvSpPr>
            <a:spLocks noGrp="1"/>
          </p:cNvSpPr>
          <p:nvPr>
            <p:ph type="sldNum" sz="quarter" idx="12"/>
          </p:nvPr>
        </p:nvSpPr>
        <p:spPr/>
        <p:txBody>
          <a:bodyPr/>
          <a:lstStyle>
            <a:extLst/>
          </a:lstStyle>
          <a:p>
            <a:fld id="{35514C51-7DC1-4D8B-B612-3B543A664840}" type="slidenum">
              <a:rPr lang="uk-UA" smtClean="0"/>
              <a:t>‹#›</a:t>
            </a:fld>
            <a:endParaRPr lang="uk-UA"/>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F9E2B66-F5A6-48CC-A472-49D287D542B8}" type="datetimeFigureOut">
              <a:rPr lang="uk-UA" smtClean="0"/>
              <a:t>17.02.2019</a:t>
            </a:fld>
            <a:endParaRPr lang="uk-UA"/>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uk-UA"/>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5514C51-7DC1-4D8B-B612-3B543A664840}" type="slidenum">
              <a:rPr lang="uk-UA" smtClean="0"/>
              <a:t>‹#›</a:t>
            </a:fld>
            <a:endParaRPr lang="uk-UA"/>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 Id="rId9"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oleObject" Target="../embeddings/oleObject22.bin"/><Relationship Id="rId5" Type="http://schemas.openxmlformats.org/officeDocument/2006/relationships/oleObject" Target="../embeddings/oleObject16.bin"/><Relationship Id="rId10" Type="http://schemas.openxmlformats.org/officeDocument/2006/relationships/oleObject" Target="../embeddings/oleObject21.bin"/><Relationship Id="rId4" Type="http://schemas.openxmlformats.org/officeDocument/2006/relationships/oleObject" Target="../embeddings/oleObject15.bin"/><Relationship Id="rId9"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oleObject" Target="../embeddings/oleObject33.bin"/><Relationship Id="rId3" Type="http://schemas.openxmlformats.org/officeDocument/2006/relationships/oleObject" Target="../embeddings/oleObject23.bin"/><Relationship Id="rId7" Type="http://schemas.openxmlformats.org/officeDocument/2006/relationships/oleObject" Target="../embeddings/oleObject27.bin"/><Relationship Id="rId12"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oleObject" Target="../embeddings/oleObject36.bin"/><Relationship Id="rId1" Type="http://schemas.openxmlformats.org/officeDocument/2006/relationships/vmlDrawing" Target="../drawings/vmlDrawing7.vml"/><Relationship Id="rId6" Type="http://schemas.openxmlformats.org/officeDocument/2006/relationships/oleObject" Target="../embeddings/oleObject26.bin"/><Relationship Id="rId11" Type="http://schemas.openxmlformats.org/officeDocument/2006/relationships/oleObject" Target="../embeddings/oleObject31.bin"/><Relationship Id="rId5" Type="http://schemas.openxmlformats.org/officeDocument/2006/relationships/oleObject" Target="../embeddings/oleObject25.bin"/><Relationship Id="rId15" Type="http://schemas.openxmlformats.org/officeDocument/2006/relationships/oleObject" Target="../embeddings/oleObject35.bin"/><Relationship Id="rId10" Type="http://schemas.openxmlformats.org/officeDocument/2006/relationships/oleObject" Target="../embeddings/oleObject30.bin"/><Relationship Id="rId4" Type="http://schemas.openxmlformats.org/officeDocument/2006/relationships/oleObject" Target="../embeddings/oleObject24.bin"/><Relationship Id="rId9" Type="http://schemas.openxmlformats.org/officeDocument/2006/relationships/oleObject" Target="../embeddings/oleObject29.bin"/><Relationship Id="rId14" Type="http://schemas.openxmlformats.org/officeDocument/2006/relationships/oleObject" Target="../embeddings/oleObject3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oleObject" Target="../embeddings/oleObject47.bin"/><Relationship Id="rId18" Type="http://schemas.openxmlformats.org/officeDocument/2006/relationships/oleObject" Target="../embeddings/oleObject52.bin"/><Relationship Id="rId3" Type="http://schemas.openxmlformats.org/officeDocument/2006/relationships/oleObject" Target="../embeddings/oleObject37.bin"/><Relationship Id="rId21" Type="http://schemas.openxmlformats.org/officeDocument/2006/relationships/oleObject" Target="../embeddings/oleObject55.bin"/><Relationship Id="rId7" Type="http://schemas.openxmlformats.org/officeDocument/2006/relationships/oleObject" Target="../embeddings/oleObject41.bin"/><Relationship Id="rId12" Type="http://schemas.openxmlformats.org/officeDocument/2006/relationships/oleObject" Target="../embeddings/oleObject46.bin"/><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oleObject" Target="../embeddings/oleObject50.bin"/><Relationship Id="rId20" Type="http://schemas.openxmlformats.org/officeDocument/2006/relationships/oleObject" Target="../embeddings/oleObject54.bin"/><Relationship Id="rId1" Type="http://schemas.openxmlformats.org/officeDocument/2006/relationships/vmlDrawing" Target="../drawings/vmlDrawing8.vml"/><Relationship Id="rId6" Type="http://schemas.openxmlformats.org/officeDocument/2006/relationships/oleObject" Target="../embeddings/oleObject40.bin"/><Relationship Id="rId11" Type="http://schemas.openxmlformats.org/officeDocument/2006/relationships/oleObject" Target="../embeddings/oleObject45.bin"/><Relationship Id="rId24" Type="http://schemas.openxmlformats.org/officeDocument/2006/relationships/oleObject" Target="../embeddings/oleObject58.bin"/><Relationship Id="rId5" Type="http://schemas.openxmlformats.org/officeDocument/2006/relationships/oleObject" Target="../embeddings/oleObject39.bin"/><Relationship Id="rId15" Type="http://schemas.openxmlformats.org/officeDocument/2006/relationships/oleObject" Target="../embeddings/oleObject49.bin"/><Relationship Id="rId23" Type="http://schemas.openxmlformats.org/officeDocument/2006/relationships/oleObject" Target="../embeddings/oleObject57.bin"/><Relationship Id="rId10" Type="http://schemas.openxmlformats.org/officeDocument/2006/relationships/oleObject" Target="../embeddings/oleObject44.bin"/><Relationship Id="rId19" Type="http://schemas.openxmlformats.org/officeDocument/2006/relationships/oleObject" Target="../embeddings/oleObject53.bin"/><Relationship Id="rId4" Type="http://schemas.openxmlformats.org/officeDocument/2006/relationships/oleObject" Target="../embeddings/oleObject38.bin"/><Relationship Id="rId9" Type="http://schemas.openxmlformats.org/officeDocument/2006/relationships/oleObject" Target="../embeddings/oleObject43.bin"/><Relationship Id="rId14" Type="http://schemas.openxmlformats.org/officeDocument/2006/relationships/oleObject" Target="../embeddings/oleObject48.bin"/><Relationship Id="rId22" Type="http://schemas.openxmlformats.org/officeDocument/2006/relationships/oleObject" Target="../embeddings/oleObject5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oleObject" Target="../embeddings/oleObject69.bin"/><Relationship Id="rId3" Type="http://schemas.openxmlformats.org/officeDocument/2006/relationships/oleObject" Target="../embeddings/oleObject59.bin"/><Relationship Id="rId7" Type="http://schemas.openxmlformats.org/officeDocument/2006/relationships/oleObject" Target="../embeddings/oleObject63.bin"/><Relationship Id="rId12"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62.bin"/><Relationship Id="rId11" Type="http://schemas.openxmlformats.org/officeDocument/2006/relationships/oleObject" Target="../embeddings/oleObject67.bin"/><Relationship Id="rId5" Type="http://schemas.openxmlformats.org/officeDocument/2006/relationships/oleObject" Target="../embeddings/oleObject61.bin"/><Relationship Id="rId10" Type="http://schemas.openxmlformats.org/officeDocument/2006/relationships/oleObject" Target="../embeddings/oleObject66.bin"/><Relationship Id="rId4" Type="http://schemas.openxmlformats.org/officeDocument/2006/relationships/oleObject" Target="../embeddings/oleObject60.bin"/><Relationship Id="rId9" Type="http://schemas.openxmlformats.org/officeDocument/2006/relationships/oleObject" Target="../embeddings/oleObject6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oleObject" Target="../embeddings/oleObject80.bin"/><Relationship Id="rId18" Type="http://schemas.openxmlformats.org/officeDocument/2006/relationships/oleObject" Target="../embeddings/oleObject85.bin"/><Relationship Id="rId3" Type="http://schemas.openxmlformats.org/officeDocument/2006/relationships/oleObject" Target="../embeddings/oleObject70.bin"/><Relationship Id="rId21" Type="http://schemas.openxmlformats.org/officeDocument/2006/relationships/oleObject" Target="../embeddings/oleObject88.bin"/><Relationship Id="rId7" Type="http://schemas.openxmlformats.org/officeDocument/2006/relationships/oleObject" Target="../embeddings/oleObject74.bin"/><Relationship Id="rId12" Type="http://schemas.openxmlformats.org/officeDocument/2006/relationships/oleObject" Target="../embeddings/oleObject79.bin"/><Relationship Id="rId17" Type="http://schemas.openxmlformats.org/officeDocument/2006/relationships/oleObject" Target="../embeddings/oleObject84.bin"/><Relationship Id="rId2" Type="http://schemas.openxmlformats.org/officeDocument/2006/relationships/slideLayout" Target="../slideLayouts/slideLayout2.xml"/><Relationship Id="rId16" Type="http://schemas.openxmlformats.org/officeDocument/2006/relationships/oleObject" Target="../embeddings/oleObject83.bin"/><Relationship Id="rId20" Type="http://schemas.openxmlformats.org/officeDocument/2006/relationships/oleObject" Target="../embeddings/oleObject87.bin"/><Relationship Id="rId1" Type="http://schemas.openxmlformats.org/officeDocument/2006/relationships/vmlDrawing" Target="../drawings/vmlDrawing10.vml"/><Relationship Id="rId6" Type="http://schemas.openxmlformats.org/officeDocument/2006/relationships/oleObject" Target="../embeddings/oleObject73.bin"/><Relationship Id="rId11" Type="http://schemas.openxmlformats.org/officeDocument/2006/relationships/oleObject" Target="../embeddings/oleObject78.bin"/><Relationship Id="rId5" Type="http://schemas.openxmlformats.org/officeDocument/2006/relationships/oleObject" Target="../embeddings/oleObject72.bin"/><Relationship Id="rId15" Type="http://schemas.openxmlformats.org/officeDocument/2006/relationships/oleObject" Target="../embeddings/oleObject82.bin"/><Relationship Id="rId10" Type="http://schemas.openxmlformats.org/officeDocument/2006/relationships/oleObject" Target="../embeddings/oleObject77.bin"/><Relationship Id="rId19" Type="http://schemas.openxmlformats.org/officeDocument/2006/relationships/oleObject" Target="../embeddings/oleObject86.bin"/><Relationship Id="rId4" Type="http://schemas.openxmlformats.org/officeDocument/2006/relationships/oleObject" Target="../embeddings/oleObject71.bin"/><Relationship Id="rId9" Type="http://schemas.openxmlformats.org/officeDocument/2006/relationships/oleObject" Target="../embeddings/oleObject76.bin"/><Relationship Id="rId14" Type="http://schemas.openxmlformats.org/officeDocument/2006/relationships/oleObject" Target="../embeddings/oleObject81.bin"/><Relationship Id="rId22" Type="http://schemas.openxmlformats.org/officeDocument/2006/relationships/oleObject" Target="../embeddings/oleObject8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95.emf"/><Relationship Id="rId4" Type="http://schemas.openxmlformats.org/officeDocument/2006/relationships/oleObject" Target="../embeddings/oleObject9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oleObject" Target="../embeddings/oleObject102.bin"/><Relationship Id="rId18" Type="http://schemas.openxmlformats.org/officeDocument/2006/relationships/oleObject" Target="../embeddings/oleObject107.bin"/><Relationship Id="rId3" Type="http://schemas.openxmlformats.org/officeDocument/2006/relationships/oleObject" Target="../embeddings/oleObject92.bin"/><Relationship Id="rId7" Type="http://schemas.openxmlformats.org/officeDocument/2006/relationships/oleObject" Target="../embeddings/oleObject96.bin"/><Relationship Id="rId12" Type="http://schemas.openxmlformats.org/officeDocument/2006/relationships/oleObject" Target="../embeddings/oleObject101.bin"/><Relationship Id="rId17" Type="http://schemas.openxmlformats.org/officeDocument/2006/relationships/oleObject" Target="../embeddings/oleObject106.bin"/><Relationship Id="rId2" Type="http://schemas.openxmlformats.org/officeDocument/2006/relationships/slideLayout" Target="../slideLayouts/slideLayout2.xml"/><Relationship Id="rId16" Type="http://schemas.openxmlformats.org/officeDocument/2006/relationships/oleObject" Target="../embeddings/oleObject105.bin"/><Relationship Id="rId20" Type="http://schemas.openxmlformats.org/officeDocument/2006/relationships/oleObject" Target="../embeddings/oleObject109.bin"/><Relationship Id="rId1" Type="http://schemas.openxmlformats.org/officeDocument/2006/relationships/vmlDrawing" Target="../drawings/vmlDrawing12.vml"/><Relationship Id="rId6" Type="http://schemas.openxmlformats.org/officeDocument/2006/relationships/oleObject" Target="../embeddings/oleObject95.bin"/><Relationship Id="rId11" Type="http://schemas.openxmlformats.org/officeDocument/2006/relationships/oleObject" Target="../embeddings/oleObject100.bin"/><Relationship Id="rId5" Type="http://schemas.openxmlformats.org/officeDocument/2006/relationships/oleObject" Target="../embeddings/oleObject94.bin"/><Relationship Id="rId15" Type="http://schemas.openxmlformats.org/officeDocument/2006/relationships/oleObject" Target="../embeddings/oleObject104.bin"/><Relationship Id="rId10" Type="http://schemas.openxmlformats.org/officeDocument/2006/relationships/oleObject" Target="../embeddings/oleObject99.bin"/><Relationship Id="rId19" Type="http://schemas.openxmlformats.org/officeDocument/2006/relationships/oleObject" Target="../embeddings/oleObject108.bin"/><Relationship Id="rId4" Type="http://schemas.openxmlformats.org/officeDocument/2006/relationships/oleObject" Target="../embeddings/oleObject93.bin"/><Relationship Id="rId9" Type="http://schemas.openxmlformats.org/officeDocument/2006/relationships/oleObject" Target="../embeddings/oleObject98.bin"/><Relationship Id="rId14" Type="http://schemas.openxmlformats.org/officeDocument/2006/relationships/oleObject" Target="../embeddings/oleObject10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13.bin"/><Relationship Id="rId5" Type="http://schemas.openxmlformats.org/officeDocument/2006/relationships/oleObject" Target="../embeddings/oleObject112.bin"/><Relationship Id="rId4" Type="http://schemas.openxmlformats.org/officeDocument/2006/relationships/oleObject" Target="../embeddings/oleObject11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oleObject" Target="../embeddings/oleObject124.bin"/><Relationship Id="rId3" Type="http://schemas.openxmlformats.org/officeDocument/2006/relationships/oleObject" Target="../embeddings/oleObject114.bin"/><Relationship Id="rId7" Type="http://schemas.openxmlformats.org/officeDocument/2006/relationships/oleObject" Target="../embeddings/oleObject118.bin"/><Relationship Id="rId12"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17.bin"/><Relationship Id="rId11" Type="http://schemas.openxmlformats.org/officeDocument/2006/relationships/oleObject" Target="../embeddings/oleObject122.bin"/><Relationship Id="rId5" Type="http://schemas.openxmlformats.org/officeDocument/2006/relationships/oleObject" Target="../embeddings/oleObject116.bin"/><Relationship Id="rId15" Type="http://schemas.openxmlformats.org/officeDocument/2006/relationships/oleObject" Target="../embeddings/oleObject126.bin"/><Relationship Id="rId10" Type="http://schemas.openxmlformats.org/officeDocument/2006/relationships/oleObject" Target="../embeddings/oleObject121.bin"/><Relationship Id="rId4" Type="http://schemas.openxmlformats.org/officeDocument/2006/relationships/oleObject" Target="../embeddings/oleObject115.bin"/><Relationship Id="rId9" Type="http://schemas.openxmlformats.org/officeDocument/2006/relationships/oleObject" Target="../embeddings/oleObject120.bin"/><Relationship Id="rId14" Type="http://schemas.openxmlformats.org/officeDocument/2006/relationships/oleObject" Target="../embeddings/oleObject125.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32.bin"/><Relationship Id="rId13" Type="http://schemas.openxmlformats.org/officeDocument/2006/relationships/oleObject" Target="../embeddings/oleObject137.bin"/><Relationship Id="rId3" Type="http://schemas.openxmlformats.org/officeDocument/2006/relationships/oleObject" Target="../embeddings/oleObject127.bin"/><Relationship Id="rId7" Type="http://schemas.openxmlformats.org/officeDocument/2006/relationships/oleObject" Target="../embeddings/oleObject131.bin"/><Relationship Id="rId12" Type="http://schemas.openxmlformats.org/officeDocument/2006/relationships/oleObject" Target="../embeddings/oleObject136.bin"/><Relationship Id="rId2" Type="http://schemas.openxmlformats.org/officeDocument/2006/relationships/slideLayout" Target="../slideLayouts/slideLayout2.xml"/><Relationship Id="rId16" Type="http://schemas.openxmlformats.org/officeDocument/2006/relationships/oleObject" Target="../embeddings/oleObject140.bin"/><Relationship Id="rId1" Type="http://schemas.openxmlformats.org/officeDocument/2006/relationships/vmlDrawing" Target="../drawings/vmlDrawing15.vml"/><Relationship Id="rId6" Type="http://schemas.openxmlformats.org/officeDocument/2006/relationships/oleObject" Target="../embeddings/oleObject130.bin"/><Relationship Id="rId11" Type="http://schemas.openxmlformats.org/officeDocument/2006/relationships/oleObject" Target="../embeddings/oleObject135.bin"/><Relationship Id="rId5" Type="http://schemas.openxmlformats.org/officeDocument/2006/relationships/oleObject" Target="../embeddings/oleObject129.bin"/><Relationship Id="rId15" Type="http://schemas.openxmlformats.org/officeDocument/2006/relationships/oleObject" Target="../embeddings/oleObject139.bin"/><Relationship Id="rId10" Type="http://schemas.openxmlformats.org/officeDocument/2006/relationships/oleObject" Target="../embeddings/oleObject134.bin"/><Relationship Id="rId4" Type="http://schemas.openxmlformats.org/officeDocument/2006/relationships/oleObject" Target="../embeddings/oleObject128.bin"/><Relationship Id="rId9" Type="http://schemas.openxmlformats.org/officeDocument/2006/relationships/oleObject" Target="../embeddings/oleObject133.bin"/><Relationship Id="rId14" Type="http://schemas.openxmlformats.org/officeDocument/2006/relationships/oleObject" Target="../embeddings/oleObject138.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46.bin"/><Relationship Id="rId13" Type="http://schemas.openxmlformats.org/officeDocument/2006/relationships/oleObject" Target="../embeddings/oleObject151.bin"/><Relationship Id="rId3" Type="http://schemas.openxmlformats.org/officeDocument/2006/relationships/oleObject" Target="../embeddings/oleObject141.bin"/><Relationship Id="rId7" Type="http://schemas.openxmlformats.org/officeDocument/2006/relationships/oleObject" Target="../embeddings/oleObject145.bin"/><Relationship Id="rId12" Type="http://schemas.openxmlformats.org/officeDocument/2006/relationships/oleObject" Target="../embeddings/oleObject15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44.bin"/><Relationship Id="rId11" Type="http://schemas.openxmlformats.org/officeDocument/2006/relationships/oleObject" Target="../embeddings/oleObject149.bin"/><Relationship Id="rId5" Type="http://schemas.openxmlformats.org/officeDocument/2006/relationships/oleObject" Target="../embeddings/oleObject143.bin"/><Relationship Id="rId15" Type="http://schemas.openxmlformats.org/officeDocument/2006/relationships/oleObject" Target="../embeddings/oleObject153.bin"/><Relationship Id="rId10" Type="http://schemas.openxmlformats.org/officeDocument/2006/relationships/oleObject" Target="../embeddings/oleObject148.bin"/><Relationship Id="rId4" Type="http://schemas.openxmlformats.org/officeDocument/2006/relationships/oleObject" Target="../embeddings/oleObject142.bin"/><Relationship Id="rId9" Type="http://schemas.openxmlformats.org/officeDocument/2006/relationships/oleObject" Target="../embeddings/oleObject147.bin"/><Relationship Id="rId14" Type="http://schemas.openxmlformats.org/officeDocument/2006/relationships/oleObject" Target="../embeddings/oleObject15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9.bin"/><Relationship Id="rId13" Type="http://schemas.openxmlformats.org/officeDocument/2006/relationships/oleObject" Target="../embeddings/oleObject164.bin"/><Relationship Id="rId3" Type="http://schemas.openxmlformats.org/officeDocument/2006/relationships/oleObject" Target="../embeddings/oleObject154.bin"/><Relationship Id="rId7" Type="http://schemas.openxmlformats.org/officeDocument/2006/relationships/oleObject" Target="../embeddings/oleObject158.bin"/><Relationship Id="rId12"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57.bin"/><Relationship Id="rId11" Type="http://schemas.openxmlformats.org/officeDocument/2006/relationships/oleObject" Target="../embeddings/oleObject162.bin"/><Relationship Id="rId5" Type="http://schemas.openxmlformats.org/officeDocument/2006/relationships/oleObject" Target="../embeddings/oleObject156.bin"/><Relationship Id="rId10" Type="http://schemas.openxmlformats.org/officeDocument/2006/relationships/oleObject" Target="../embeddings/oleObject161.bin"/><Relationship Id="rId4" Type="http://schemas.openxmlformats.org/officeDocument/2006/relationships/oleObject" Target="../embeddings/oleObject155.bin"/><Relationship Id="rId9" Type="http://schemas.openxmlformats.org/officeDocument/2006/relationships/oleObject" Target="../embeddings/oleObject160.bin"/></Relationships>
</file>

<file path=ppt/slides/_rels/slide3.xml.rels><?xml version="1.0" encoding="UTF-8" standalone="yes"?>
<Relationships xmlns="http://schemas.openxmlformats.org/package/2006/relationships"><Relationship Id="rId3" Type="http://schemas.openxmlformats.org/officeDocument/2006/relationships/package" Target="../embeddings/_________Microsoft_Office_Word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algn="ctr"/>
            <a:r>
              <a:rPr lang="uk-UA" b="1" dirty="0" smtClean="0"/>
              <a:t>Теоретична фізика</a:t>
            </a:r>
            <a:br>
              <a:rPr lang="uk-UA" b="1" dirty="0" smtClean="0"/>
            </a:br>
            <a:r>
              <a:rPr lang="uk-UA" sz="3300" b="1" dirty="0" smtClean="0"/>
              <a:t>(Класична механіка, Електродинаміка</a:t>
            </a:r>
            <a:r>
              <a:rPr lang="uk-UA" sz="3300" b="1" dirty="0" smtClean="0"/>
              <a:t>)</a:t>
            </a:r>
            <a:endParaRPr lang="uk-UA" sz="3300" b="1" dirty="0"/>
          </a:p>
        </p:txBody>
      </p:sp>
      <p:sp>
        <p:nvSpPr>
          <p:cNvPr id="3" name="Подзаголовок 2"/>
          <p:cNvSpPr>
            <a:spLocks noGrp="1"/>
          </p:cNvSpPr>
          <p:nvPr>
            <p:ph type="subTitle" idx="1"/>
          </p:nvPr>
        </p:nvSpPr>
        <p:spPr>
          <a:xfrm>
            <a:off x="1428728" y="2285992"/>
            <a:ext cx="7406640" cy="4365018"/>
          </a:xfrm>
        </p:spPr>
        <p:txBody>
          <a:bodyPr>
            <a:normAutofit/>
          </a:bodyPr>
          <a:lstStyle/>
          <a:p>
            <a:pPr algn="ctr"/>
            <a:endParaRPr lang="uk-UA" b="1" dirty="0" smtClean="0"/>
          </a:p>
          <a:p>
            <a:pPr algn="ctr"/>
            <a:r>
              <a:rPr lang="uk-UA" b="1" dirty="0" smtClean="0"/>
              <a:t>Лекція 1.</a:t>
            </a:r>
          </a:p>
          <a:p>
            <a:pPr algn="ctr"/>
            <a:r>
              <a:rPr lang="uk-UA" b="1" dirty="0" smtClean="0"/>
              <a:t>Тема: </a:t>
            </a:r>
            <a:r>
              <a:rPr lang="uk-UA" b="1" cap="all" dirty="0" smtClean="0"/>
              <a:t>Статика твердого </a:t>
            </a:r>
            <a:r>
              <a:rPr lang="uk-UA" b="1" cap="all" dirty="0" smtClean="0"/>
              <a:t>тіла</a:t>
            </a:r>
          </a:p>
          <a:p>
            <a:pPr algn="ctr"/>
            <a:endParaRPr lang="uk-UA" b="1" cap="all" dirty="0" smtClean="0"/>
          </a:p>
          <a:p>
            <a:pPr algn="ctr"/>
            <a:endParaRPr lang="uk-UA" b="1" cap="all" dirty="0" smtClean="0"/>
          </a:p>
          <a:p>
            <a:pPr algn="r"/>
            <a:r>
              <a:rPr lang="uk-UA" b="1" dirty="0" smtClean="0"/>
              <a:t>Лектор: Кандидат </a:t>
            </a:r>
            <a:r>
              <a:rPr lang="uk-UA" b="1" dirty="0" err="1" smtClean="0"/>
              <a:t>фіз-мат</a:t>
            </a:r>
            <a:r>
              <a:rPr lang="uk-UA" b="1" dirty="0" smtClean="0"/>
              <a:t> наук, доцент </a:t>
            </a:r>
            <a:r>
              <a:rPr lang="uk-UA" b="1" dirty="0" err="1" smtClean="0"/>
              <a:t>Гольський</a:t>
            </a:r>
            <a:r>
              <a:rPr lang="uk-UA" b="1" dirty="0" smtClean="0"/>
              <a:t> Віталій Богданович</a:t>
            </a:r>
            <a:endParaRPr lang="uk-UA"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7290" y="0"/>
            <a:ext cx="7498080" cy="1143000"/>
          </a:xfrm>
        </p:spPr>
        <p:txBody>
          <a:bodyPr/>
          <a:lstStyle/>
          <a:p>
            <a:r>
              <a:rPr lang="uk-UA" b="1" dirty="0" smtClean="0"/>
              <a:t>§</a:t>
            </a:r>
            <a:r>
              <a:rPr lang="ru-RU" b="1" dirty="0" smtClean="0"/>
              <a:t> 2.</a:t>
            </a:r>
            <a:r>
              <a:rPr lang="uk-UA" b="1" dirty="0" smtClean="0"/>
              <a:t> Аксіоми статики</a:t>
            </a:r>
            <a:endParaRPr lang="uk-UA" dirty="0"/>
          </a:p>
        </p:txBody>
      </p:sp>
      <p:sp>
        <p:nvSpPr>
          <p:cNvPr id="3" name="Содержимое 2"/>
          <p:cNvSpPr>
            <a:spLocks noGrp="1"/>
          </p:cNvSpPr>
          <p:nvPr>
            <p:ph idx="1"/>
          </p:nvPr>
        </p:nvSpPr>
        <p:spPr>
          <a:xfrm>
            <a:off x="1214414" y="1000108"/>
            <a:ext cx="7498080" cy="2409828"/>
          </a:xfrm>
        </p:spPr>
        <p:txBody>
          <a:bodyPr>
            <a:normAutofit/>
          </a:bodyPr>
          <a:lstStyle/>
          <a:p>
            <a:r>
              <a:rPr lang="uk-UA" sz="2400" b="1" i="1" dirty="0" smtClean="0"/>
              <a:t>ІІІ. Аксіома паралелограма сил.</a:t>
            </a:r>
            <a:endParaRPr lang="uk-UA" sz="2400" b="1" dirty="0" smtClean="0"/>
          </a:p>
          <a:p>
            <a:r>
              <a:rPr lang="uk-UA" sz="2400" i="1" dirty="0" smtClean="0"/>
              <a:t>Дві </a:t>
            </a:r>
            <a:r>
              <a:rPr lang="uk-UA" sz="2400" i="1" dirty="0" smtClean="0"/>
              <a:t>сили, які прикладені до однієї точки твердого тіла, або до однієї матеріальної точки, можна замінити рівнодійною силою, величина якої дорівнює довжині діагоналі паралелограма, побудованого на заданих силах і напрямленого вздовж цієї діагоналі</a:t>
            </a:r>
            <a:r>
              <a:rPr lang="uk-UA" sz="2400" dirty="0" smtClean="0"/>
              <a:t> </a:t>
            </a:r>
            <a:endParaRPr lang="uk-UA" sz="2400" dirty="0"/>
          </a:p>
        </p:txBody>
      </p:sp>
      <p:grpSp>
        <p:nvGrpSpPr>
          <p:cNvPr id="21506" name="Group 2"/>
          <p:cNvGrpSpPr>
            <a:grpSpLocks/>
          </p:cNvGrpSpPr>
          <p:nvPr/>
        </p:nvGrpSpPr>
        <p:grpSpPr bwMode="auto">
          <a:xfrm>
            <a:off x="1142976" y="3571876"/>
            <a:ext cx="3352800" cy="1600200"/>
            <a:chOff x="1820" y="11976"/>
            <a:chExt cx="5280" cy="2520"/>
          </a:xfrm>
        </p:grpSpPr>
        <p:sp>
          <p:nvSpPr>
            <p:cNvPr id="21507" name="Oval 3"/>
            <p:cNvSpPr>
              <a:spLocks noChangeArrowheads="1"/>
            </p:cNvSpPr>
            <p:nvPr/>
          </p:nvSpPr>
          <p:spPr bwMode="auto">
            <a:xfrm>
              <a:off x="1820" y="12516"/>
              <a:ext cx="3840" cy="19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1508" name="Line 4"/>
            <p:cNvSpPr>
              <a:spLocks noChangeShapeType="1"/>
            </p:cNvSpPr>
            <p:nvPr/>
          </p:nvSpPr>
          <p:spPr bwMode="auto">
            <a:xfrm flipV="1">
              <a:off x="3740" y="11976"/>
              <a:ext cx="960" cy="14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1509" name="Line 5"/>
            <p:cNvSpPr>
              <a:spLocks noChangeShapeType="1"/>
            </p:cNvSpPr>
            <p:nvPr/>
          </p:nvSpPr>
          <p:spPr bwMode="auto">
            <a:xfrm>
              <a:off x="3740" y="13416"/>
              <a:ext cx="24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1510" name="Line 6"/>
            <p:cNvSpPr>
              <a:spLocks noChangeShapeType="1"/>
            </p:cNvSpPr>
            <p:nvPr/>
          </p:nvSpPr>
          <p:spPr bwMode="auto">
            <a:xfrm>
              <a:off x="4821" y="11976"/>
              <a:ext cx="359"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1511" name="Line 7"/>
            <p:cNvSpPr>
              <a:spLocks noChangeShapeType="1"/>
            </p:cNvSpPr>
            <p:nvPr/>
          </p:nvSpPr>
          <p:spPr bwMode="auto">
            <a:xfrm>
              <a:off x="5781" y="11976"/>
              <a:ext cx="359"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1512" name="Line 8"/>
            <p:cNvSpPr>
              <a:spLocks noChangeShapeType="1"/>
            </p:cNvSpPr>
            <p:nvPr/>
          </p:nvSpPr>
          <p:spPr bwMode="auto">
            <a:xfrm>
              <a:off x="5301" y="11976"/>
              <a:ext cx="359"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1513" name="Line 9"/>
            <p:cNvSpPr>
              <a:spLocks noChangeShapeType="1"/>
            </p:cNvSpPr>
            <p:nvPr/>
          </p:nvSpPr>
          <p:spPr bwMode="auto">
            <a:xfrm flipV="1">
              <a:off x="6140" y="13056"/>
              <a:ext cx="240"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1514" name="Line 10"/>
            <p:cNvSpPr>
              <a:spLocks noChangeShapeType="1"/>
            </p:cNvSpPr>
            <p:nvPr/>
          </p:nvSpPr>
          <p:spPr bwMode="auto">
            <a:xfrm flipV="1">
              <a:off x="6501" y="12516"/>
              <a:ext cx="240"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1515" name="Line 11"/>
            <p:cNvSpPr>
              <a:spLocks noChangeShapeType="1"/>
            </p:cNvSpPr>
            <p:nvPr/>
          </p:nvSpPr>
          <p:spPr bwMode="auto">
            <a:xfrm flipV="1">
              <a:off x="6860" y="11976"/>
              <a:ext cx="240"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1516" name="Line 12"/>
            <p:cNvSpPr>
              <a:spLocks noChangeShapeType="1"/>
            </p:cNvSpPr>
            <p:nvPr/>
          </p:nvSpPr>
          <p:spPr bwMode="auto">
            <a:xfrm>
              <a:off x="6261" y="11976"/>
              <a:ext cx="359"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1517" name="Line 13"/>
            <p:cNvSpPr>
              <a:spLocks noChangeShapeType="1"/>
            </p:cNvSpPr>
            <p:nvPr/>
          </p:nvSpPr>
          <p:spPr bwMode="auto">
            <a:xfrm>
              <a:off x="6741" y="11976"/>
              <a:ext cx="359"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1518" name="Line 14"/>
            <p:cNvSpPr>
              <a:spLocks noChangeShapeType="1"/>
            </p:cNvSpPr>
            <p:nvPr/>
          </p:nvSpPr>
          <p:spPr bwMode="auto">
            <a:xfrm flipV="1">
              <a:off x="3740" y="11976"/>
              <a:ext cx="3360" cy="14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21519" name="Object 15"/>
            <p:cNvGraphicFramePr>
              <a:graphicFrameLocks noChangeAspect="1"/>
            </p:cNvGraphicFramePr>
            <p:nvPr/>
          </p:nvGraphicFramePr>
          <p:xfrm>
            <a:off x="4101" y="11976"/>
            <a:ext cx="254" cy="376"/>
          </p:xfrm>
          <a:graphic>
            <a:graphicData uri="http://schemas.openxmlformats.org/presentationml/2006/ole">
              <p:oleObj spid="_x0000_s21519" name="Equation" r:id="rId3" imgW="164880" imgH="241200" progId="Equation.DSMT4">
                <p:embed/>
              </p:oleObj>
            </a:graphicData>
          </a:graphic>
        </p:graphicFrame>
        <p:graphicFrame>
          <p:nvGraphicFramePr>
            <p:cNvPr id="21520" name="Object 16"/>
            <p:cNvGraphicFramePr>
              <a:graphicFrameLocks noChangeAspect="1"/>
            </p:cNvGraphicFramePr>
            <p:nvPr/>
          </p:nvGraphicFramePr>
          <p:xfrm>
            <a:off x="5900" y="13596"/>
            <a:ext cx="275" cy="376"/>
          </p:xfrm>
          <a:graphic>
            <a:graphicData uri="http://schemas.openxmlformats.org/presentationml/2006/ole">
              <p:oleObj spid="_x0000_s21520" name="Equation" r:id="rId4" imgW="177480" imgH="241200" progId="Equation.DSMT4">
                <p:embed/>
              </p:oleObj>
            </a:graphicData>
          </a:graphic>
        </p:graphicFrame>
        <p:graphicFrame>
          <p:nvGraphicFramePr>
            <p:cNvPr id="21521" name="Object 17"/>
            <p:cNvGraphicFramePr>
              <a:graphicFrameLocks noChangeAspect="1"/>
            </p:cNvGraphicFramePr>
            <p:nvPr/>
          </p:nvGraphicFramePr>
          <p:xfrm>
            <a:off x="5301" y="12336"/>
            <a:ext cx="236" cy="315"/>
          </p:xfrm>
          <a:graphic>
            <a:graphicData uri="http://schemas.openxmlformats.org/presentationml/2006/ole">
              <p:oleObj spid="_x0000_s21521" name="Equation" r:id="rId5" imgW="152280" imgH="203040" progId="Equation.DSMT4">
                <p:embed/>
              </p:oleObj>
            </a:graphicData>
          </a:graphic>
        </p:graphicFrame>
      </p:grpSp>
      <p:sp>
        <p:nvSpPr>
          <p:cNvPr id="2152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1522" name="Object 18"/>
          <p:cNvGraphicFramePr>
            <a:graphicFrameLocks noChangeAspect="1"/>
          </p:cNvGraphicFramePr>
          <p:nvPr/>
        </p:nvGraphicFramePr>
        <p:xfrm>
          <a:off x="5572132" y="3429000"/>
          <a:ext cx="1026490" cy="338138"/>
        </p:xfrm>
        <a:graphic>
          <a:graphicData uri="http://schemas.openxmlformats.org/presentationml/2006/ole">
            <p:oleObj spid="_x0000_s21522" name="Equation" r:id="rId6" imgW="812447" imgH="266584" progId="Equation.DSMT4">
              <p:embed/>
            </p:oleObj>
          </a:graphicData>
        </a:graphic>
      </p:graphicFrame>
      <p:sp>
        <p:nvSpPr>
          <p:cNvPr id="21525"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1524" name="Object 20"/>
          <p:cNvGraphicFramePr>
            <a:graphicFrameLocks noChangeAspect="1"/>
          </p:cNvGraphicFramePr>
          <p:nvPr/>
        </p:nvGraphicFramePr>
        <p:xfrm>
          <a:off x="4857752" y="3857628"/>
          <a:ext cx="2812696" cy="571504"/>
        </p:xfrm>
        <a:graphic>
          <a:graphicData uri="http://schemas.openxmlformats.org/presentationml/2006/ole">
            <p:oleObj spid="_x0000_s21524" name="Equation" r:id="rId7" imgW="2387600" imgH="482600" progId="Equation.DSMT4">
              <p:embed/>
            </p:oleObj>
          </a:graphicData>
        </a:graphic>
      </p:graphicFrame>
      <p:sp>
        <p:nvSpPr>
          <p:cNvPr id="21527"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1526" name="Object 22"/>
          <p:cNvGraphicFramePr>
            <a:graphicFrameLocks noChangeAspect="1"/>
          </p:cNvGraphicFramePr>
          <p:nvPr/>
        </p:nvGraphicFramePr>
        <p:xfrm>
          <a:off x="4929190" y="4429132"/>
          <a:ext cx="2257425" cy="571504"/>
        </p:xfrm>
        <a:graphic>
          <a:graphicData uri="http://schemas.openxmlformats.org/presentationml/2006/ole">
            <p:oleObj spid="_x0000_s21526" name="Equation" r:id="rId8" imgW="2260600" imgH="495300" progId="Equation.DSMT4">
              <p:embed/>
            </p:oleObj>
          </a:graphicData>
        </a:graphic>
      </p:graphicFrame>
      <p:sp>
        <p:nvSpPr>
          <p:cNvPr id="2152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1528" name="Object 24"/>
          <p:cNvGraphicFramePr>
            <a:graphicFrameLocks noChangeAspect="1"/>
          </p:cNvGraphicFramePr>
          <p:nvPr/>
        </p:nvGraphicFramePr>
        <p:xfrm>
          <a:off x="5000628" y="5286388"/>
          <a:ext cx="2076452" cy="519113"/>
        </p:xfrm>
        <a:graphic>
          <a:graphicData uri="http://schemas.openxmlformats.org/presentationml/2006/ole">
            <p:oleObj spid="_x0000_s21528" name="Equation" r:id="rId9" imgW="1790700" imgH="444500" progId="Equation.DSMT4">
              <p:embed/>
            </p:oleObj>
          </a:graphicData>
        </a:graphic>
      </p:graphicFrame>
      <p:sp>
        <p:nvSpPr>
          <p:cNvPr id="21530" name="Rectangle 26"/>
          <p:cNvSpPr>
            <a:spLocks noChangeArrowheads="1"/>
          </p:cNvSpPr>
          <p:nvPr/>
        </p:nvSpPr>
        <p:spPr bwMode="auto">
          <a:xfrm>
            <a:off x="1357290" y="5929330"/>
            <a:ext cx="764386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uk-UA"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Справедливе обернене твердження: </a:t>
            </a:r>
            <a:r>
              <a:rPr kumimoji="0" lang="uk-UA" sz="2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одну силу можна розкласти на дві складові</a:t>
            </a:r>
            <a:r>
              <a:rPr kumimoji="0" lang="uk-UA"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uk-UA"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Прямоугольник 28"/>
          <p:cNvSpPr/>
          <p:nvPr/>
        </p:nvSpPr>
        <p:spPr>
          <a:xfrm>
            <a:off x="8001024" y="3357562"/>
            <a:ext cx="482824" cy="400110"/>
          </a:xfrm>
          <a:prstGeom prst="rect">
            <a:avLst/>
          </a:prstGeom>
        </p:spPr>
        <p:txBody>
          <a:bodyPr wrap="none">
            <a:spAutoFit/>
          </a:bodyPr>
          <a:lstStyle/>
          <a:p>
            <a:r>
              <a:rPr lang="uk-UA" sz="2000" dirty="0" smtClean="0">
                <a:latin typeface="Times New Roman" pitchFamily="18" charset="0"/>
                <a:cs typeface="Times New Roman" pitchFamily="18" charset="0"/>
              </a:rPr>
              <a:t>(2)</a:t>
            </a:r>
            <a:endParaRPr lang="uk-UA" sz="2000" dirty="0">
              <a:latin typeface="Times New Roman" pitchFamily="18" charset="0"/>
              <a:cs typeface="Times New Roman" pitchFamily="18" charset="0"/>
            </a:endParaRPr>
          </a:p>
        </p:txBody>
      </p:sp>
      <p:sp>
        <p:nvSpPr>
          <p:cNvPr id="30" name="Прямоугольник 29"/>
          <p:cNvSpPr/>
          <p:nvPr/>
        </p:nvSpPr>
        <p:spPr>
          <a:xfrm>
            <a:off x="8001024" y="3929066"/>
            <a:ext cx="482824" cy="400110"/>
          </a:xfrm>
          <a:prstGeom prst="rect">
            <a:avLst/>
          </a:prstGeom>
        </p:spPr>
        <p:txBody>
          <a:bodyPr wrap="none">
            <a:spAutoFit/>
          </a:bodyPr>
          <a:lstStyle/>
          <a:p>
            <a:r>
              <a:rPr lang="uk-UA" sz="2000" dirty="0" smtClean="0">
                <a:latin typeface="Times New Roman" pitchFamily="18" charset="0"/>
                <a:cs typeface="Times New Roman" pitchFamily="18" charset="0"/>
              </a:rPr>
              <a:t>(3)</a:t>
            </a:r>
            <a:endParaRPr lang="uk-UA" sz="2000" dirty="0">
              <a:latin typeface="Times New Roman" pitchFamily="18" charset="0"/>
              <a:cs typeface="Times New Roman" pitchFamily="18" charset="0"/>
            </a:endParaRPr>
          </a:p>
        </p:txBody>
      </p:sp>
      <p:sp>
        <p:nvSpPr>
          <p:cNvPr id="31" name="Прямоугольник 30"/>
          <p:cNvSpPr/>
          <p:nvPr/>
        </p:nvSpPr>
        <p:spPr>
          <a:xfrm>
            <a:off x="8001024" y="4643446"/>
            <a:ext cx="482824" cy="400110"/>
          </a:xfrm>
          <a:prstGeom prst="rect">
            <a:avLst/>
          </a:prstGeom>
        </p:spPr>
        <p:txBody>
          <a:bodyPr wrap="none">
            <a:spAutoFit/>
          </a:bodyPr>
          <a:lstStyle/>
          <a:p>
            <a:r>
              <a:rPr lang="uk-UA" sz="2000" dirty="0" smtClean="0">
                <a:latin typeface="Times New Roman" pitchFamily="18" charset="0"/>
                <a:cs typeface="Times New Roman" pitchFamily="18" charset="0"/>
              </a:rPr>
              <a:t>(4)</a:t>
            </a:r>
            <a:endParaRPr lang="uk-UA" sz="2000" dirty="0">
              <a:latin typeface="Times New Roman" pitchFamily="18" charset="0"/>
              <a:cs typeface="Times New Roman" pitchFamily="18" charset="0"/>
            </a:endParaRPr>
          </a:p>
        </p:txBody>
      </p:sp>
      <p:sp>
        <p:nvSpPr>
          <p:cNvPr id="32" name="Прямоугольник 31"/>
          <p:cNvSpPr/>
          <p:nvPr/>
        </p:nvSpPr>
        <p:spPr>
          <a:xfrm>
            <a:off x="8001024" y="5286388"/>
            <a:ext cx="482824" cy="400110"/>
          </a:xfrm>
          <a:prstGeom prst="rect">
            <a:avLst/>
          </a:prstGeom>
        </p:spPr>
        <p:txBody>
          <a:bodyPr wrap="none">
            <a:spAutoFit/>
          </a:bodyPr>
          <a:lstStyle/>
          <a:p>
            <a:r>
              <a:rPr lang="uk-UA" sz="2000" dirty="0" smtClean="0">
                <a:latin typeface="Times New Roman" pitchFamily="18" charset="0"/>
                <a:cs typeface="Times New Roman" pitchFamily="18" charset="0"/>
              </a:rPr>
              <a:t>(5)</a:t>
            </a:r>
            <a:endParaRPr lang="uk-UA"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smtClean="0"/>
              <a:t>§</a:t>
            </a:r>
            <a:r>
              <a:rPr lang="ru-RU" b="1" dirty="0" smtClean="0"/>
              <a:t> 2.</a:t>
            </a:r>
            <a:r>
              <a:rPr lang="uk-UA" b="1" dirty="0" smtClean="0"/>
              <a:t> Аксіоми статики</a:t>
            </a:r>
            <a:endParaRPr lang="uk-UA" dirty="0"/>
          </a:p>
        </p:txBody>
      </p:sp>
      <p:sp>
        <p:nvSpPr>
          <p:cNvPr id="3" name="Содержимое 2"/>
          <p:cNvSpPr>
            <a:spLocks noGrp="1"/>
          </p:cNvSpPr>
          <p:nvPr>
            <p:ph idx="1"/>
          </p:nvPr>
        </p:nvSpPr>
        <p:spPr>
          <a:xfrm>
            <a:off x="1435608" y="1447800"/>
            <a:ext cx="7498080" cy="2767018"/>
          </a:xfrm>
        </p:spPr>
        <p:txBody>
          <a:bodyPr>
            <a:normAutofit/>
          </a:bodyPr>
          <a:lstStyle/>
          <a:p>
            <a:pPr algn="just"/>
            <a:r>
              <a:rPr lang="en-US" sz="2400" b="1" i="1" dirty="0" smtClean="0"/>
              <a:t>IV</a:t>
            </a:r>
            <a:r>
              <a:rPr lang="uk-UA" sz="2400" b="1" i="1" dirty="0" smtClean="0"/>
              <a:t>. Аксіома про рівність сил дії та протидії – один з основних законів класичної механіки, сформульованих І.Ньютоном.</a:t>
            </a:r>
            <a:endParaRPr lang="uk-UA" sz="2400" b="1" dirty="0" smtClean="0"/>
          </a:p>
          <a:p>
            <a:pPr algn="just"/>
            <a:r>
              <a:rPr lang="uk-UA" sz="2400" i="1" dirty="0" smtClean="0"/>
              <a:t>Сили взаємодії двох тіл рівні за величиною (за модулем), протилежні за напрямом і діють вздовж однієї прямої, яка проходить через точки їх прикладання</a:t>
            </a:r>
            <a:r>
              <a:rPr lang="uk-UA" sz="2400" b="1" i="1" dirty="0" smtClean="0"/>
              <a:t>.</a:t>
            </a:r>
            <a:endParaRPr lang="uk-UA" sz="2400" b="1" dirty="0" smtClean="0"/>
          </a:p>
          <a:p>
            <a:endParaRPr lang="uk-UA" sz="2400"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3553" name="Object 1"/>
          <p:cNvGraphicFramePr>
            <a:graphicFrameLocks noChangeAspect="1"/>
          </p:cNvGraphicFramePr>
          <p:nvPr/>
        </p:nvGraphicFramePr>
        <p:xfrm>
          <a:off x="4214810" y="4429132"/>
          <a:ext cx="1160868" cy="500066"/>
        </p:xfrm>
        <a:graphic>
          <a:graphicData uri="http://schemas.openxmlformats.org/presentationml/2006/ole">
            <p:oleObj spid="_x0000_s23553" name="Equation" r:id="rId3" imgW="622030" imgH="266584" progId="Equation.DSMT4">
              <p:embed/>
            </p:oleObj>
          </a:graphicData>
        </a:graphic>
      </p:graphicFrame>
      <p:sp>
        <p:nvSpPr>
          <p:cNvPr id="6" name="Прямоугольник 5"/>
          <p:cNvSpPr/>
          <p:nvPr/>
        </p:nvSpPr>
        <p:spPr>
          <a:xfrm>
            <a:off x="7000892" y="4500570"/>
            <a:ext cx="482824" cy="400110"/>
          </a:xfrm>
          <a:prstGeom prst="rect">
            <a:avLst/>
          </a:prstGeom>
        </p:spPr>
        <p:txBody>
          <a:bodyPr wrap="none">
            <a:spAutoFit/>
          </a:bodyPr>
          <a:lstStyle/>
          <a:p>
            <a:r>
              <a:rPr lang="uk-UA" sz="2000" dirty="0" smtClean="0">
                <a:latin typeface="Times New Roman" pitchFamily="18" charset="0"/>
                <a:cs typeface="Times New Roman" pitchFamily="18" charset="0"/>
              </a:rPr>
              <a:t>(5)</a:t>
            </a:r>
            <a:endParaRPr lang="uk-UA"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smtClean="0"/>
              <a:t>§</a:t>
            </a:r>
            <a:r>
              <a:rPr lang="ru-RU" b="1" dirty="0" smtClean="0"/>
              <a:t> 2.</a:t>
            </a:r>
            <a:r>
              <a:rPr lang="uk-UA" b="1" dirty="0" smtClean="0"/>
              <a:t> Аксіоми статики</a:t>
            </a:r>
            <a:endParaRPr lang="uk-UA" dirty="0"/>
          </a:p>
        </p:txBody>
      </p:sp>
      <p:sp>
        <p:nvSpPr>
          <p:cNvPr id="3" name="Содержимое 2"/>
          <p:cNvSpPr>
            <a:spLocks noGrp="1"/>
          </p:cNvSpPr>
          <p:nvPr>
            <p:ph idx="1"/>
          </p:nvPr>
        </p:nvSpPr>
        <p:spPr/>
        <p:txBody>
          <a:bodyPr>
            <a:normAutofit/>
          </a:bodyPr>
          <a:lstStyle/>
          <a:p>
            <a:pPr algn="just"/>
            <a:r>
              <a:rPr lang="en-US" sz="2400" b="1" i="1" dirty="0" smtClean="0"/>
              <a:t>V</a:t>
            </a:r>
            <a:r>
              <a:rPr lang="uk-UA" sz="2400" b="1" i="1" dirty="0" smtClean="0"/>
              <a:t>. Аксіома зв’язків</a:t>
            </a:r>
            <a:r>
              <a:rPr lang="uk-UA" sz="2400" b="1" i="1" dirty="0" smtClean="0"/>
              <a:t>.</a:t>
            </a:r>
          </a:p>
          <a:p>
            <a:pPr algn="just"/>
            <a:endParaRPr lang="uk-UA" sz="2400" b="1" dirty="0" smtClean="0"/>
          </a:p>
          <a:p>
            <a:pPr algn="just"/>
            <a:r>
              <a:rPr lang="uk-UA" sz="2400" b="1" i="1" dirty="0" smtClean="0"/>
              <a:t>Зв’язком</a:t>
            </a:r>
            <a:r>
              <a:rPr lang="uk-UA" sz="2400" dirty="0" smtClean="0"/>
              <a:t> для твердого тіла або матеріальної точки називаються матеріальні об’єкти, які обмежують переміщення твердого тіла чи матеріальної точки.</a:t>
            </a:r>
          </a:p>
          <a:p>
            <a:pPr algn="just"/>
            <a:endParaRPr lang="uk-UA" sz="2400" b="1" i="1" dirty="0" smtClean="0"/>
          </a:p>
          <a:p>
            <a:pPr algn="just"/>
            <a:r>
              <a:rPr lang="uk-UA" sz="2400" b="1" i="1" dirty="0" smtClean="0"/>
              <a:t>Аксіома </a:t>
            </a:r>
            <a:r>
              <a:rPr lang="uk-UA" sz="2400" b="1" i="1" dirty="0" smtClean="0"/>
              <a:t>зв’язків стверджує, що будь-який зв’язок можна відкинути і замінити силою (реакцією зв’язку в найпростішому випадку) або системою сил (в загальному випадку).</a:t>
            </a:r>
            <a:endParaRPr lang="uk-UA" sz="2400" dirty="0" smtClean="0"/>
          </a:p>
          <a:p>
            <a:endParaRPr lang="uk-UA"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1538" y="274638"/>
            <a:ext cx="7862150" cy="1143000"/>
          </a:xfrm>
        </p:spPr>
        <p:txBody>
          <a:bodyPr>
            <a:normAutofit fontScale="90000"/>
          </a:bodyPr>
          <a:lstStyle/>
          <a:p>
            <a:r>
              <a:rPr lang="uk-UA" b="1" dirty="0" smtClean="0"/>
              <a:t>§ 3. Найпростіші теореми статики</a:t>
            </a:r>
            <a:endParaRPr lang="uk-UA" dirty="0"/>
          </a:p>
        </p:txBody>
      </p:sp>
      <p:sp>
        <p:nvSpPr>
          <p:cNvPr id="3" name="Содержимое 2"/>
          <p:cNvSpPr>
            <a:spLocks noGrp="1"/>
          </p:cNvSpPr>
          <p:nvPr>
            <p:ph idx="1"/>
          </p:nvPr>
        </p:nvSpPr>
        <p:spPr>
          <a:xfrm>
            <a:off x="1435608" y="1447800"/>
            <a:ext cx="7498080" cy="3052770"/>
          </a:xfrm>
        </p:spPr>
        <p:txBody>
          <a:bodyPr>
            <a:normAutofit fontScale="92500" lnSpcReduction="10000"/>
          </a:bodyPr>
          <a:lstStyle/>
          <a:p>
            <a:pPr algn="just"/>
            <a:r>
              <a:rPr lang="uk-UA" sz="2800" dirty="0" smtClean="0"/>
              <a:t>Теорема 1. </a:t>
            </a:r>
            <a:r>
              <a:rPr lang="uk-UA" sz="2800" b="1" i="1" dirty="0" smtClean="0"/>
              <a:t>Дія сили на тверде тіло не змінюється при перенесенні точки прикладання сили вздовж лінії її дії</a:t>
            </a:r>
            <a:r>
              <a:rPr lang="uk-UA" sz="2800" b="1" i="1" dirty="0" smtClean="0"/>
              <a:t>.</a:t>
            </a:r>
          </a:p>
          <a:p>
            <a:pPr lvl="0" algn="just"/>
            <a:r>
              <a:rPr lang="uk-UA" sz="2800" dirty="0" smtClean="0">
                <a:ea typeface="Times New Roman" pitchFamily="18" charset="0"/>
                <a:cs typeface="Arial" pitchFamily="34" charset="0"/>
              </a:rPr>
              <a:t>Теорема 2. </a:t>
            </a:r>
            <a:r>
              <a:rPr lang="uk-UA" sz="2800" b="1" i="1" dirty="0" smtClean="0">
                <a:ea typeface="Times New Roman" pitchFamily="18" charset="0"/>
                <a:cs typeface="Arial" pitchFamily="34" charset="0"/>
              </a:rPr>
              <a:t>Якщо тверде тіло під дією трьох сил, лінії дії яких перетинаються в одній точці, знаходиться в рівновазі, то лінії дії таких трьох сил перетинаються в одній точці.</a:t>
            </a:r>
            <a:endParaRPr lang="uk-UA" sz="2800" dirty="0" smtClean="0">
              <a:cs typeface="Arial" pitchFamily="34" charset="0"/>
            </a:endParaRPr>
          </a:p>
          <a:p>
            <a:endParaRPr lang="uk-UA" dirty="0" smtClean="0"/>
          </a:p>
          <a:p>
            <a:endParaRPr lang="uk-UA" dirty="0"/>
          </a:p>
        </p:txBody>
      </p:sp>
      <p:grpSp>
        <p:nvGrpSpPr>
          <p:cNvPr id="24579" name="Group 3"/>
          <p:cNvGrpSpPr>
            <a:grpSpLocks noChangeAspect="1"/>
          </p:cNvGrpSpPr>
          <p:nvPr/>
        </p:nvGrpSpPr>
        <p:grpSpPr bwMode="auto">
          <a:xfrm>
            <a:off x="1000099" y="4786322"/>
            <a:ext cx="3905255" cy="1428752"/>
            <a:chOff x="2301" y="7670"/>
            <a:chExt cx="4920" cy="1800"/>
          </a:xfrm>
        </p:grpSpPr>
        <p:sp>
          <p:nvSpPr>
            <p:cNvPr id="24580" name="AutoShape 4"/>
            <p:cNvSpPr>
              <a:spLocks noChangeAspect="1" noChangeArrowheads="1"/>
            </p:cNvSpPr>
            <p:nvPr/>
          </p:nvSpPr>
          <p:spPr bwMode="auto">
            <a:xfrm>
              <a:off x="2301" y="7670"/>
              <a:ext cx="4920" cy="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581" name="Oval 5"/>
            <p:cNvSpPr>
              <a:spLocks noChangeArrowheads="1"/>
            </p:cNvSpPr>
            <p:nvPr/>
          </p:nvSpPr>
          <p:spPr bwMode="auto">
            <a:xfrm>
              <a:off x="3141" y="7849"/>
              <a:ext cx="2998" cy="144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582" name="Line 6"/>
            <p:cNvSpPr>
              <a:spLocks noChangeShapeType="1"/>
            </p:cNvSpPr>
            <p:nvPr/>
          </p:nvSpPr>
          <p:spPr bwMode="auto">
            <a:xfrm>
              <a:off x="5542" y="8570"/>
              <a:ext cx="720"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24583" name="Object 7"/>
            <p:cNvGraphicFramePr>
              <a:graphicFrameLocks noChangeAspect="1"/>
            </p:cNvGraphicFramePr>
            <p:nvPr/>
          </p:nvGraphicFramePr>
          <p:xfrm>
            <a:off x="5901" y="8210"/>
            <a:ext cx="274" cy="395"/>
          </p:xfrm>
          <a:graphic>
            <a:graphicData uri="http://schemas.openxmlformats.org/presentationml/2006/ole">
              <p:oleObj spid="_x0000_s24583" name="Equation" r:id="rId3" imgW="177480" imgH="253800" progId="Equation.DSMT4">
                <p:embed/>
              </p:oleObj>
            </a:graphicData>
          </a:graphic>
        </p:graphicFrame>
        <p:graphicFrame>
          <p:nvGraphicFramePr>
            <p:cNvPr id="24584" name="Object 8"/>
            <p:cNvGraphicFramePr>
              <a:graphicFrameLocks noChangeAspect="1"/>
            </p:cNvGraphicFramePr>
            <p:nvPr/>
          </p:nvGraphicFramePr>
          <p:xfrm>
            <a:off x="3861" y="8210"/>
            <a:ext cx="255" cy="375"/>
          </p:xfrm>
          <a:graphic>
            <a:graphicData uri="http://schemas.openxmlformats.org/presentationml/2006/ole">
              <p:oleObj spid="_x0000_s24584" name="Equation" r:id="rId4" imgW="164880" imgH="241200" progId="Equation.DSMT4">
                <p:embed/>
              </p:oleObj>
            </a:graphicData>
          </a:graphic>
        </p:graphicFrame>
        <p:graphicFrame>
          <p:nvGraphicFramePr>
            <p:cNvPr id="24585" name="Object 9"/>
            <p:cNvGraphicFramePr>
              <a:graphicFrameLocks noChangeAspect="1"/>
            </p:cNvGraphicFramePr>
            <p:nvPr/>
          </p:nvGraphicFramePr>
          <p:xfrm>
            <a:off x="3501" y="8210"/>
            <a:ext cx="235" cy="257"/>
          </p:xfrm>
          <a:graphic>
            <a:graphicData uri="http://schemas.openxmlformats.org/presentationml/2006/ole">
              <p:oleObj spid="_x0000_s24585" name="Equation" r:id="rId5" imgW="152280" imgH="164880" progId="Equation.DSMT4">
                <p:embed/>
              </p:oleObj>
            </a:graphicData>
          </a:graphic>
        </p:graphicFrame>
        <p:graphicFrame>
          <p:nvGraphicFramePr>
            <p:cNvPr id="24586" name="Object 10"/>
            <p:cNvGraphicFramePr>
              <a:graphicFrameLocks noChangeAspect="1"/>
            </p:cNvGraphicFramePr>
            <p:nvPr/>
          </p:nvGraphicFramePr>
          <p:xfrm>
            <a:off x="5421" y="8210"/>
            <a:ext cx="235" cy="257"/>
          </p:xfrm>
          <a:graphic>
            <a:graphicData uri="http://schemas.openxmlformats.org/presentationml/2006/ole">
              <p:oleObj spid="_x0000_s24586" name="Equation" r:id="rId6" imgW="152280" imgH="164880" progId="Equation.DSMT4">
                <p:embed/>
              </p:oleObj>
            </a:graphicData>
          </a:graphic>
        </p:graphicFrame>
        <p:sp>
          <p:nvSpPr>
            <p:cNvPr id="24587" name="Line 11"/>
            <p:cNvSpPr>
              <a:spLocks noChangeShapeType="1"/>
            </p:cNvSpPr>
            <p:nvPr/>
          </p:nvSpPr>
          <p:spPr bwMode="auto">
            <a:xfrm flipH="1">
              <a:off x="4822" y="8570"/>
              <a:ext cx="720" cy="0"/>
            </a:xfrm>
            <a:prstGeom prst="line">
              <a:avLst/>
            </a:prstGeom>
            <a:noFill/>
            <a:ln w="9525">
              <a:solidFill>
                <a:srgbClr val="000000"/>
              </a:solidFill>
              <a:round/>
              <a:headEnd type="oval" w="med" len="me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4588" name="Line 12"/>
            <p:cNvSpPr>
              <a:spLocks noChangeShapeType="1"/>
            </p:cNvSpPr>
            <p:nvPr/>
          </p:nvSpPr>
          <p:spPr bwMode="auto">
            <a:xfrm>
              <a:off x="3501" y="8570"/>
              <a:ext cx="960" cy="0"/>
            </a:xfrm>
            <a:prstGeom prst="line">
              <a:avLst/>
            </a:prstGeom>
            <a:noFill/>
            <a:ln w="9525">
              <a:solidFill>
                <a:srgbClr val="000000"/>
              </a:solidFill>
              <a:round/>
              <a:headEnd type="oval" w="med" len="me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4589" name="Line 13"/>
            <p:cNvSpPr>
              <a:spLocks noChangeShapeType="1"/>
            </p:cNvSpPr>
            <p:nvPr/>
          </p:nvSpPr>
          <p:spPr bwMode="auto">
            <a:xfrm>
              <a:off x="3261" y="8570"/>
              <a:ext cx="1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590" name="Line 14"/>
            <p:cNvSpPr>
              <a:spLocks noChangeShapeType="1"/>
            </p:cNvSpPr>
            <p:nvPr/>
          </p:nvSpPr>
          <p:spPr bwMode="auto">
            <a:xfrm>
              <a:off x="3021" y="8570"/>
              <a:ext cx="1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591" name="Line 15"/>
            <p:cNvSpPr>
              <a:spLocks noChangeShapeType="1"/>
            </p:cNvSpPr>
            <p:nvPr/>
          </p:nvSpPr>
          <p:spPr bwMode="auto">
            <a:xfrm>
              <a:off x="2781" y="8570"/>
              <a:ext cx="1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592" name="Line 16"/>
            <p:cNvSpPr>
              <a:spLocks noChangeShapeType="1"/>
            </p:cNvSpPr>
            <p:nvPr/>
          </p:nvSpPr>
          <p:spPr bwMode="auto">
            <a:xfrm>
              <a:off x="4581" y="8570"/>
              <a:ext cx="1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593" name="Line 17"/>
            <p:cNvSpPr>
              <a:spLocks noChangeShapeType="1"/>
            </p:cNvSpPr>
            <p:nvPr/>
          </p:nvSpPr>
          <p:spPr bwMode="auto">
            <a:xfrm>
              <a:off x="6381" y="8570"/>
              <a:ext cx="1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594" name="Line 18"/>
            <p:cNvSpPr>
              <a:spLocks noChangeShapeType="1"/>
            </p:cNvSpPr>
            <p:nvPr/>
          </p:nvSpPr>
          <p:spPr bwMode="auto">
            <a:xfrm>
              <a:off x="6621" y="8570"/>
              <a:ext cx="1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graphicFrame>
          <p:nvGraphicFramePr>
            <p:cNvPr id="24595" name="Object 19"/>
            <p:cNvGraphicFramePr>
              <a:graphicFrameLocks noChangeAspect="1"/>
            </p:cNvGraphicFramePr>
            <p:nvPr/>
          </p:nvGraphicFramePr>
          <p:xfrm>
            <a:off x="5061" y="8210"/>
            <a:ext cx="274" cy="375"/>
          </p:xfrm>
          <a:graphic>
            <a:graphicData uri="http://schemas.openxmlformats.org/presentationml/2006/ole">
              <p:oleObj spid="_x0000_s24595" name="Equation" r:id="rId7" imgW="177480" imgH="241200" progId="Equation.DSMT4">
                <p:embed/>
              </p:oleObj>
            </a:graphicData>
          </a:graphic>
        </p:graphicFrame>
      </p:grpSp>
      <p:grpSp>
        <p:nvGrpSpPr>
          <p:cNvPr id="24597" name="Group 21"/>
          <p:cNvGrpSpPr>
            <a:grpSpLocks noChangeAspect="1"/>
          </p:cNvGrpSpPr>
          <p:nvPr/>
        </p:nvGrpSpPr>
        <p:grpSpPr bwMode="auto">
          <a:xfrm>
            <a:off x="4743480" y="4500570"/>
            <a:ext cx="4114800" cy="1828800"/>
            <a:chOff x="2061" y="12016"/>
            <a:chExt cx="6480" cy="2880"/>
          </a:xfrm>
        </p:grpSpPr>
        <p:sp>
          <p:nvSpPr>
            <p:cNvPr id="24598" name="AutoShape 22"/>
            <p:cNvSpPr>
              <a:spLocks noChangeAspect="1" noChangeArrowheads="1"/>
            </p:cNvSpPr>
            <p:nvPr/>
          </p:nvSpPr>
          <p:spPr bwMode="auto">
            <a:xfrm>
              <a:off x="2061" y="12016"/>
              <a:ext cx="6480" cy="28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4599" name="Oval 23"/>
            <p:cNvSpPr>
              <a:spLocks noChangeArrowheads="1"/>
            </p:cNvSpPr>
            <p:nvPr/>
          </p:nvSpPr>
          <p:spPr bwMode="auto">
            <a:xfrm>
              <a:off x="3140" y="12736"/>
              <a:ext cx="3840" cy="198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600" name="Line 24"/>
            <p:cNvSpPr>
              <a:spLocks noChangeShapeType="1"/>
            </p:cNvSpPr>
            <p:nvPr/>
          </p:nvSpPr>
          <p:spPr bwMode="auto">
            <a:xfrm flipV="1">
              <a:off x="5060" y="12196"/>
              <a:ext cx="960" cy="14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4601" name="Line 25"/>
            <p:cNvSpPr>
              <a:spLocks noChangeShapeType="1"/>
            </p:cNvSpPr>
            <p:nvPr/>
          </p:nvSpPr>
          <p:spPr bwMode="auto">
            <a:xfrm>
              <a:off x="5060" y="13636"/>
              <a:ext cx="24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4602" name="Line 26"/>
            <p:cNvSpPr>
              <a:spLocks noChangeShapeType="1"/>
            </p:cNvSpPr>
            <p:nvPr/>
          </p:nvSpPr>
          <p:spPr bwMode="auto">
            <a:xfrm>
              <a:off x="6141" y="12196"/>
              <a:ext cx="359"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603" name="Line 27"/>
            <p:cNvSpPr>
              <a:spLocks noChangeShapeType="1"/>
            </p:cNvSpPr>
            <p:nvPr/>
          </p:nvSpPr>
          <p:spPr bwMode="auto">
            <a:xfrm>
              <a:off x="7101" y="12196"/>
              <a:ext cx="359"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604" name="Line 28"/>
            <p:cNvSpPr>
              <a:spLocks noChangeShapeType="1"/>
            </p:cNvSpPr>
            <p:nvPr/>
          </p:nvSpPr>
          <p:spPr bwMode="auto">
            <a:xfrm>
              <a:off x="6621" y="12196"/>
              <a:ext cx="359"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605" name="Line 29"/>
            <p:cNvSpPr>
              <a:spLocks noChangeShapeType="1"/>
            </p:cNvSpPr>
            <p:nvPr/>
          </p:nvSpPr>
          <p:spPr bwMode="auto">
            <a:xfrm flipV="1">
              <a:off x="7460" y="13276"/>
              <a:ext cx="240"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606" name="Line 30"/>
            <p:cNvSpPr>
              <a:spLocks noChangeShapeType="1"/>
            </p:cNvSpPr>
            <p:nvPr/>
          </p:nvSpPr>
          <p:spPr bwMode="auto">
            <a:xfrm flipV="1">
              <a:off x="7821" y="12736"/>
              <a:ext cx="240"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607" name="Line 31"/>
            <p:cNvSpPr>
              <a:spLocks noChangeShapeType="1"/>
            </p:cNvSpPr>
            <p:nvPr/>
          </p:nvSpPr>
          <p:spPr bwMode="auto">
            <a:xfrm flipV="1">
              <a:off x="8180" y="12196"/>
              <a:ext cx="240"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608" name="Line 32"/>
            <p:cNvSpPr>
              <a:spLocks noChangeShapeType="1"/>
            </p:cNvSpPr>
            <p:nvPr/>
          </p:nvSpPr>
          <p:spPr bwMode="auto">
            <a:xfrm>
              <a:off x="7581" y="12196"/>
              <a:ext cx="359"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609" name="Line 33"/>
            <p:cNvSpPr>
              <a:spLocks noChangeShapeType="1"/>
            </p:cNvSpPr>
            <p:nvPr/>
          </p:nvSpPr>
          <p:spPr bwMode="auto">
            <a:xfrm>
              <a:off x="8061" y="12196"/>
              <a:ext cx="359"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4610" name="Line 34"/>
            <p:cNvSpPr>
              <a:spLocks noChangeShapeType="1"/>
            </p:cNvSpPr>
            <p:nvPr/>
          </p:nvSpPr>
          <p:spPr bwMode="auto">
            <a:xfrm flipV="1">
              <a:off x="5060" y="12196"/>
              <a:ext cx="3360" cy="14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24611" name="Object 35"/>
            <p:cNvGraphicFramePr>
              <a:graphicFrameLocks noChangeAspect="1"/>
            </p:cNvGraphicFramePr>
            <p:nvPr/>
          </p:nvGraphicFramePr>
          <p:xfrm>
            <a:off x="5421" y="12196"/>
            <a:ext cx="273" cy="376"/>
          </p:xfrm>
          <a:graphic>
            <a:graphicData uri="http://schemas.openxmlformats.org/presentationml/2006/ole">
              <p:oleObj spid="_x0000_s24611" name="Equation" r:id="rId8" imgW="177480" imgH="241200" progId="Equation.DSMT4">
                <p:embed/>
              </p:oleObj>
            </a:graphicData>
          </a:graphic>
        </p:graphicFrame>
        <p:graphicFrame>
          <p:nvGraphicFramePr>
            <p:cNvPr id="24612" name="Object 36"/>
            <p:cNvGraphicFramePr>
              <a:graphicFrameLocks noChangeAspect="1"/>
            </p:cNvGraphicFramePr>
            <p:nvPr/>
          </p:nvGraphicFramePr>
          <p:xfrm>
            <a:off x="7220" y="13816"/>
            <a:ext cx="275" cy="397"/>
          </p:xfrm>
          <a:graphic>
            <a:graphicData uri="http://schemas.openxmlformats.org/presentationml/2006/ole">
              <p:oleObj spid="_x0000_s24612" name="Equation" r:id="rId9" imgW="177480" imgH="253800" progId="Equation.DSMT4">
                <p:embed/>
              </p:oleObj>
            </a:graphicData>
          </a:graphic>
        </p:graphicFrame>
        <p:graphicFrame>
          <p:nvGraphicFramePr>
            <p:cNvPr id="24613" name="Object 37"/>
            <p:cNvGraphicFramePr>
              <a:graphicFrameLocks noChangeAspect="1"/>
            </p:cNvGraphicFramePr>
            <p:nvPr/>
          </p:nvGraphicFramePr>
          <p:xfrm>
            <a:off x="6621" y="12556"/>
            <a:ext cx="236" cy="315"/>
          </p:xfrm>
          <a:graphic>
            <a:graphicData uri="http://schemas.openxmlformats.org/presentationml/2006/ole">
              <p:oleObj spid="_x0000_s24613" name="Equation" r:id="rId10" imgW="152280" imgH="203040" progId="Equation.DSMT4">
                <p:embed/>
              </p:oleObj>
            </a:graphicData>
          </a:graphic>
        </p:graphicFrame>
        <p:sp>
          <p:nvSpPr>
            <p:cNvPr id="24614" name="Line 38"/>
            <p:cNvSpPr>
              <a:spLocks noChangeShapeType="1"/>
            </p:cNvSpPr>
            <p:nvPr/>
          </p:nvSpPr>
          <p:spPr bwMode="auto">
            <a:xfrm flipH="1">
              <a:off x="2422" y="13996"/>
              <a:ext cx="1798" cy="72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24615" name="Object 39"/>
            <p:cNvGraphicFramePr>
              <a:graphicFrameLocks noChangeAspect="1"/>
            </p:cNvGraphicFramePr>
            <p:nvPr/>
          </p:nvGraphicFramePr>
          <p:xfrm>
            <a:off x="2781" y="13996"/>
            <a:ext cx="254" cy="376"/>
          </p:xfrm>
          <a:graphic>
            <a:graphicData uri="http://schemas.openxmlformats.org/presentationml/2006/ole">
              <p:oleObj spid="_x0000_s24615" name="Equation" r:id="rId11" imgW="164880" imgH="241200" progId="Equation.DSMT4">
                <p:embed/>
              </p:oleObj>
            </a:graphicData>
          </a:graphic>
        </p:graphicFrame>
        <p:sp>
          <p:nvSpPr>
            <p:cNvPr id="24616" name="Text Box 40"/>
            <p:cNvSpPr txBox="1">
              <a:spLocks noChangeArrowheads="1"/>
            </p:cNvSpPr>
            <p:nvPr/>
          </p:nvSpPr>
          <p:spPr bwMode="auto">
            <a:xfrm>
              <a:off x="4582" y="13276"/>
              <a:ext cx="599"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uk-UA" sz="1100" b="0" i="0" u="none" strike="noStrike" cap="none" normalizeH="0" baseline="0" smtClean="0">
                  <a:ln>
                    <a:noFill/>
                  </a:ln>
                  <a:solidFill>
                    <a:schemeClr val="tx1"/>
                  </a:solidFill>
                  <a:effectLst/>
                  <a:latin typeface="Calibri" pitchFamily="34" charset="0"/>
                  <a:cs typeface="Arial" pitchFamily="34" charset="0"/>
                </a:rPr>
                <a:t>А</a:t>
              </a: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b="1" dirty="0" smtClean="0"/>
              <a:t>§ 4. Система збіжних </a:t>
            </a:r>
            <a:r>
              <a:rPr lang="uk-UA" b="1" dirty="0" smtClean="0"/>
              <a:t>сил</a:t>
            </a:r>
            <a:endParaRPr lang="uk-UA" dirty="0"/>
          </a:p>
        </p:txBody>
      </p:sp>
      <p:sp>
        <p:nvSpPr>
          <p:cNvPr id="3" name="Содержимое 2"/>
          <p:cNvSpPr>
            <a:spLocks noGrp="1"/>
          </p:cNvSpPr>
          <p:nvPr>
            <p:ph idx="1"/>
          </p:nvPr>
        </p:nvSpPr>
        <p:spPr>
          <a:xfrm>
            <a:off x="1435608" y="1447800"/>
            <a:ext cx="7498080" cy="1052506"/>
          </a:xfrm>
        </p:spPr>
        <p:txBody>
          <a:bodyPr>
            <a:normAutofit/>
          </a:bodyPr>
          <a:lstStyle/>
          <a:p>
            <a:pPr algn="just"/>
            <a:r>
              <a:rPr lang="uk-UA" sz="2000" i="1" dirty="0" smtClean="0"/>
              <a:t>Системою збіжних сил</a:t>
            </a:r>
            <a:r>
              <a:rPr lang="uk-UA" sz="2000" dirty="0" smtClean="0"/>
              <a:t> (або пучком сил) називають таку систему сил, лінії дії яких перетинаються в одній точці – центрі пучка </a:t>
            </a:r>
            <a:endParaRPr lang="uk-UA" sz="2000" dirty="0"/>
          </a:p>
        </p:txBody>
      </p:sp>
      <p:grpSp>
        <p:nvGrpSpPr>
          <p:cNvPr id="26626" name="Group 2"/>
          <p:cNvGrpSpPr>
            <a:grpSpLocks/>
          </p:cNvGrpSpPr>
          <p:nvPr/>
        </p:nvGrpSpPr>
        <p:grpSpPr bwMode="auto">
          <a:xfrm>
            <a:off x="1785918" y="2500306"/>
            <a:ext cx="2451100" cy="2743200"/>
            <a:chOff x="2781" y="4014"/>
            <a:chExt cx="3860" cy="4320"/>
          </a:xfrm>
        </p:grpSpPr>
        <p:grpSp>
          <p:nvGrpSpPr>
            <p:cNvPr id="26627" name="Group 3"/>
            <p:cNvGrpSpPr>
              <a:grpSpLocks/>
            </p:cNvGrpSpPr>
            <p:nvPr/>
          </p:nvGrpSpPr>
          <p:grpSpPr bwMode="auto">
            <a:xfrm>
              <a:off x="2781" y="4014"/>
              <a:ext cx="3860" cy="3570"/>
              <a:chOff x="4554" y="11784"/>
              <a:chExt cx="3860" cy="3570"/>
            </a:xfrm>
          </p:grpSpPr>
          <p:sp>
            <p:nvSpPr>
              <p:cNvPr id="26628" name="Freeform 4"/>
              <p:cNvSpPr>
                <a:spLocks/>
              </p:cNvSpPr>
              <p:nvPr/>
            </p:nvSpPr>
            <p:spPr bwMode="auto">
              <a:xfrm>
                <a:off x="4554" y="11784"/>
                <a:ext cx="3860" cy="3570"/>
              </a:xfrm>
              <a:custGeom>
                <a:avLst/>
                <a:gdLst/>
                <a:ahLst/>
                <a:cxnLst>
                  <a:cxn ang="0">
                    <a:pos x="960" y="630"/>
                  </a:cxn>
                  <a:cxn ang="0">
                    <a:pos x="0" y="1530"/>
                  </a:cxn>
                  <a:cxn ang="0">
                    <a:pos x="960" y="2250"/>
                  </a:cxn>
                  <a:cxn ang="0">
                    <a:pos x="720" y="3150"/>
                  </a:cxn>
                  <a:cxn ang="0">
                    <a:pos x="1800" y="3510"/>
                  </a:cxn>
                  <a:cxn ang="0">
                    <a:pos x="2760" y="2790"/>
                  </a:cxn>
                  <a:cxn ang="0">
                    <a:pos x="3720" y="2610"/>
                  </a:cxn>
                  <a:cxn ang="0">
                    <a:pos x="3600" y="1710"/>
                  </a:cxn>
                  <a:cxn ang="0">
                    <a:pos x="2640" y="1170"/>
                  </a:cxn>
                  <a:cxn ang="0">
                    <a:pos x="2880" y="450"/>
                  </a:cxn>
                  <a:cxn ang="0">
                    <a:pos x="2040" y="90"/>
                  </a:cxn>
                  <a:cxn ang="0">
                    <a:pos x="1440" y="990"/>
                  </a:cxn>
                  <a:cxn ang="0">
                    <a:pos x="1200" y="450"/>
                  </a:cxn>
                  <a:cxn ang="0">
                    <a:pos x="960" y="630"/>
                  </a:cxn>
                </a:cxnLst>
                <a:rect l="0" t="0" r="r" b="b"/>
                <a:pathLst>
                  <a:path w="3860" h="3570">
                    <a:moveTo>
                      <a:pt x="960" y="630"/>
                    </a:moveTo>
                    <a:cubicBezTo>
                      <a:pt x="760" y="810"/>
                      <a:pt x="0" y="1260"/>
                      <a:pt x="0" y="1530"/>
                    </a:cubicBezTo>
                    <a:cubicBezTo>
                      <a:pt x="0" y="1800"/>
                      <a:pt x="840" y="1980"/>
                      <a:pt x="960" y="2250"/>
                    </a:cubicBezTo>
                    <a:cubicBezTo>
                      <a:pt x="1080" y="2520"/>
                      <a:pt x="580" y="2940"/>
                      <a:pt x="720" y="3150"/>
                    </a:cubicBezTo>
                    <a:cubicBezTo>
                      <a:pt x="860" y="3360"/>
                      <a:pt x="1460" y="3570"/>
                      <a:pt x="1800" y="3510"/>
                    </a:cubicBezTo>
                    <a:cubicBezTo>
                      <a:pt x="2140" y="3450"/>
                      <a:pt x="2440" y="2940"/>
                      <a:pt x="2760" y="2790"/>
                    </a:cubicBezTo>
                    <a:cubicBezTo>
                      <a:pt x="3080" y="2640"/>
                      <a:pt x="3580" y="2790"/>
                      <a:pt x="3720" y="2610"/>
                    </a:cubicBezTo>
                    <a:cubicBezTo>
                      <a:pt x="3860" y="2430"/>
                      <a:pt x="3780" y="1950"/>
                      <a:pt x="3600" y="1710"/>
                    </a:cubicBezTo>
                    <a:cubicBezTo>
                      <a:pt x="3420" y="1470"/>
                      <a:pt x="2760" y="1380"/>
                      <a:pt x="2640" y="1170"/>
                    </a:cubicBezTo>
                    <a:cubicBezTo>
                      <a:pt x="2520" y="960"/>
                      <a:pt x="2980" y="630"/>
                      <a:pt x="2880" y="450"/>
                    </a:cubicBezTo>
                    <a:cubicBezTo>
                      <a:pt x="2780" y="270"/>
                      <a:pt x="2280" y="0"/>
                      <a:pt x="2040" y="90"/>
                    </a:cubicBezTo>
                    <a:cubicBezTo>
                      <a:pt x="1800" y="180"/>
                      <a:pt x="1580" y="930"/>
                      <a:pt x="1440" y="990"/>
                    </a:cubicBezTo>
                    <a:cubicBezTo>
                      <a:pt x="1300" y="1050"/>
                      <a:pt x="1280" y="510"/>
                      <a:pt x="1200" y="450"/>
                    </a:cubicBezTo>
                    <a:cubicBezTo>
                      <a:pt x="1120" y="390"/>
                      <a:pt x="1160" y="450"/>
                      <a:pt x="960" y="630"/>
                    </a:cubicBezTo>
                    <a:close/>
                  </a:path>
                </a:pathLst>
              </a:cu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6629" name="Line 5"/>
              <p:cNvSpPr>
                <a:spLocks noChangeShapeType="1"/>
              </p:cNvSpPr>
              <p:nvPr/>
            </p:nvSpPr>
            <p:spPr bwMode="auto">
              <a:xfrm flipV="1">
                <a:off x="6474" y="12954"/>
                <a:ext cx="144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6630" name="Line 6"/>
              <p:cNvSpPr>
                <a:spLocks noChangeShapeType="1"/>
              </p:cNvSpPr>
              <p:nvPr/>
            </p:nvSpPr>
            <p:spPr bwMode="auto">
              <a:xfrm>
                <a:off x="6474" y="13494"/>
                <a:ext cx="132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6631" name="Line 7"/>
              <p:cNvSpPr>
                <a:spLocks noChangeShapeType="1"/>
              </p:cNvSpPr>
              <p:nvPr/>
            </p:nvSpPr>
            <p:spPr bwMode="auto">
              <a:xfrm flipH="1">
                <a:off x="6234" y="13494"/>
                <a:ext cx="240" cy="12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6632" name="Line 8"/>
              <p:cNvSpPr>
                <a:spLocks noChangeShapeType="1"/>
              </p:cNvSpPr>
              <p:nvPr/>
            </p:nvSpPr>
            <p:spPr bwMode="auto">
              <a:xfrm flipH="1">
                <a:off x="5514" y="13494"/>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26633" name="Object 9"/>
              <p:cNvGraphicFramePr>
                <a:graphicFrameLocks noChangeAspect="1"/>
              </p:cNvGraphicFramePr>
              <p:nvPr/>
            </p:nvGraphicFramePr>
            <p:xfrm>
              <a:off x="7674" y="13494"/>
              <a:ext cx="273" cy="374"/>
            </p:xfrm>
            <a:graphic>
              <a:graphicData uri="http://schemas.openxmlformats.org/presentationml/2006/ole">
                <p:oleObj spid="_x0000_s26633" name="Equation" r:id="rId3" imgW="164880" imgH="241200" progId="Equation.DSMT4">
                  <p:embed/>
                </p:oleObj>
              </a:graphicData>
            </a:graphic>
          </p:graphicFrame>
          <p:graphicFrame>
            <p:nvGraphicFramePr>
              <p:cNvPr id="26634" name="Object 10"/>
              <p:cNvGraphicFramePr>
                <a:graphicFrameLocks noChangeAspect="1"/>
              </p:cNvGraphicFramePr>
              <p:nvPr/>
            </p:nvGraphicFramePr>
            <p:xfrm>
              <a:off x="7434" y="12594"/>
              <a:ext cx="254" cy="376"/>
            </p:xfrm>
            <a:graphic>
              <a:graphicData uri="http://schemas.openxmlformats.org/presentationml/2006/ole">
                <p:oleObj spid="_x0000_s26634" name="Equation" r:id="rId4" imgW="177480" imgH="253800" progId="Equation.DSMT4">
                  <p:embed/>
                </p:oleObj>
              </a:graphicData>
            </a:graphic>
          </p:graphicFrame>
          <p:graphicFrame>
            <p:nvGraphicFramePr>
              <p:cNvPr id="26635" name="Object 11"/>
              <p:cNvGraphicFramePr>
                <a:graphicFrameLocks noChangeAspect="1"/>
              </p:cNvGraphicFramePr>
              <p:nvPr/>
            </p:nvGraphicFramePr>
            <p:xfrm>
              <a:off x="6474" y="14213"/>
              <a:ext cx="273" cy="394"/>
            </p:xfrm>
            <a:graphic>
              <a:graphicData uri="http://schemas.openxmlformats.org/presentationml/2006/ole">
                <p:oleObj spid="_x0000_s26635" name="Equation" r:id="rId5" imgW="177480" imgH="253800" progId="Equation.DSMT4">
                  <p:embed/>
                </p:oleObj>
              </a:graphicData>
            </a:graphic>
          </p:graphicFrame>
          <p:graphicFrame>
            <p:nvGraphicFramePr>
              <p:cNvPr id="26636" name="Object 12"/>
              <p:cNvGraphicFramePr>
                <a:graphicFrameLocks noChangeAspect="1"/>
              </p:cNvGraphicFramePr>
              <p:nvPr/>
            </p:nvGraphicFramePr>
            <p:xfrm>
              <a:off x="5754" y="13134"/>
              <a:ext cx="273" cy="395"/>
            </p:xfrm>
            <a:graphic>
              <a:graphicData uri="http://schemas.openxmlformats.org/presentationml/2006/ole">
                <p:oleObj spid="_x0000_s26636" name="Equation" r:id="rId6" imgW="177480" imgH="253800" progId="Equation.DSMT4">
                  <p:embed/>
                </p:oleObj>
              </a:graphicData>
            </a:graphic>
          </p:graphicFrame>
        </p:grpSp>
        <p:sp>
          <p:nvSpPr>
            <p:cNvPr id="26637" name="Text Box 13"/>
            <p:cNvSpPr txBox="1">
              <a:spLocks noChangeArrowheads="1"/>
            </p:cNvSpPr>
            <p:nvPr/>
          </p:nvSpPr>
          <p:spPr bwMode="auto">
            <a:xfrm>
              <a:off x="3861" y="7614"/>
              <a:ext cx="1440"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uk-UA" sz="1400" b="0" i="0" u="none" strike="noStrike" cap="none" normalizeH="0" baseline="0" smtClean="0">
                  <a:ln>
                    <a:noFill/>
                  </a:ln>
                  <a:solidFill>
                    <a:schemeClr val="tx1"/>
                  </a:solidFill>
                  <a:effectLst/>
                  <a:latin typeface="Arial" pitchFamily="34" charset="0"/>
                  <a:cs typeface="Arial" pitchFamily="34" charset="0"/>
                </a:rPr>
                <a:t>Рис. 1.7</a:t>
              </a: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26638" name="Group 14"/>
          <p:cNvGrpSpPr>
            <a:grpSpLocks/>
          </p:cNvGrpSpPr>
          <p:nvPr/>
        </p:nvGrpSpPr>
        <p:grpSpPr bwMode="auto">
          <a:xfrm>
            <a:off x="5143504" y="2428868"/>
            <a:ext cx="2898775" cy="2057400"/>
            <a:chOff x="4492" y="1985"/>
            <a:chExt cx="3558" cy="2508"/>
          </a:xfrm>
        </p:grpSpPr>
        <p:sp>
          <p:nvSpPr>
            <p:cNvPr id="26639" name="Line 15"/>
            <p:cNvSpPr>
              <a:spLocks noChangeShapeType="1"/>
            </p:cNvSpPr>
            <p:nvPr/>
          </p:nvSpPr>
          <p:spPr bwMode="auto">
            <a:xfrm flipV="1">
              <a:off x="5333" y="2247"/>
              <a:ext cx="842" cy="111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6640" name="Line 16"/>
            <p:cNvSpPr>
              <a:spLocks noChangeShapeType="1"/>
            </p:cNvSpPr>
            <p:nvPr/>
          </p:nvSpPr>
          <p:spPr bwMode="auto">
            <a:xfrm>
              <a:off x="5333" y="3362"/>
              <a:ext cx="1496"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6641" name="Line 17"/>
            <p:cNvSpPr>
              <a:spLocks noChangeShapeType="1"/>
            </p:cNvSpPr>
            <p:nvPr/>
          </p:nvSpPr>
          <p:spPr bwMode="auto">
            <a:xfrm flipV="1">
              <a:off x="5333" y="2255"/>
              <a:ext cx="2326" cy="110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6642" name="Line 18"/>
            <p:cNvSpPr>
              <a:spLocks noChangeShapeType="1"/>
            </p:cNvSpPr>
            <p:nvPr/>
          </p:nvSpPr>
          <p:spPr bwMode="auto">
            <a:xfrm flipV="1">
              <a:off x="5333" y="2773"/>
              <a:ext cx="2327" cy="58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6643" name="Line 19"/>
            <p:cNvSpPr>
              <a:spLocks noChangeShapeType="1"/>
            </p:cNvSpPr>
            <p:nvPr/>
          </p:nvSpPr>
          <p:spPr bwMode="auto">
            <a:xfrm flipH="1">
              <a:off x="4772" y="3362"/>
              <a:ext cx="561" cy="113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6644" name="Line 20"/>
            <p:cNvSpPr>
              <a:spLocks noChangeShapeType="1"/>
            </p:cNvSpPr>
            <p:nvPr/>
          </p:nvSpPr>
          <p:spPr bwMode="auto">
            <a:xfrm>
              <a:off x="5333" y="3362"/>
              <a:ext cx="1789" cy="53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6645" name="Line 21"/>
            <p:cNvSpPr>
              <a:spLocks noChangeShapeType="1"/>
            </p:cNvSpPr>
            <p:nvPr/>
          </p:nvSpPr>
          <p:spPr bwMode="auto">
            <a:xfrm>
              <a:off x="5333" y="3362"/>
              <a:ext cx="0" cy="55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26646" name="Object 22"/>
            <p:cNvGraphicFramePr>
              <a:graphicFrameLocks noChangeAspect="1"/>
            </p:cNvGraphicFramePr>
            <p:nvPr/>
          </p:nvGraphicFramePr>
          <p:xfrm>
            <a:off x="6456" y="2961"/>
            <a:ext cx="220" cy="291"/>
          </p:xfrm>
          <a:graphic>
            <a:graphicData uri="http://schemas.openxmlformats.org/presentationml/2006/ole">
              <p:oleObj spid="_x0000_s26646" name="Equation" r:id="rId7" imgW="177480" imgH="241200" progId="Equation.DSMT4">
                <p:embed/>
              </p:oleObj>
            </a:graphicData>
          </a:graphic>
        </p:graphicFrame>
        <p:graphicFrame>
          <p:nvGraphicFramePr>
            <p:cNvPr id="26647" name="Object 23"/>
            <p:cNvGraphicFramePr>
              <a:graphicFrameLocks noChangeAspect="1"/>
            </p:cNvGraphicFramePr>
            <p:nvPr/>
          </p:nvGraphicFramePr>
          <p:xfrm>
            <a:off x="5894" y="2108"/>
            <a:ext cx="205" cy="291"/>
          </p:xfrm>
          <a:graphic>
            <a:graphicData uri="http://schemas.openxmlformats.org/presentationml/2006/ole">
              <p:oleObj spid="_x0000_s26647" name="Equation" r:id="rId8" imgW="164880" imgH="241200" progId="Equation.DSMT4">
                <p:embed/>
              </p:oleObj>
            </a:graphicData>
          </a:graphic>
        </p:graphicFrame>
        <p:graphicFrame>
          <p:nvGraphicFramePr>
            <p:cNvPr id="26648" name="Object 24"/>
            <p:cNvGraphicFramePr>
              <a:graphicFrameLocks noChangeAspect="1"/>
            </p:cNvGraphicFramePr>
            <p:nvPr/>
          </p:nvGraphicFramePr>
          <p:xfrm>
            <a:off x="5333" y="3501"/>
            <a:ext cx="221" cy="307"/>
          </p:xfrm>
          <a:graphic>
            <a:graphicData uri="http://schemas.openxmlformats.org/presentationml/2006/ole">
              <p:oleObj spid="_x0000_s26648" name="Equation" r:id="rId9" imgW="177480" imgH="253800" progId="Equation.DSMT4">
                <p:embed/>
              </p:oleObj>
            </a:graphicData>
          </a:graphic>
        </p:graphicFrame>
        <p:graphicFrame>
          <p:nvGraphicFramePr>
            <p:cNvPr id="26649" name="Object 25"/>
            <p:cNvGraphicFramePr>
              <a:graphicFrameLocks noChangeAspect="1"/>
            </p:cNvGraphicFramePr>
            <p:nvPr/>
          </p:nvGraphicFramePr>
          <p:xfrm>
            <a:off x="4492" y="3919"/>
            <a:ext cx="220" cy="307"/>
          </p:xfrm>
          <a:graphic>
            <a:graphicData uri="http://schemas.openxmlformats.org/presentationml/2006/ole">
              <p:oleObj spid="_x0000_s26649" name="Equation" r:id="rId10" imgW="177480" imgH="253800" progId="Equation.DSMT4">
                <p:embed/>
              </p:oleObj>
            </a:graphicData>
          </a:graphic>
        </p:graphicFrame>
        <p:graphicFrame>
          <p:nvGraphicFramePr>
            <p:cNvPr id="26650" name="Object 26"/>
            <p:cNvGraphicFramePr>
              <a:graphicFrameLocks noChangeAspect="1"/>
            </p:cNvGraphicFramePr>
            <p:nvPr/>
          </p:nvGraphicFramePr>
          <p:xfrm>
            <a:off x="7718" y="1985"/>
            <a:ext cx="269" cy="291"/>
          </p:xfrm>
          <a:graphic>
            <a:graphicData uri="http://schemas.openxmlformats.org/presentationml/2006/ole">
              <p:oleObj spid="_x0000_s26650" name="Equation" r:id="rId11" imgW="215640" imgH="241200" progId="Equation.DSMT4">
                <p:embed/>
              </p:oleObj>
            </a:graphicData>
          </a:graphic>
        </p:graphicFrame>
        <p:graphicFrame>
          <p:nvGraphicFramePr>
            <p:cNvPr id="26651" name="Object 27"/>
            <p:cNvGraphicFramePr>
              <a:graphicFrameLocks noChangeAspect="1"/>
            </p:cNvGraphicFramePr>
            <p:nvPr/>
          </p:nvGraphicFramePr>
          <p:xfrm>
            <a:off x="7718" y="2543"/>
            <a:ext cx="332" cy="307"/>
          </p:xfrm>
          <a:graphic>
            <a:graphicData uri="http://schemas.openxmlformats.org/presentationml/2006/ole">
              <p:oleObj spid="_x0000_s26651" name="Equation" r:id="rId12" imgW="266400" imgH="253800" progId="Equation.DSMT4">
                <p:embed/>
              </p:oleObj>
            </a:graphicData>
          </a:graphic>
        </p:graphicFrame>
        <p:graphicFrame>
          <p:nvGraphicFramePr>
            <p:cNvPr id="26652" name="Object 28"/>
            <p:cNvGraphicFramePr>
              <a:graphicFrameLocks noChangeAspect="1"/>
            </p:cNvGraphicFramePr>
            <p:nvPr/>
          </p:nvGraphicFramePr>
          <p:xfrm>
            <a:off x="7297" y="3936"/>
            <a:ext cx="221" cy="291"/>
          </p:xfrm>
          <a:graphic>
            <a:graphicData uri="http://schemas.openxmlformats.org/presentationml/2006/ole">
              <p:oleObj spid="_x0000_s26652" name="Equation" r:id="rId13" imgW="177480" imgH="241200" progId="Equation.DSMT4">
                <p:embed/>
              </p:oleObj>
            </a:graphicData>
          </a:graphic>
        </p:graphicFrame>
        <p:sp>
          <p:nvSpPr>
            <p:cNvPr id="26653" name="Line 29"/>
            <p:cNvSpPr>
              <a:spLocks noChangeShapeType="1"/>
            </p:cNvSpPr>
            <p:nvPr/>
          </p:nvSpPr>
          <p:spPr bwMode="auto">
            <a:xfrm>
              <a:off x="7662" y="2259"/>
              <a:ext cx="1" cy="557"/>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26654" name="Line 30"/>
            <p:cNvSpPr>
              <a:spLocks noChangeShapeType="1"/>
            </p:cNvSpPr>
            <p:nvPr/>
          </p:nvSpPr>
          <p:spPr bwMode="auto">
            <a:xfrm>
              <a:off x="6177" y="2255"/>
              <a:ext cx="1496" cy="1"/>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26655" name="Line 31"/>
            <p:cNvSpPr>
              <a:spLocks noChangeShapeType="1"/>
            </p:cNvSpPr>
            <p:nvPr/>
          </p:nvSpPr>
          <p:spPr bwMode="auto">
            <a:xfrm flipV="1">
              <a:off x="6816" y="2258"/>
              <a:ext cx="841" cy="1115"/>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26656" name="Line 32"/>
            <p:cNvSpPr>
              <a:spLocks noChangeShapeType="1"/>
            </p:cNvSpPr>
            <p:nvPr/>
          </p:nvSpPr>
          <p:spPr bwMode="auto">
            <a:xfrm flipV="1">
              <a:off x="5342" y="2794"/>
              <a:ext cx="2325" cy="1107"/>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26657" name="Line 33"/>
            <p:cNvSpPr>
              <a:spLocks noChangeShapeType="1"/>
            </p:cNvSpPr>
            <p:nvPr/>
          </p:nvSpPr>
          <p:spPr bwMode="auto">
            <a:xfrm flipH="1">
              <a:off x="7104" y="2779"/>
              <a:ext cx="561" cy="1131"/>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26658" name="Line 34"/>
            <p:cNvSpPr>
              <a:spLocks noChangeShapeType="1"/>
            </p:cNvSpPr>
            <p:nvPr/>
          </p:nvSpPr>
          <p:spPr bwMode="auto">
            <a:xfrm flipV="1">
              <a:off x="4813" y="3865"/>
              <a:ext cx="2326" cy="588"/>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grpSp>
      <p:sp>
        <p:nvSpPr>
          <p:cNvPr id="26660"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6659" name="Object 35"/>
          <p:cNvGraphicFramePr>
            <a:graphicFrameLocks noChangeAspect="1"/>
          </p:cNvGraphicFramePr>
          <p:nvPr/>
        </p:nvGraphicFramePr>
        <p:xfrm>
          <a:off x="4857752" y="5000636"/>
          <a:ext cx="1433687" cy="428628"/>
        </p:xfrm>
        <a:graphic>
          <a:graphicData uri="http://schemas.openxmlformats.org/presentationml/2006/ole">
            <p:oleObj spid="_x0000_s26659" name="Equation" r:id="rId14" imgW="927100" imgH="279400" progId="Equation.DSMT4">
              <p:embed/>
            </p:oleObj>
          </a:graphicData>
        </a:graphic>
      </p:graphicFrame>
      <p:sp>
        <p:nvSpPr>
          <p:cNvPr id="26662"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6661" name="Object 37"/>
          <p:cNvGraphicFramePr>
            <a:graphicFrameLocks noChangeAspect="1"/>
          </p:cNvGraphicFramePr>
          <p:nvPr/>
        </p:nvGraphicFramePr>
        <p:xfrm>
          <a:off x="4643438" y="5572140"/>
          <a:ext cx="2069239" cy="428628"/>
        </p:xfrm>
        <a:graphic>
          <a:graphicData uri="http://schemas.openxmlformats.org/presentationml/2006/ole">
            <p:oleObj spid="_x0000_s26661" name="Equation" r:id="rId15" imgW="1333500" imgH="279400" progId="Equation.DSMT4">
              <p:embed/>
            </p:oleObj>
          </a:graphicData>
        </a:graphic>
      </p:graphicFrame>
      <p:sp>
        <p:nvSpPr>
          <p:cNvPr id="26664"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6663" name="Object 39"/>
          <p:cNvGraphicFramePr>
            <a:graphicFrameLocks noChangeAspect="1"/>
          </p:cNvGraphicFramePr>
          <p:nvPr/>
        </p:nvGraphicFramePr>
        <p:xfrm>
          <a:off x="4429124" y="6072206"/>
          <a:ext cx="2626613" cy="566738"/>
        </p:xfrm>
        <a:graphic>
          <a:graphicData uri="http://schemas.openxmlformats.org/presentationml/2006/ole">
            <p:oleObj spid="_x0000_s26663" name="Equation" r:id="rId16" imgW="2298700" imgH="495300" progId="Equation.DSMT4">
              <p:embed/>
            </p:oleObj>
          </a:graphicData>
        </a:graphic>
      </p:graphicFrame>
      <p:sp>
        <p:nvSpPr>
          <p:cNvPr id="43" name="Прямоугольник 42"/>
          <p:cNvSpPr/>
          <p:nvPr/>
        </p:nvSpPr>
        <p:spPr>
          <a:xfrm>
            <a:off x="7643834" y="5000636"/>
            <a:ext cx="482824" cy="400110"/>
          </a:xfrm>
          <a:prstGeom prst="rect">
            <a:avLst/>
          </a:prstGeom>
        </p:spPr>
        <p:txBody>
          <a:bodyPr wrap="none">
            <a:spAutoFit/>
          </a:bodyPr>
          <a:lstStyle/>
          <a:p>
            <a:r>
              <a:rPr lang="uk-UA" sz="2000" dirty="0" smtClean="0">
                <a:latin typeface="Times New Roman" pitchFamily="18" charset="0"/>
                <a:cs typeface="Times New Roman" pitchFamily="18" charset="0"/>
              </a:rPr>
              <a:t>(6)</a:t>
            </a:r>
            <a:endParaRPr lang="uk-UA" sz="2000" dirty="0">
              <a:latin typeface="Times New Roman" pitchFamily="18" charset="0"/>
              <a:cs typeface="Times New Roman" pitchFamily="18" charset="0"/>
            </a:endParaRPr>
          </a:p>
        </p:txBody>
      </p:sp>
      <p:sp>
        <p:nvSpPr>
          <p:cNvPr id="44" name="Прямоугольник 43"/>
          <p:cNvSpPr/>
          <p:nvPr/>
        </p:nvSpPr>
        <p:spPr>
          <a:xfrm>
            <a:off x="7643834" y="5500702"/>
            <a:ext cx="482824" cy="400110"/>
          </a:xfrm>
          <a:prstGeom prst="rect">
            <a:avLst/>
          </a:prstGeom>
        </p:spPr>
        <p:txBody>
          <a:bodyPr wrap="none">
            <a:spAutoFit/>
          </a:bodyPr>
          <a:lstStyle/>
          <a:p>
            <a:r>
              <a:rPr lang="uk-UA" sz="2000" dirty="0" smtClean="0">
                <a:latin typeface="Times New Roman" pitchFamily="18" charset="0"/>
                <a:cs typeface="Times New Roman" pitchFamily="18" charset="0"/>
              </a:rPr>
              <a:t>(7)</a:t>
            </a:r>
            <a:endParaRPr lang="uk-UA" sz="2000" dirty="0">
              <a:latin typeface="Times New Roman" pitchFamily="18" charset="0"/>
              <a:cs typeface="Times New Roman" pitchFamily="18" charset="0"/>
            </a:endParaRPr>
          </a:p>
        </p:txBody>
      </p:sp>
      <p:sp>
        <p:nvSpPr>
          <p:cNvPr id="45" name="Прямоугольник 44"/>
          <p:cNvSpPr/>
          <p:nvPr/>
        </p:nvSpPr>
        <p:spPr>
          <a:xfrm>
            <a:off x="7643834" y="6072206"/>
            <a:ext cx="482824" cy="400110"/>
          </a:xfrm>
          <a:prstGeom prst="rect">
            <a:avLst/>
          </a:prstGeom>
        </p:spPr>
        <p:txBody>
          <a:bodyPr wrap="none">
            <a:spAutoFit/>
          </a:bodyPr>
          <a:lstStyle/>
          <a:p>
            <a:r>
              <a:rPr lang="uk-UA" sz="2000" dirty="0" smtClean="0">
                <a:latin typeface="Times New Roman" pitchFamily="18" charset="0"/>
                <a:cs typeface="Times New Roman" pitchFamily="18" charset="0"/>
              </a:rPr>
              <a:t>(8)</a:t>
            </a:r>
            <a:endParaRPr lang="uk-UA"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71414"/>
            <a:ext cx="7498080" cy="1143000"/>
          </a:xfrm>
        </p:spPr>
        <p:txBody>
          <a:bodyPr/>
          <a:lstStyle/>
          <a:p>
            <a:r>
              <a:rPr lang="uk-UA" b="1" dirty="0" smtClean="0"/>
              <a:t>§ 4. Система збіжних сил</a:t>
            </a:r>
            <a:endParaRPr lang="uk-UA" dirty="0"/>
          </a:p>
        </p:txBody>
      </p:sp>
      <p:sp>
        <p:nvSpPr>
          <p:cNvPr id="3" name="Содержимое 2"/>
          <p:cNvSpPr>
            <a:spLocks noGrp="1"/>
          </p:cNvSpPr>
          <p:nvPr>
            <p:ph idx="1"/>
          </p:nvPr>
        </p:nvSpPr>
        <p:spPr>
          <a:xfrm>
            <a:off x="1071538" y="1000108"/>
            <a:ext cx="7498080" cy="909630"/>
          </a:xfrm>
        </p:spPr>
        <p:txBody>
          <a:bodyPr>
            <a:normAutofit/>
          </a:bodyPr>
          <a:lstStyle/>
          <a:p>
            <a:pPr algn="just"/>
            <a:r>
              <a:rPr lang="uk-UA" sz="2400" dirty="0" smtClean="0"/>
              <a:t>Таким чином система </a:t>
            </a:r>
            <a:r>
              <a:rPr lang="uk-UA" sz="2400" i="1" dirty="0" smtClean="0"/>
              <a:t>n</a:t>
            </a:r>
            <a:r>
              <a:rPr lang="uk-UA" sz="2400" dirty="0" smtClean="0"/>
              <a:t> збіжних сил є еквівалентною одній силі , що є рівнодійною цієї системи сил </a:t>
            </a:r>
            <a:endParaRPr lang="uk-UA" sz="2400" dirty="0"/>
          </a:p>
        </p:txBody>
      </p:sp>
      <p:grpSp>
        <p:nvGrpSpPr>
          <p:cNvPr id="27651" name="Group 3"/>
          <p:cNvGrpSpPr>
            <a:grpSpLocks noChangeAspect="1"/>
          </p:cNvGrpSpPr>
          <p:nvPr/>
        </p:nvGrpSpPr>
        <p:grpSpPr bwMode="auto">
          <a:xfrm>
            <a:off x="1214414" y="2143116"/>
            <a:ext cx="2008188" cy="1838325"/>
            <a:chOff x="3621" y="2032"/>
            <a:chExt cx="3163" cy="2896"/>
          </a:xfrm>
        </p:grpSpPr>
        <p:sp>
          <p:nvSpPr>
            <p:cNvPr id="27652" name="AutoShape 4"/>
            <p:cNvSpPr>
              <a:spLocks noChangeAspect="1" noChangeArrowheads="1"/>
            </p:cNvSpPr>
            <p:nvPr/>
          </p:nvSpPr>
          <p:spPr bwMode="auto">
            <a:xfrm>
              <a:off x="3621" y="2032"/>
              <a:ext cx="3163" cy="2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7653" name="Line 5"/>
            <p:cNvSpPr>
              <a:spLocks noChangeShapeType="1"/>
            </p:cNvSpPr>
            <p:nvPr/>
          </p:nvSpPr>
          <p:spPr bwMode="auto">
            <a:xfrm flipV="1">
              <a:off x="3621" y="2032"/>
              <a:ext cx="1440" cy="72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7654" name="Line 6"/>
            <p:cNvSpPr>
              <a:spLocks noChangeShapeType="1"/>
            </p:cNvSpPr>
            <p:nvPr/>
          </p:nvSpPr>
          <p:spPr bwMode="auto">
            <a:xfrm>
              <a:off x="5061" y="2032"/>
              <a:ext cx="1440" cy="72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7655" name="Line 7"/>
            <p:cNvSpPr>
              <a:spLocks noChangeShapeType="1"/>
            </p:cNvSpPr>
            <p:nvPr/>
          </p:nvSpPr>
          <p:spPr bwMode="auto">
            <a:xfrm>
              <a:off x="6501" y="2753"/>
              <a:ext cx="0" cy="14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7656" name="Line 8"/>
            <p:cNvSpPr>
              <a:spLocks noChangeShapeType="1"/>
            </p:cNvSpPr>
            <p:nvPr/>
          </p:nvSpPr>
          <p:spPr bwMode="auto">
            <a:xfrm flipH="1">
              <a:off x="4581" y="4193"/>
              <a:ext cx="192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7657" name="Line 9"/>
            <p:cNvSpPr>
              <a:spLocks noChangeShapeType="1"/>
            </p:cNvSpPr>
            <p:nvPr/>
          </p:nvSpPr>
          <p:spPr bwMode="auto">
            <a:xfrm>
              <a:off x="3621" y="2753"/>
              <a:ext cx="960" cy="19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27658" name="Object 10"/>
            <p:cNvGraphicFramePr>
              <a:graphicFrameLocks noChangeAspect="1"/>
            </p:cNvGraphicFramePr>
            <p:nvPr/>
          </p:nvGraphicFramePr>
          <p:xfrm>
            <a:off x="3861" y="3654"/>
            <a:ext cx="283" cy="375"/>
          </p:xfrm>
          <a:graphic>
            <a:graphicData uri="http://schemas.openxmlformats.org/presentationml/2006/ole">
              <p:oleObj spid="_x0000_s27658" name="Equation" r:id="rId3" imgW="177480" imgH="241200" progId="Equation.DSMT4">
                <p:embed/>
              </p:oleObj>
            </a:graphicData>
          </a:graphic>
        </p:graphicFrame>
        <p:graphicFrame>
          <p:nvGraphicFramePr>
            <p:cNvPr id="27659" name="Object 11"/>
            <p:cNvGraphicFramePr>
              <a:graphicFrameLocks noChangeAspect="1"/>
            </p:cNvGraphicFramePr>
            <p:nvPr/>
          </p:nvGraphicFramePr>
          <p:xfrm>
            <a:off x="3861" y="2213"/>
            <a:ext cx="264" cy="376"/>
          </p:xfrm>
          <a:graphic>
            <a:graphicData uri="http://schemas.openxmlformats.org/presentationml/2006/ole">
              <p:oleObj spid="_x0000_s27659" name="Equation" r:id="rId4" imgW="164880" imgH="241200" progId="Equation.DSMT4">
                <p:embed/>
              </p:oleObj>
            </a:graphicData>
          </a:graphic>
        </p:graphicFrame>
        <p:graphicFrame>
          <p:nvGraphicFramePr>
            <p:cNvPr id="27660" name="Object 12"/>
            <p:cNvGraphicFramePr>
              <a:graphicFrameLocks noChangeAspect="1"/>
            </p:cNvGraphicFramePr>
            <p:nvPr/>
          </p:nvGraphicFramePr>
          <p:xfrm>
            <a:off x="5781" y="2033"/>
            <a:ext cx="283" cy="375"/>
          </p:xfrm>
          <a:graphic>
            <a:graphicData uri="http://schemas.openxmlformats.org/presentationml/2006/ole">
              <p:oleObj spid="_x0000_s27660" name="Equation" r:id="rId5" imgW="177480" imgH="241200" progId="Equation.DSMT4">
                <p:embed/>
              </p:oleObj>
            </a:graphicData>
          </a:graphic>
        </p:graphicFrame>
        <p:graphicFrame>
          <p:nvGraphicFramePr>
            <p:cNvPr id="27661" name="Object 13"/>
            <p:cNvGraphicFramePr>
              <a:graphicFrameLocks noChangeAspect="1"/>
            </p:cNvGraphicFramePr>
            <p:nvPr/>
          </p:nvGraphicFramePr>
          <p:xfrm>
            <a:off x="6501" y="3114"/>
            <a:ext cx="283" cy="395"/>
          </p:xfrm>
          <a:graphic>
            <a:graphicData uri="http://schemas.openxmlformats.org/presentationml/2006/ole">
              <p:oleObj spid="_x0000_s27661" name="Equation" r:id="rId6" imgW="177480" imgH="253800" progId="Equation.DSMT4">
                <p:embed/>
              </p:oleObj>
            </a:graphicData>
          </a:graphic>
        </p:graphicFrame>
        <p:graphicFrame>
          <p:nvGraphicFramePr>
            <p:cNvPr id="27662" name="Object 14"/>
            <p:cNvGraphicFramePr>
              <a:graphicFrameLocks noChangeAspect="1"/>
            </p:cNvGraphicFramePr>
            <p:nvPr/>
          </p:nvGraphicFramePr>
          <p:xfrm>
            <a:off x="5421" y="4553"/>
            <a:ext cx="283" cy="375"/>
          </p:xfrm>
          <a:graphic>
            <a:graphicData uri="http://schemas.openxmlformats.org/presentationml/2006/ole">
              <p:oleObj spid="_x0000_s27662" name="Equation" r:id="rId7" imgW="177480" imgH="241200" progId="Equation.DSMT4">
                <p:embed/>
              </p:oleObj>
            </a:graphicData>
          </a:graphic>
        </p:graphicFrame>
      </p:grpSp>
      <p:sp>
        <p:nvSpPr>
          <p:cNvPr id="2766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63" name="Object 15"/>
          <p:cNvGraphicFramePr>
            <a:graphicFrameLocks noChangeAspect="1"/>
          </p:cNvGraphicFramePr>
          <p:nvPr/>
        </p:nvGraphicFramePr>
        <p:xfrm>
          <a:off x="4675315" y="1857364"/>
          <a:ext cx="2357454" cy="435453"/>
        </p:xfrm>
        <a:graphic>
          <a:graphicData uri="http://schemas.openxmlformats.org/presentationml/2006/ole">
            <p:oleObj spid="_x0000_s27663" name="Equation" r:id="rId8" imgW="1498600" imgH="279400" progId="Equation.DSMT4">
              <p:embed/>
            </p:oleObj>
          </a:graphicData>
        </a:graphic>
      </p:graphicFrame>
      <p:sp>
        <p:nvSpPr>
          <p:cNvPr id="2766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65" name="Object 17"/>
          <p:cNvGraphicFramePr>
            <a:graphicFrameLocks noChangeAspect="1"/>
          </p:cNvGraphicFramePr>
          <p:nvPr/>
        </p:nvGraphicFramePr>
        <p:xfrm>
          <a:off x="5389695" y="2285992"/>
          <a:ext cx="802304" cy="571504"/>
        </p:xfrm>
        <a:graphic>
          <a:graphicData uri="http://schemas.openxmlformats.org/presentationml/2006/ole">
            <p:oleObj spid="_x0000_s27665" name="Equation" r:id="rId9" imgW="698197" imgH="495085" progId="Equation.DSMT4">
              <p:embed/>
            </p:oleObj>
          </a:graphicData>
        </a:graphic>
      </p:graphicFrame>
      <p:sp>
        <p:nvSpPr>
          <p:cNvPr id="27668"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67" name="Object 19"/>
          <p:cNvGraphicFramePr>
            <a:graphicFrameLocks noChangeAspect="1"/>
          </p:cNvGraphicFramePr>
          <p:nvPr/>
        </p:nvGraphicFramePr>
        <p:xfrm>
          <a:off x="4246686" y="2928934"/>
          <a:ext cx="923199" cy="571504"/>
        </p:xfrm>
        <a:graphic>
          <a:graphicData uri="http://schemas.openxmlformats.org/presentationml/2006/ole">
            <p:oleObj spid="_x0000_s27667" name="Equation" r:id="rId10" imgW="799753" imgH="495085" progId="Equation.DSMT4">
              <p:embed/>
            </p:oleObj>
          </a:graphicData>
        </a:graphic>
      </p:graphicFrame>
      <p:sp>
        <p:nvSpPr>
          <p:cNvPr id="2767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69" name="Object 21"/>
          <p:cNvGraphicFramePr>
            <a:graphicFrameLocks noChangeAspect="1"/>
          </p:cNvGraphicFramePr>
          <p:nvPr/>
        </p:nvGraphicFramePr>
        <p:xfrm>
          <a:off x="5318257" y="2928934"/>
          <a:ext cx="857256" cy="530682"/>
        </p:xfrm>
        <a:graphic>
          <a:graphicData uri="http://schemas.openxmlformats.org/presentationml/2006/ole">
            <p:oleObj spid="_x0000_s27669" name="Equation" r:id="rId11" imgW="799753" imgH="495085" progId="Equation.DSMT4">
              <p:embed/>
            </p:oleObj>
          </a:graphicData>
        </a:graphic>
      </p:graphicFrame>
      <p:sp>
        <p:nvSpPr>
          <p:cNvPr id="27672"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71" name="Object 23"/>
          <p:cNvGraphicFramePr>
            <a:graphicFrameLocks noChangeAspect="1"/>
          </p:cNvGraphicFramePr>
          <p:nvPr/>
        </p:nvGraphicFramePr>
        <p:xfrm>
          <a:off x="6246951" y="2928934"/>
          <a:ext cx="912208" cy="571504"/>
        </p:xfrm>
        <a:graphic>
          <a:graphicData uri="http://schemas.openxmlformats.org/presentationml/2006/ole">
            <p:oleObj spid="_x0000_s27671" name="Equation" r:id="rId12" imgW="787058" imgH="495085" progId="Equation.DSMT4">
              <p:embed/>
            </p:oleObj>
          </a:graphicData>
        </a:graphic>
      </p:graphicFrame>
      <p:sp>
        <p:nvSpPr>
          <p:cNvPr id="27674"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73" name="Object 25"/>
          <p:cNvGraphicFramePr>
            <a:graphicFrameLocks noChangeAspect="1"/>
          </p:cNvGraphicFramePr>
          <p:nvPr/>
        </p:nvGraphicFramePr>
        <p:xfrm>
          <a:off x="3603745" y="3500438"/>
          <a:ext cx="3962400" cy="609600"/>
        </p:xfrm>
        <a:graphic>
          <a:graphicData uri="http://schemas.openxmlformats.org/presentationml/2006/ole">
            <p:oleObj spid="_x0000_s27673" name="Equation" r:id="rId13" imgW="3962400" imgH="609600" progId="Equation.DSMT4">
              <p:embed/>
            </p:oleObj>
          </a:graphicData>
        </a:graphic>
      </p:graphicFrame>
      <p:sp>
        <p:nvSpPr>
          <p:cNvPr id="27676"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75" name="Object 27"/>
          <p:cNvGraphicFramePr>
            <a:graphicFrameLocks noChangeAspect="1"/>
          </p:cNvGraphicFramePr>
          <p:nvPr/>
        </p:nvGraphicFramePr>
        <p:xfrm>
          <a:off x="3532307" y="4267844"/>
          <a:ext cx="1271305" cy="571504"/>
        </p:xfrm>
        <a:graphic>
          <a:graphicData uri="http://schemas.openxmlformats.org/presentationml/2006/ole">
            <p:oleObj spid="_x0000_s27675" name="Equation" r:id="rId14" imgW="1040948" imgH="469696" progId="Equation.DSMT4">
              <p:embed/>
            </p:oleObj>
          </a:graphicData>
        </a:graphic>
      </p:graphicFrame>
      <p:grpSp>
        <p:nvGrpSpPr>
          <p:cNvPr id="27677" name="Group 29"/>
          <p:cNvGrpSpPr>
            <a:grpSpLocks noChangeAspect="1"/>
          </p:cNvGrpSpPr>
          <p:nvPr/>
        </p:nvGrpSpPr>
        <p:grpSpPr bwMode="auto">
          <a:xfrm>
            <a:off x="1142976" y="5143512"/>
            <a:ext cx="2008188" cy="1373187"/>
            <a:chOff x="3621" y="2032"/>
            <a:chExt cx="3163" cy="2161"/>
          </a:xfrm>
        </p:grpSpPr>
        <p:sp>
          <p:nvSpPr>
            <p:cNvPr id="27678" name="AutoShape 30"/>
            <p:cNvSpPr>
              <a:spLocks noChangeAspect="1" noChangeArrowheads="1"/>
            </p:cNvSpPr>
            <p:nvPr/>
          </p:nvSpPr>
          <p:spPr bwMode="auto">
            <a:xfrm>
              <a:off x="3621" y="2032"/>
              <a:ext cx="3163" cy="2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7679" name="Line 31"/>
            <p:cNvSpPr>
              <a:spLocks noChangeShapeType="1"/>
            </p:cNvSpPr>
            <p:nvPr/>
          </p:nvSpPr>
          <p:spPr bwMode="auto">
            <a:xfrm flipV="1">
              <a:off x="3621" y="2032"/>
              <a:ext cx="1440" cy="72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7680" name="Line 32"/>
            <p:cNvSpPr>
              <a:spLocks noChangeShapeType="1"/>
            </p:cNvSpPr>
            <p:nvPr/>
          </p:nvSpPr>
          <p:spPr bwMode="auto">
            <a:xfrm>
              <a:off x="5061" y="2032"/>
              <a:ext cx="1440" cy="72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7681" name="Line 33"/>
            <p:cNvSpPr>
              <a:spLocks noChangeShapeType="1"/>
            </p:cNvSpPr>
            <p:nvPr/>
          </p:nvSpPr>
          <p:spPr bwMode="auto">
            <a:xfrm>
              <a:off x="6501" y="2753"/>
              <a:ext cx="0" cy="14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7682" name="Line 34"/>
            <p:cNvSpPr>
              <a:spLocks noChangeShapeType="1"/>
            </p:cNvSpPr>
            <p:nvPr/>
          </p:nvSpPr>
          <p:spPr bwMode="auto">
            <a:xfrm flipH="1" flipV="1">
              <a:off x="3621" y="2752"/>
              <a:ext cx="2880" cy="144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27683" name="Object 35"/>
            <p:cNvGraphicFramePr>
              <a:graphicFrameLocks noChangeAspect="1"/>
            </p:cNvGraphicFramePr>
            <p:nvPr/>
          </p:nvGraphicFramePr>
          <p:xfrm>
            <a:off x="3861" y="2213"/>
            <a:ext cx="264" cy="376"/>
          </p:xfrm>
          <a:graphic>
            <a:graphicData uri="http://schemas.openxmlformats.org/presentationml/2006/ole">
              <p:oleObj spid="_x0000_s27683" name="Equation" r:id="rId15" imgW="164880" imgH="241200" progId="Equation.DSMT4">
                <p:embed/>
              </p:oleObj>
            </a:graphicData>
          </a:graphic>
        </p:graphicFrame>
        <p:graphicFrame>
          <p:nvGraphicFramePr>
            <p:cNvPr id="27684" name="Object 36"/>
            <p:cNvGraphicFramePr>
              <a:graphicFrameLocks noChangeAspect="1"/>
            </p:cNvGraphicFramePr>
            <p:nvPr/>
          </p:nvGraphicFramePr>
          <p:xfrm>
            <a:off x="5781" y="2033"/>
            <a:ext cx="283" cy="375"/>
          </p:xfrm>
          <a:graphic>
            <a:graphicData uri="http://schemas.openxmlformats.org/presentationml/2006/ole">
              <p:oleObj spid="_x0000_s27684" name="Equation" r:id="rId16" imgW="177480" imgH="241200" progId="Equation.DSMT4">
                <p:embed/>
              </p:oleObj>
            </a:graphicData>
          </a:graphic>
        </p:graphicFrame>
        <p:graphicFrame>
          <p:nvGraphicFramePr>
            <p:cNvPr id="27685" name="Object 37"/>
            <p:cNvGraphicFramePr>
              <a:graphicFrameLocks noChangeAspect="1"/>
            </p:cNvGraphicFramePr>
            <p:nvPr/>
          </p:nvGraphicFramePr>
          <p:xfrm>
            <a:off x="6501" y="3114"/>
            <a:ext cx="283" cy="395"/>
          </p:xfrm>
          <a:graphic>
            <a:graphicData uri="http://schemas.openxmlformats.org/presentationml/2006/ole">
              <p:oleObj spid="_x0000_s27685" name="Equation" r:id="rId17" imgW="177480" imgH="253800" progId="Equation.DSMT4">
                <p:embed/>
              </p:oleObj>
            </a:graphicData>
          </a:graphic>
        </p:graphicFrame>
        <p:graphicFrame>
          <p:nvGraphicFramePr>
            <p:cNvPr id="27686" name="Object 38"/>
            <p:cNvGraphicFramePr>
              <a:graphicFrameLocks noChangeAspect="1"/>
            </p:cNvGraphicFramePr>
            <p:nvPr/>
          </p:nvGraphicFramePr>
          <p:xfrm>
            <a:off x="4941" y="3652"/>
            <a:ext cx="283" cy="375"/>
          </p:xfrm>
          <a:graphic>
            <a:graphicData uri="http://schemas.openxmlformats.org/presentationml/2006/ole">
              <p:oleObj spid="_x0000_s27686" name="Equation" r:id="rId18" imgW="177480" imgH="241200" progId="Equation.DSMT4">
                <p:embed/>
              </p:oleObj>
            </a:graphicData>
          </a:graphic>
        </p:graphicFrame>
      </p:grpSp>
      <p:sp>
        <p:nvSpPr>
          <p:cNvPr id="27688"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87" name="Object 39"/>
          <p:cNvGraphicFramePr>
            <a:graphicFrameLocks noChangeAspect="1"/>
          </p:cNvGraphicFramePr>
          <p:nvPr/>
        </p:nvGraphicFramePr>
        <p:xfrm>
          <a:off x="4961066" y="4267844"/>
          <a:ext cx="1306295" cy="571504"/>
        </p:xfrm>
        <a:graphic>
          <a:graphicData uri="http://schemas.openxmlformats.org/presentationml/2006/ole">
            <p:oleObj spid="_x0000_s27687" name="Equation" r:id="rId19" imgW="1066800" imgH="469900" progId="Equation.DSMT4">
              <p:embed/>
            </p:oleObj>
          </a:graphicData>
        </a:graphic>
      </p:graphicFrame>
      <p:sp>
        <p:nvSpPr>
          <p:cNvPr id="27690" name="Rectangle 4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89" name="Object 41"/>
          <p:cNvGraphicFramePr>
            <a:graphicFrameLocks noChangeAspect="1"/>
          </p:cNvGraphicFramePr>
          <p:nvPr/>
        </p:nvGraphicFramePr>
        <p:xfrm>
          <a:off x="6389827" y="4339282"/>
          <a:ext cx="1143008" cy="518478"/>
        </p:xfrm>
        <a:graphic>
          <a:graphicData uri="http://schemas.openxmlformats.org/presentationml/2006/ole">
            <p:oleObj spid="_x0000_s27689" name="Equation" r:id="rId20" imgW="927100" imgH="419100" progId="Equation.DSMT4">
              <p:embed/>
            </p:oleObj>
          </a:graphicData>
        </a:graphic>
      </p:graphicFrame>
      <p:sp>
        <p:nvSpPr>
          <p:cNvPr id="45" name="Прямоугольник 44"/>
          <p:cNvSpPr/>
          <p:nvPr/>
        </p:nvSpPr>
        <p:spPr>
          <a:xfrm>
            <a:off x="8175777" y="1928802"/>
            <a:ext cx="482824" cy="400110"/>
          </a:xfrm>
          <a:prstGeom prst="rect">
            <a:avLst/>
          </a:prstGeom>
        </p:spPr>
        <p:txBody>
          <a:bodyPr wrap="none">
            <a:spAutoFit/>
          </a:bodyPr>
          <a:lstStyle/>
          <a:p>
            <a:r>
              <a:rPr lang="uk-UA" sz="2000" dirty="0" smtClean="0">
                <a:latin typeface="Times New Roman" pitchFamily="18" charset="0"/>
                <a:cs typeface="Times New Roman" pitchFamily="18" charset="0"/>
              </a:rPr>
              <a:t>(9)</a:t>
            </a:r>
            <a:endParaRPr lang="uk-UA" sz="2000" dirty="0">
              <a:latin typeface="Times New Roman" pitchFamily="18" charset="0"/>
              <a:cs typeface="Times New Roman" pitchFamily="18" charset="0"/>
            </a:endParaRPr>
          </a:p>
        </p:txBody>
      </p:sp>
      <p:sp>
        <p:nvSpPr>
          <p:cNvPr id="46" name="Прямоугольник 45"/>
          <p:cNvSpPr/>
          <p:nvPr/>
        </p:nvSpPr>
        <p:spPr>
          <a:xfrm>
            <a:off x="8175777" y="2428868"/>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(10)</a:t>
            </a:r>
            <a:endParaRPr lang="uk-UA" sz="2000" dirty="0">
              <a:latin typeface="Times New Roman" pitchFamily="18" charset="0"/>
              <a:cs typeface="Times New Roman" pitchFamily="18" charset="0"/>
            </a:endParaRPr>
          </a:p>
        </p:txBody>
      </p:sp>
      <p:sp>
        <p:nvSpPr>
          <p:cNvPr id="47" name="Прямоугольник 46"/>
          <p:cNvSpPr/>
          <p:nvPr/>
        </p:nvSpPr>
        <p:spPr>
          <a:xfrm>
            <a:off x="8175777" y="3000372"/>
            <a:ext cx="601575" cy="400110"/>
          </a:xfrm>
          <a:prstGeom prst="rect">
            <a:avLst/>
          </a:prstGeom>
        </p:spPr>
        <p:txBody>
          <a:bodyPr wrap="none">
            <a:spAutoFit/>
          </a:bodyPr>
          <a:lstStyle/>
          <a:p>
            <a:r>
              <a:rPr lang="uk-UA" sz="2000" dirty="0" smtClean="0">
                <a:latin typeface="Times New Roman" pitchFamily="18" charset="0"/>
                <a:cs typeface="Times New Roman" pitchFamily="18" charset="0"/>
              </a:rPr>
              <a:t>(11)</a:t>
            </a:r>
            <a:endParaRPr lang="uk-UA" sz="2000" dirty="0">
              <a:latin typeface="Times New Roman" pitchFamily="18" charset="0"/>
              <a:cs typeface="Times New Roman" pitchFamily="18" charset="0"/>
            </a:endParaRPr>
          </a:p>
        </p:txBody>
      </p:sp>
      <p:sp>
        <p:nvSpPr>
          <p:cNvPr id="48" name="Прямоугольник 47"/>
          <p:cNvSpPr/>
          <p:nvPr/>
        </p:nvSpPr>
        <p:spPr>
          <a:xfrm>
            <a:off x="8175777" y="3571876"/>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(12)</a:t>
            </a:r>
            <a:endParaRPr lang="uk-UA" sz="2000" dirty="0">
              <a:latin typeface="Times New Roman" pitchFamily="18" charset="0"/>
              <a:cs typeface="Times New Roman" pitchFamily="18" charset="0"/>
            </a:endParaRPr>
          </a:p>
        </p:txBody>
      </p:sp>
      <p:sp>
        <p:nvSpPr>
          <p:cNvPr id="49" name="Прямоугольник 48"/>
          <p:cNvSpPr/>
          <p:nvPr/>
        </p:nvSpPr>
        <p:spPr>
          <a:xfrm>
            <a:off x="8175777" y="4267844"/>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(13)</a:t>
            </a:r>
            <a:endParaRPr lang="uk-UA" sz="2000" dirty="0">
              <a:latin typeface="Times New Roman" pitchFamily="18" charset="0"/>
              <a:cs typeface="Times New Roman" pitchFamily="18" charset="0"/>
            </a:endParaRPr>
          </a:p>
        </p:txBody>
      </p:sp>
      <p:sp>
        <p:nvSpPr>
          <p:cNvPr id="50" name="Прямоугольник 49"/>
          <p:cNvSpPr/>
          <p:nvPr/>
        </p:nvSpPr>
        <p:spPr>
          <a:xfrm>
            <a:off x="8215338" y="5143512"/>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(14)</a:t>
            </a:r>
            <a:endParaRPr lang="uk-UA" sz="2000" dirty="0">
              <a:latin typeface="Times New Roman" pitchFamily="18" charset="0"/>
              <a:cs typeface="Times New Roman" pitchFamily="18" charset="0"/>
            </a:endParaRPr>
          </a:p>
        </p:txBody>
      </p:sp>
      <p:sp>
        <p:nvSpPr>
          <p:cNvPr id="27692" name="Rectangle 4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91" name="Object 43"/>
          <p:cNvGraphicFramePr>
            <a:graphicFrameLocks noChangeAspect="1"/>
          </p:cNvGraphicFramePr>
          <p:nvPr/>
        </p:nvGraphicFramePr>
        <p:xfrm>
          <a:off x="5357818" y="5143512"/>
          <a:ext cx="654848" cy="357190"/>
        </p:xfrm>
        <a:graphic>
          <a:graphicData uri="http://schemas.openxmlformats.org/presentationml/2006/ole">
            <p:oleObj spid="_x0000_s27691" name="Equation" r:id="rId21" imgW="419100" imgH="228600" progId="Equation.DSMT4">
              <p:embed/>
            </p:oleObj>
          </a:graphicData>
        </a:graphic>
      </p:graphicFrame>
      <p:sp>
        <p:nvSpPr>
          <p:cNvPr id="27694" name="Rectangle 4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93" name="Object 45"/>
          <p:cNvGraphicFramePr>
            <a:graphicFrameLocks noChangeAspect="1"/>
          </p:cNvGraphicFramePr>
          <p:nvPr/>
        </p:nvGraphicFramePr>
        <p:xfrm>
          <a:off x="4286248" y="5643578"/>
          <a:ext cx="902592" cy="642942"/>
        </p:xfrm>
        <a:graphic>
          <a:graphicData uri="http://schemas.openxmlformats.org/presentationml/2006/ole">
            <p:oleObj spid="_x0000_s27693" name="Equation" r:id="rId22" imgW="698197" imgH="495085" progId="Equation.DSMT4">
              <p:embed/>
            </p:oleObj>
          </a:graphicData>
        </a:graphic>
      </p:graphicFrame>
      <p:sp>
        <p:nvSpPr>
          <p:cNvPr id="27696" name="Rectangle 4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95" name="Object 47"/>
          <p:cNvGraphicFramePr>
            <a:graphicFrameLocks noChangeAspect="1"/>
          </p:cNvGraphicFramePr>
          <p:nvPr/>
        </p:nvGraphicFramePr>
        <p:xfrm>
          <a:off x="5286380" y="5643578"/>
          <a:ext cx="817411" cy="566738"/>
        </p:xfrm>
        <a:graphic>
          <a:graphicData uri="http://schemas.openxmlformats.org/presentationml/2006/ole">
            <p:oleObj spid="_x0000_s27695" name="Equation" r:id="rId23" imgW="710891" imgH="495085" progId="Equation.DSMT4">
              <p:embed/>
            </p:oleObj>
          </a:graphicData>
        </a:graphic>
      </p:graphicFrame>
      <p:sp>
        <p:nvSpPr>
          <p:cNvPr id="27698"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7697" name="Object 49"/>
          <p:cNvGraphicFramePr>
            <a:graphicFrameLocks noChangeAspect="1"/>
          </p:cNvGraphicFramePr>
          <p:nvPr/>
        </p:nvGraphicFramePr>
        <p:xfrm>
          <a:off x="6215074" y="5643578"/>
          <a:ext cx="795613" cy="566738"/>
        </p:xfrm>
        <a:graphic>
          <a:graphicData uri="http://schemas.openxmlformats.org/presentationml/2006/ole">
            <p:oleObj spid="_x0000_s27697" name="Equation" r:id="rId24" imgW="698197" imgH="495085" progId="Equation.DSMT4">
              <p:embed/>
            </p:oleObj>
          </a:graphicData>
        </a:graphic>
      </p:graphicFrame>
      <p:sp>
        <p:nvSpPr>
          <p:cNvPr id="59" name="Прямоугольник 58"/>
          <p:cNvSpPr/>
          <p:nvPr/>
        </p:nvSpPr>
        <p:spPr>
          <a:xfrm>
            <a:off x="8215338" y="5715016"/>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(15)</a:t>
            </a:r>
            <a:endParaRPr lang="uk-UA"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smtClean="0"/>
              <a:t>§ 5. Момент сили відносно </a:t>
            </a:r>
            <a:r>
              <a:rPr lang="uk-UA" b="1" dirty="0" smtClean="0"/>
              <a:t>точки</a:t>
            </a:r>
            <a:endParaRPr lang="uk-UA" dirty="0"/>
          </a:p>
        </p:txBody>
      </p:sp>
      <p:sp>
        <p:nvSpPr>
          <p:cNvPr id="3" name="Содержимое 2"/>
          <p:cNvSpPr>
            <a:spLocks noGrp="1"/>
          </p:cNvSpPr>
          <p:nvPr>
            <p:ph idx="1"/>
          </p:nvPr>
        </p:nvSpPr>
        <p:spPr>
          <a:xfrm>
            <a:off x="1435608" y="1447800"/>
            <a:ext cx="7498080" cy="1624010"/>
          </a:xfrm>
        </p:spPr>
        <p:txBody>
          <a:bodyPr>
            <a:normAutofit/>
          </a:bodyPr>
          <a:lstStyle/>
          <a:p>
            <a:pPr algn="just"/>
            <a:r>
              <a:rPr lang="uk-UA" sz="2400" dirty="0" smtClean="0"/>
              <a:t>Під </a:t>
            </a:r>
            <a:r>
              <a:rPr lang="uk-UA" sz="2400" b="1" i="1" dirty="0" smtClean="0"/>
              <a:t>моментом сили</a:t>
            </a:r>
            <a:r>
              <a:rPr lang="uk-UA" sz="2400" b="1" dirty="0" smtClean="0"/>
              <a:t> </a:t>
            </a:r>
            <a:r>
              <a:rPr lang="uk-UA" sz="2400" dirty="0" smtClean="0"/>
              <a:t>відносно точки розуміють вектор, що прикладений в цій точці, і який визначається векторним добутком радіус-вектора точки прикладання сили на силу</a:t>
            </a:r>
            <a:endParaRPr lang="uk-UA" sz="2400" dirty="0"/>
          </a:p>
        </p:txBody>
      </p:sp>
      <p:grpSp>
        <p:nvGrpSpPr>
          <p:cNvPr id="28674" name="Group 2"/>
          <p:cNvGrpSpPr>
            <a:grpSpLocks noChangeAspect="1"/>
          </p:cNvGrpSpPr>
          <p:nvPr/>
        </p:nvGrpSpPr>
        <p:grpSpPr bwMode="auto">
          <a:xfrm>
            <a:off x="642910" y="2643182"/>
            <a:ext cx="4038600" cy="2944812"/>
            <a:chOff x="2341" y="2506"/>
            <a:chExt cx="4956" cy="3590"/>
          </a:xfrm>
        </p:grpSpPr>
        <p:sp>
          <p:nvSpPr>
            <p:cNvPr id="28675" name="AutoShape 3"/>
            <p:cNvSpPr>
              <a:spLocks noChangeAspect="1" noChangeArrowheads="1"/>
            </p:cNvSpPr>
            <p:nvPr/>
          </p:nvSpPr>
          <p:spPr bwMode="auto">
            <a:xfrm>
              <a:off x="2341" y="2506"/>
              <a:ext cx="4956" cy="35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8676" name="Freeform 4"/>
            <p:cNvSpPr>
              <a:spLocks/>
            </p:cNvSpPr>
            <p:nvPr/>
          </p:nvSpPr>
          <p:spPr bwMode="auto">
            <a:xfrm>
              <a:off x="2886" y="3118"/>
              <a:ext cx="3753" cy="2978"/>
            </a:xfrm>
            <a:custGeom>
              <a:avLst/>
              <a:gdLst/>
              <a:ahLst/>
              <a:cxnLst>
                <a:cxn ang="0">
                  <a:pos x="1878" y="2"/>
                </a:cxn>
                <a:cxn ang="0">
                  <a:pos x="3662" y="377"/>
                </a:cxn>
                <a:cxn ang="0">
                  <a:pos x="4759" y="1840"/>
                </a:cxn>
                <a:cxn ang="0">
                  <a:pos x="4010" y="3438"/>
                </a:cxn>
                <a:cxn ang="0">
                  <a:pos x="2684" y="3813"/>
                </a:cxn>
                <a:cxn ang="0">
                  <a:pos x="1560" y="3642"/>
                </a:cxn>
                <a:cxn ang="0">
                  <a:pos x="300" y="2962"/>
                </a:cxn>
                <a:cxn ang="0">
                  <a:pos x="60" y="1638"/>
                </a:cxn>
                <a:cxn ang="0">
                  <a:pos x="663" y="386"/>
                </a:cxn>
                <a:cxn ang="0">
                  <a:pos x="1878" y="2"/>
                </a:cxn>
              </a:cxnLst>
              <a:rect l="0" t="0" r="r" b="b"/>
              <a:pathLst>
                <a:path w="4817" h="3847">
                  <a:moveTo>
                    <a:pt x="1878" y="2"/>
                  </a:moveTo>
                  <a:cubicBezTo>
                    <a:pt x="2378" y="0"/>
                    <a:pt x="3182" y="71"/>
                    <a:pt x="3662" y="377"/>
                  </a:cubicBezTo>
                  <a:cubicBezTo>
                    <a:pt x="4142" y="683"/>
                    <a:pt x="4701" y="1330"/>
                    <a:pt x="4759" y="1840"/>
                  </a:cubicBezTo>
                  <a:cubicBezTo>
                    <a:pt x="4817" y="2350"/>
                    <a:pt x="4356" y="3109"/>
                    <a:pt x="4010" y="3438"/>
                  </a:cubicBezTo>
                  <a:cubicBezTo>
                    <a:pt x="3664" y="3767"/>
                    <a:pt x="3092" y="3779"/>
                    <a:pt x="2684" y="3813"/>
                  </a:cubicBezTo>
                  <a:cubicBezTo>
                    <a:pt x="2276" y="3847"/>
                    <a:pt x="1957" y="3784"/>
                    <a:pt x="1560" y="3642"/>
                  </a:cubicBezTo>
                  <a:cubicBezTo>
                    <a:pt x="1163" y="3500"/>
                    <a:pt x="550" y="3296"/>
                    <a:pt x="300" y="2962"/>
                  </a:cubicBezTo>
                  <a:cubicBezTo>
                    <a:pt x="50" y="2628"/>
                    <a:pt x="0" y="2068"/>
                    <a:pt x="60" y="1638"/>
                  </a:cubicBezTo>
                  <a:cubicBezTo>
                    <a:pt x="120" y="1209"/>
                    <a:pt x="360" y="659"/>
                    <a:pt x="663" y="386"/>
                  </a:cubicBezTo>
                  <a:cubicBezTo>
                    <a:pt x="966" y="113"/>
                    <a:pt x="1378" y="4"/>
                    <a:pt x="1878" y="2"/>
                  </a:cubicBezTo>
                  <a:close/>
                </a:path>
              </a:pathLst>
            </a:cu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8677" name="Line 5"/>
            <p:cNvSpPr>
              <a:spLocks noChangeShapeType="1"/>
            </p:cNvSpPr>
            <p:nvPr/>
          </p:nvSpPr>
          <p:spPr bwMode="auto">
            <a:xfrm flipV="1">
              <a:off x="4679" y="3760"/>
              <a:ext cx="935" cy="69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8678" name="Line 6"/>
            <p:cNvSpPr>
              <a:spLocks noChangeShapeType="1"/>
            </p:cNvSpPr>
            <p:nvPr/>
          </p:nvSpPr>
          <p:spPr bwMode="auto">
            <a:xfrm>
              <a:off x="4679" y="4457"/>
              <a:ext cx="935"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8679" name="Line 7"/>
            <p:cNvSpPr>
              <a:spLocks noChangeShapeType="1"/>
            </p:cNvSpPr>
            <p:nvPr/>
          </p:nvSpPr>
          <p:spPr bwMode="auto">
            <a:xfrm>
              <a:off x="4679" y="4457"/>
              <a:ext cx="561" cy="55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8680" name="Line 8"/>
            <p:cNvSpPr>
              <a:spLocks noChangeShapeType="1"/>
            </p:cNvSpPr>
            <p:nvPr/>
          </p:nvSpPr>
          <p:spPr bwMode="auto">
            <a:xfrm flipV="1">
              <a:off x="5614" y="3063"/>
              <a:ext cx="0" cy="69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8681" name="Line 9"/>
            <p:cNvSpPr>
              <a:spLocks noChangeShapeType="1"/>
            </p:cNvSpPr>
            <p:nvPr/>
          </p:nvSpPr>
          <p:spPr bwMode="auto">
            <a:xfrm flipV="1">
              <a:off x="4679" y="3063"/>
              <a:ext cx="935" cy="13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8682" name="Line 10"/>
            <p:cNvSpPr>
              <a:spLocks noChangeShapeType="1"/>
            </p:cNvSpPr>
            <p:nvPr/>
          </p:nvSpPr>
          <p:spPr bwMode="auto">
            <a:xfrm>
              <a:off x="4866" y="4178"/>
              <a:ext cx="0" cy="1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8683" name="Line 11"/>
            <p:cNvSpPr>
              <a:spLocks noChangeShapeType="1"/>
            </p:cNvSpPr>
            <p:nvPr/>
          </p:nvSpPr>
          <p:spPr bwMode="auto">
            <a:xfrm>
              <a:off x="5053" y="3900"/>
              <a:ext cx="1" cy="27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8684" name="Line 12"/>
            <p:cNvSpPr>
              <a:spLocks noChangeShapeType="1"/>
            </p:cNvSpPr>
            <p:nvPr/>
          </p:nvSpPr>
          <p:spPr bwMode="auto">
            <a:xfrm>
              <a:off x="5240" y="3621"/>
              <a:ext cx="0" cy="4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8685" name="Line 13"/>
            <p:cNvSpPr>
              <a:spLocks noChangeShapeType="1"/>
            </p:cNvSpPr>
            <p:nvPr/>
          </p:nvSpPr>
          <p:spPr bwMode="auto">
            <a:xfrm>
              <a:off x="5427" y="3342"/>
              <a:ext cx="0" cy="55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8686" name="Line 14"/>
            <p:cNvSpPr>
              <a:spLocks noChangeShapeType="1"/>
            </p:cNvSpPr>
            <p:nvPr/>
          </p:nvSpPr>
          <p:spPr bwMode="auto">
            <a:xfrm flipV="1">
              <a:off x="5614" y="2924"/>
              <a:ext cx="1215" cy="8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8687" name="Line 15"/>
            <p:cNvSpPr>
              <a:spLocks noChangeShapeType="1"/>
            </p:cNvSpPr>
            <p:nvPr/>
          </p:nvSpPr>
          <p:spPr bwMode="auto">
            <a:xfrm>
              <a:off x="5614" y="3760"/>
              <a:ext cx="1" cy="13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8688" name="Line 16"/>
            <p:cNvSpPr>
              <a:spLocks noChangeShapeType="1"/>
            </p:cNvSpPr>
            <p:nvPr/>
          </p:nvSpPr>
          <p:spPr bwMode="auto">
            <a:xfrm>
              <a:off x="5614" y="4039"/>
              <a:ext cx="1" cy="1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8689" name="Line 17"/>
            <p:cNvSpPr>
              <a:spLocks noChangeShapeType="1"/>
            </p:cNvSpPr>
            <p:nvPr/>
          </p:nvSpPr>
          <p:spPr bwMode="auto">
            <a:xfrm>
              <a:off x="5614" y="4318"/>
              <a:ext cx="0" cy="13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8690" name="Rectangle 18"/>
            <p:cNvSpPr>
              <a:spLocks noChangeArrowheads="1"/>
            </p:cNvSpPr>
            <p:nvPr/>
          </p:nvSpPr>
          <p:spPr bwMode="auto">
            <a:xfrm>
              <a:off x="5520" y="4318"/>
              <a:ext cx="94" cy="13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uk-UA"/>
            </a:p>
          </p:txBody>
        </p:sp>
        <p:graphicFrame>
          <p:nvGraphicFramePr>
            <p:cNvPr id="28691" name="Object 19"/>
            <p:cNvGraphicFramePr>
              <a:graphicFrameLocks noChangeAspect="1"/>
            </p:cNvGraphicFramePr>
            <p:nvPr/>
          </p:nvGraphicFramePr>
          <p:xfrm>
            <a:off x="5240" y="4903"/>
            <a:ext cx="594" cy="307"/>
          </p:xfrm>
          <a:graphic>
            <a:graphicData uri="http://schemas.openxmlformats.org/presentationml/2006/ole">
              <p:oleObj spid="_x0000_s28691" name="Equation" r:id="rId3" imgW="152280" imgH="164880" progId="Equation.DSMT4">
                <p:embed/>
              </p:oleObj>
            </a:graphicData>
          </a:graphic>
        </p:graphicFrame>
        <p:graphicFrame>
          <p:nvGraphicFramePr>
            <p:cNvPr id="28692" name="Object 20"/>
            <p:cNvGraphicFramePr>
              <a:graphicFrameLocks noChangeAspect="1"/>
            </p:cNvGraphicFramePr>
            <p:nvPr/>
          </p:nvGraphicFramePr>
          <p:xfrm>
            <a:off x="5240" y="4457"/>
            <a:ext cx="156" cy="215"/>
          </p:xfrm>
          <a:graphic>
            <a:graphicData uri="http://schemas.openxmlformats.org/presentationml/2006/ole">
              <p:oleObj spid="_x0000_s28692" name="Equation" r:id="rId4" imgW="164880" imgH="203040" progId="Equation.DSMT4">
                <p:embed/>
              </p:oleObj>
            </a:graphicData>
          </a:graphic>
        </p:graphicFrame>
        <p:sp>
          <p:nvSpPr>
            <p:cNvPr id="28693" name="Arc 21"/>
            <p:cNvSpPr>
              <a:spLocks/>
            </p:cNvSpPr>
            <p:nvPr/>
          </p:nvSpPr>
          <p:spPr bwMode="auto">
            <a:xfrm>
              <a:off x="5614" y="3482"/>
              <a:ext cx="187" cy="1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graphicFrame>
          <p:nvGraphicFramePr>
            <p:cNvPr id="28694" name="Object 22"/>
            <p:cNvGraphicFramePr>
              <a:graphicFrameLocks noChangeAspect="1"/>
            </p:cNvGraphicFramePr>
            <p:nvPr/>
          </p:nvGraphicFramePr>
          <p:xfrm>
            <a:off x="4959" y="4457"/>
            <a:ext cx="156" cy="199"/>
          </p:xfrm>
          <a:graphic>
            <a:graphicData uri="http://schemas.openxmlformats.org/presentationml/2006/ole">
              <p:oleObj spid="_x0000_s28694" name="Equation" r:id="rId5" imgW="152280" imgH="177480" progId="Equation.DSMT4">
                <p:embed/>
              </p:oleObj>
            </a:graphicData>
          </a:graphic>
        </p:graphicFrame>
        <p:graphicFrame>
          <p:nvGraphicFramePr>
            <p:cNvPr id="28695" name="Object 23"/>
            <p:cNvGraphicFramePr>
              <a:graphicFrameLocks noChangeAspect="1"/>
            </p:cNvGraphicFramePr>
            <p:nvPr/>
          </p:nvGraphicFramePr>
          <p:xfrm>
            <a:off x="5707" y="3621"/>
            <a:ext cx="187" cy="199"/>
          </p:xfrm>
          <a:graphic>
            <a:graphicData uri="http://schemas.openxmlformats.org/presentationml/2006/ole">
              <p:oleObj spid="_x0000_s28695" name="Equation" r:id="rId6" imgW="152280" imgH="164880" progId="Equation.DSMT4">
                <p:embed/>
              </p:oleObj>
            </a:graphicData>
          </a:graphic>
        </p:graphicFrame>
        <p:graphicFrame>
          <p:nvGraphicFramePr>
            <p:cNvPr id="28696" name="Object 24"/>
            <p:cNvGraphicFramePr>
              <a:graphicFrameLocks noChangeAspect="1"/>
            </p:cNvGraphicFramePr>
            <p:nvPr/>
          </p:nvGraphicFramePr>
          <p:xfrm>
            <a:off x="5707" y="3203"/>
            <a:ext cx="203" cy="245"/>
          </p:xfrm>
          <a:graphic>
            <a:graphicData uri="http://schemas.openxmlformats.org/presentationml/2006/ole">
              <p:oleObj spid="_x0000_s28696" name="Equation" r:id="rId7" imgW="164880" imgH="203040" progId="Equation.DSMT4">
                <p:embed/>
              </p:oleObj>
            </a:graphicData>
          </a:graphic>
        </p:graphicFrame>
        <p:graphicFrame>
          <p:nvGraphicFramePr>
            <p:cNvPr id="28697" name="Object 25"/>
            <p:cNvGraphicFramePr>
              <a:graphicFrameLocks noChangeAspect="1"/>
            </p:cNvGraphicFramePr>
            <p:nvPr/>
          </p:nvGraphicFramePr>
          <p:xfrm>
            <a:off x="4492" y="4318"/>
            <a:ext cx="187" cy="214"/>
          </p:xfrm>
          <a:graphic>
            <a:graphicData uri="http://schemas.openxmlformats.org/presentationml/2006/ole">
              <p:oleObj spid="_x0000_s28697" name="Equation" r:id="rId8" imgW="152280" imgH="177480" progId="Equation.DSMT4">
                <p:embed/>
              </p:oleObj>
            </a:graphicData>
          </a:graphic>
        </p:graphicFrame>
      </p:grpSp>
      <p:sp>
        <p:nvSpPr>
          <p:cNvPr id="2869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8698" name="Object 26"/>
          <p:cNvGraphicFramePr>
            <a:graphicFrameLocks noChangeAspect="1"/>
          </p:cNvGraphicFramePr>
          <p:nvPr/>
        </p:nvGraphicFramePr>
        <p:xfrm>
          <a:off x="4786314" y="3071810"/>
          <a:ext cx="1863882" cy="500066"/>
        </p:xfrm>
        <a:graphic>
          <a:graphicData uri="http://schemas.openxmlformats.org/presentationml/2006/ole">
            <p:oleObj spid="_x0000_s28698" name="Equation" r:id="rId9" imgW="1167893" imgH="317362" progId="Equation.DSMT4">
              <p:embed/>
            </p:oleObj>
          </a:graphicData>
        </a:graphic>
      </p:graphicFrame>
      <p:sp>
        <p:nvSpPr>
          <p:cNvPr id="28701"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8700" name="Object 28"/>
          <p:cNvGraphicFramePr>
            <a:graphicFrameLocks noChangeAspect="1"/>
          </p:cNvGraphicFramePr>
          <p:nvPr/>
        </p:nvGraphicFramePr>
        <p:xfrm>
          <a:off x="4572000" y="3500438"/>
          <a:ext cx="2428893" cy="571504"/>
        </p:xfrm>
        <a:graphic>
          <a:graphicData uri="http://schemas.openxmlformats.org/presentationml/2006/ole">
            <p:oleObj spid="_x0000_s28700" name="Equation" r:id="rId10" imgW="1778000" imgH="419100" progId="Equation.DSMT4">
              <p:embed/>
            </p:oleObj>
          </a:graphicData>
        </a:graphic>
      </p:graphicFrame>
      <p:sp>
        <p:nvSpPr>
          <p:cNvPr id="28703"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8702" name="Object 30"/>
          <p:cNvGraphicFramePr>
            <a:graphicFrameLocks noChangeAspect="1"/>
          </p:cNvGraphicFramePr>
          <p:nvPr/>
        </p:nvGraphicFramePr>
        <p:xfrm>
          <a:off x="5143504" y="4143380"/>
          <a:ext cx="1364976" cy="357190"/>
        </p:xfrm>
        <a:graphic>
          <a:graphicData uri="http://schemas.openxmlformats.org/presentationml/2006/ole">
            <p:oleObj spid="_x0000_s28702" name="Equation" r:id="rId11" imgW="1015559" imgH="266584" progId="Equation.DSMT4">
              <p:embed/>
            </p:oleObj>
          </a:graphicData>
        </a:graphic>
      </p:graphicFrame>
      <p:sp>
        <p:nvSpPr>
          <p:cNvPr id="28705" name="Rectangle 3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8704" name="Object 32"/>
          <p:cNvGraphicFramePr>
            <a:graphicFrameLocks noChangeAspect="1"/>
          </p:cNvGraphicFramePr>
          <p:nvPr/>
        </p:nvGraphicFramePr>
        <p:xfrm>
          <a:off x="5072066" y="4643446"/>
          <a:ext cx="1493704" cy="428628"/>
        </p:xfrm>
        <a:graphic>
          <a:graphicData uri="http://schemas.openxmlformats.org/presentationml/2006/ole">
            <p:oleObj spid="_x0000_s28704" name="Equation" r:id="rId12" imgW="1091726" imgH="317362" progId="Equation.DSMT4">
              <p:embed/>
            </p:oleObj>
          </a:graphicData>
        </a:graphic>
      </p:graphicFrame>
      <p:sp>
        <p:nvSpPr>
          <p:cNvPr id="28707"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8706" name="Object 34"/>
          <p:cNvGraphicFramePr>
            <a:graphicFrameLocks noChangeAspect="1"/>
          </p:cNvGraphicFramePr>
          <p:nvPr/>
        </p:nvGraphicFramePr>
        <p:xfrm>
          <a:off x="4652963" y="5133975"/>
          <a:ext cx="2781300" cy="449263"/>
        </p:xfrm>
        <a:graphic>
          <a:graphicData uri="http://schemas.openxmlformats.org/presentationml/2006/ole">
            <p:oleObj spid="_x0000_s28706" name="Equation" r:id="rId13" imgW="1726920" imgH="279360" progId="Equation.DSMT4">
              <p:embed/>
            </p:oleObj>
          </a:graphicData>
        </a:graphic>
      </p:graphicFrame>
      <p:sp>
        <p:nvSpPr>
          <p:cNvPr id="38" name="Прямоугольник 37"/>
          <p:cNvSpPr/>
          <p:nvPr/>
        </p:nvSpPr>
        <p:spPr>
          <a:xfrm>
            <a:off x="1142976" y="5643578"/>
            <a:ext cx="7858148" cy="830997"/>
          </a:xfrm>
          <a:prstGeom prst="rect">
            <a:avLst/>
          </a:prstGeom>
        </p:spPr>
        <p:txBody>
          <a:bodyPr wrap="square">
            <a:spAutoFit/>
          </a:bodyPr>
          <a:lstStyle/>
          <a:p>
            <a:r>
              <a:rPr lang="uk-UA" sz="2400" i="1" dirty="0" smtClean="0"/>
              <a:t>Модуль </a:t>
            </a:r>
            <a:r>
              <a:rPr lang="uk-UA" sz="2400" i="1" dirty="0" err="1"/>
              <a:t>момента</a:t>
            </a:r>
            <a:r>
              <a:rPr lang="uk-UA" sz="2400" i="1" dirty="0"/>
              <a:t> сили чисельно дорівнює подвійній площі трикутника, побудованого на силі та </a:t>
            </a:r>
            <a:r>
              <a:rPr lang="uk-UA" sz="2400" i="1" dirty="0" err="1"/>
              <a:t>моментній</a:t>
            </a:r>
            <a:r>
              <a:rPr lang="uk-UA" sz="2400" i="1" dirty="0"/>
              <a:t> точці</a:t>
            </a:r>
            <a:r>
              <a:rPr lang="uk-UA" sz="2400" dirty="0"/>
              <a:t>.</a:t>
            </a:r>
          </a:p>
        </p:txBody>
      </p:sp>
      <p:sp>
        <p:nvSpPr>
          <p:cNvPr id="39" name="Прямоугольник 38"/>
          <p:cNvSpPr/>
          <p:nvPr/>
        </p:nvSpPr>
        <p:spPr>
          <a:xfrm>
            <a:off x="7786710" y="3000372"/>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(16)</a:t>
            </a:r>
            <a:endParaRPr lang="uk-UA" sz="2000" dirty="0">
              <a:latin typeface="Times New Roman" pitchFamily="18" charset="0"/>
              <a:cs typeface="Times New Roman" pitchFamily="18" charset="0"/>
            </a:endParaRPr>
          </a:p>
        </p:txBody>
      </p:sp>
      <p:sp>
        <p:nvSpPr>
          <p:cNvPr id="40" name="Прямоугольник 39"/>
          <p:cNvSpPr/>
          <p:nvPr/>
        </p:nvSpPr>
        <p:spPr>
          <a:xfrm>
            <a:off x="7786710" y="3571876"/>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(17)</a:t>
            </a:r>
            <a:endParaRPr lang="uk-UA" sz="2000" dirty="0">
              <a:latin typeface="Times New Roman" pitchFamily="18" charset="0"/>
              <a:cs typeface="Times New Roman" pitchFamily="18" charset="0"/>
            </a:endParaRPr>
          </a:p>
        </p:txBody>
      </p:sp>
      <p:sp>
        <p:nvSpPr>
          <p:cNvPr id="41" name="Прямоугольник 40"/>
          <p:cNvSpPr/>
          <p:nvPr/>
        </p:nvSpPr>
        <p:spPr>
          <a:xfrm>
            <a:off x="7786710" y="4071942"/>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(18)</a:t>
            </a:r>
            <a:endParaRPr lang="uk-UA" sz="2000" dirty="0">
              <a:latin typeface="Times New Roman" pitchFamily="18" charset="0"/>
              <a:cs typeface="Times New Roman" pitchFamily="18" charset="0"/>
            </a:endParaRPr>
          </a:p>
        </p:txBody>
      </p:sp>
      <p:sp>
        <p:nvSpPr>
          <p:cNvPr id="42" name="Прямоугольник 41"/>
          <p:cNvSpPr/>
          <p:nvPr/>
        </p:nvSpPr>
        <p:spPr>
          <a:xfrm>
            <a:off x="7786710" y="4643446"/>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(19)</a:t>
            </a:r>
            <a:endParaRPr lang="uk-UA" sz="2000" dirty="0">
              <a:latin typeface="Times New Roman" pitchFamily="18" charset="0"/>
              <a:cs typeface="Times New Roman" pitchFamily="18" charset="0"/>
            </a:endParaRPr>
          </a:p>
        </p:txBody>
      </p:sp>
      <p:sp>
        <p:nvSpPr>
          <p:cNvPr id="43" name="Прямоугольник 42"/>
          <p:cNvSpPr/>
          <p:nvPr/>
        </p:nvSpPr>
        <p:spPr>
          <a:xfrm>
            <a:off x="7786710" y="5214950"/>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(20)</a:t>
            </a:r>
            <a:endParaRPr lang="uk-UA"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smtClean="0"/>
              <a:t>§ 5. Момент сили відносно точки</a:t>
            </a:r>
            <a:endParaRPr lang="uk-UA" dirty="0"/>
          </a:p>
        </p:txBody>
      </p:sp>
      <p:grpSp>
        <p:nvGrpSpPr>
          <p:cNvPr id="29699" name="Group 3"/>
          <p:cNvGrpSpPr>
            <a:grpSpLocks noChangeAspect="1"/>
          </p:cNvGrpSpPr>
          <p:nvPr/>
        </p:nvGrpSpPr>
        <p:grpSpPr bwMode="auto">
          <a:xfrm>
            <a:off x="1071538" y="2571744"/>
            <a:ext cx="3674052" cy="3143272"/>
            <a:chOff x="3650" y="-590"/>
            <a:chExt cx="3803" cy="3233"/>
          </a:xfrm>
        </p:grpSpPr>
        <p:sp>
          <p:nvSpPr>
            <p:cNvPr id="29700" name="AutoShape 4"/>
            <p:cNvSpPr>
              <a:spLocks noChangeAspect="1" noChangeArrowheads="1"/>
            </p:cNvSpPr>
            <p:nvPr/>
          </p:nvSpPr>
          <p:spPr bwMode="auto">
            <a:xfrm>
              <a:off x="3650" y="-590"/>
              <a:ext cx="3803" cy="32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9701" name="Line 5"/>
            <p:cNvSpPr>
              <a:spLocks noChangeShapeType="1"/>
            </p:cNvSpPr>
            <p:nvPr/>
          </p:nvSpPr>
          <p:spPr bwMode="auto">
            <a:xfrm flipV="1">
              <a:off x="5053" y="-730"/>
              <a:ext cx="0" cy="20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9702" name="Line 6"/>
            <p:cNvSpPr>
              <a:spLocks noChangeShapeType="1"/>
            </p:cNvSpPr>
            <p:nvPr/>
          </p:nvSpPr>
          <p:spPr bwMode="auto">
            <a:xfrm>
              <a:off x="5053" y="1361"/>
              <a:ext cx="2244"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9703" name="Line 7"/>
            <p:cNvSpPr>
              <a:spLocks noChangeShapeType="1"/>
            </p:cNvSpPr>
            <p:nvPr/>
          </p:nvSpPr>
          <p:spPr bwMode="auto">
            <a:xfrm flipH="1">
              <a:off x="3650" y="1361"/>
              <a:ext cx="1403" cy="97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9704" name="Line 8"/>
            <p:cNvSpPr>
              <a:spLocks noChangeShapeType="1"/>
            </p:cNvSpPr>
            <p:nvPr/>
          </p:nvSpPr>
          <p:spPr bwMode="auto">
            <a:xfrm flipH="1" flipV="1">
              <a:off x="5053" y="803"/>
              <a:ext cx="16" cy="55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9705" name="Line 9"/>
            <p:cNvSpPr>
              <a:spLocks noChangeShapeType="1"/>
            </p:cNvSpPr>
            <p:nvPr/>
          </p:nvSpPr>
          <p:spPr bwMode="auto">
            <a:xfrm>
              <a:off x="5053" y="1361"/>
              <a:ext cx="561"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9706" name="Line 10"/>
            <p:cNvSpPr>
              <a:spLocks noChangeShapeType="1"/>
            </p:cNvSpPr>
            <p:nvPr/>
          </p:nvSpPr>
          <p:spPr bwMode="auto">
            <a:xfrm flipH="1">
              <a:off x="4679" y="1361"/>
              <a:ext cx="374" cy="23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9707" name="Line 11"/>
            <p:cNvSpPr>
              <a:spLocks noChangeShapeType="1"/>
            </p:cNvSpPr>
            <p:nvPr/>
          </p:nvSpPr>
          <p:spPr bwMode="auto">
            <a:xfrm>
              <a:off x="5053" y="1361"/>
              <a:ext cx="2150" cy="1254"/>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9708" name="Line 12"/>
            <p:cNvSpPr>
              <a:spLocks noChangeShapeType="1"/>
            </p:cNvSpPr>
            <p:nvPr/>
          </p:nvSpPr>
          <p:spPr bwMode="auto">
            <a:xfrm flipV="1">
              <a:off x="5053" y="385"/>
              <a:ext cx="1589" cy="976"/>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9709" name="Line 13"/>
            <p:cNvSpPr>
              <a:spLocks noChangeShapeType="1"/>
            </p:cNvSpPr>
            <p:nvPr/>
          </p:nvSpPr>
          <p:spPr bwMode="auto">
            <a:xfrm flipH="1" flipV="1">
              <a:off x="6175" y="-172"/>
              <a:ext cx="467" cy="55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9710" name="Freeform 14"/>
            <p:cNvSpPr>
              <a:spLocks/>
            </p:cNvSpPr>
            <p:nvPr/>
          </p:nvSpPr>
          <p:spPr bwMode="auto">
            <a:xfrm>
              <a:off x="5847" y="-56"/>
              <a:ext cx="1606" cy="2369"/>
            </a:xfrm>
            <a:custGeom>
              <a:avLst/>
              <a:gdLst/>
              <a:ahLst/>
              <a:cxnLst>
                <a:cxn ang="0">
                  <a:pos x="1260" y="210"/>
                </a:cxn>
                <a:cxn ang="0">
                  <a:pos x="1140" y="210"/>
                </a:cxn>
                <a:cxn ang="0">
                  <a:pos x="420" y="390"/>
                </a:cxn>
                <a:cxn ang="0">
                  <a:pos x="60" y="1830"/>
                </a:cxn>
                <a:cxn ang="0">
                  <a:pos x="780" y="2910"/>
                </a:cxn>
                <a:cxn ang="0">
                  <a:pos x="1860" y="2730"/>
                </a:cxn>
                <a:cxn ang="0">
                  <a:pos x="1980" y="1470"/>
                </a:cxn>
                <a:cxn ang="0">
                  <a:pos x="1620" y="210"/>
                </a:cxn>
                <a:cxn ang="0">
                  <a:pos x="1140" y="210"/>
                </a:cxn>
                <a:cxn ang="0">
                  <a:pos x="900" y="210"/>
                </a:cxn>
              </a:cxnLst>
              <a:rect l="0" t="0" r="r" b="b"/>
              <a:pathLst>
                <a:path w="2060" h="3060">
                  <a:moveTo>
                    <a:pt x="1260" y="210"/>
                  </a:moveTo>
                  <a:cubicBezTo>
                    <a:pt x="1270" y="195"/>
                    <a:pt x="1280" y="180"/>
                    <a:pt x="1140" y="210"/>
                  </a:cubicBezTo>
                  <a:cubicBezTo>
                    <a:pt x="1000" y="240"/>
                    <a:pt x="600" y="120"/>
                    <a:pt x="420" y="390"/>
                  </a:cubicBezTo>
                  <a:cubicBezTo>
                    <a:pt x="240" y="660"/>
                    <a:pt x="0" y="1410"/>
                    <a:pt x="60" y="1830"/>
                  </a:cubicBezTo>
                  <a:cubicBezTo>
                    <a:pt x="120" y="2250"/>
                    <a:pt x="480" y="2760"/>
                    <a:pt x="780" y="2910"/>
                  </a:cubicBezTo>
                  <a:cubicBezTo>
                    <a:pt x="1080" y="3060"/>
                    <a:pt x="1660" y="2970"/>
                    <a:pt x="1860" y="2730"/>
                  </a:cubicBezTo>
                  <a:cubicBezTo>
                    <a:pt x="2060" y="2490"/>
                    <a:pt x="2020" y="1890"/>
                    <a:pt x="1980" y="1470"/>
                  </a:cubicBezTo>
                  <a:cubicBezTo>
                    <a:pt x="1940" y="1050"/>
                    <a:pt x="1760" y="420"/>
                    <a:pt x="1620" y="210"/>
                  </a:cubicBezTo>
                  <a:cubicBezTo>
                    <a:pt x="1480" y="0"/>
                    <a:pt x="1260" y="210"/>
                    <a:pt x="1140" y="210"/>
                  </a:cubicBezTo>
                  <a:cubicBezTo>
                    <a:pt x="1020" y="210"/>
                    <a:pt x="960" y="210"/>
                    <a:pt x="900" y="210"/>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graphicFrame>
          <p:nvGraphicFramePr>
            <p:cNvPr id="29711" name="Object 15"/>
            <p:cNvGraphicFramePr>
              <a:graphicFrameLocks noChangeAspect="1"/>
            </p:cNvGraphicFramePr>
            <p:nvPr/>
          </p:nvGraphicFramePr>
          <p:xfrm>
            <a:off x="6362" y="-172"/>
            <a:ext cx="202" cy="245"/>
          </p:xfrm>
          <a:graphic>
            <a:graphicData uri="http://schemas.openxmlformats.org/presentationml/2006/ole">
              <p:oleObj spid="_x0000_s29711" name="Equation" r:id="rId3" imgW="164880" imgH="203040" progId="Equation.DSMT4">
                <p:embed/>
              </p:oleObj>
            </a:graphicData>
          </a:graphic>
        </p:graphicFrame>
        <p:graphicFrame>
          <p:nvGraphicFramePr>
            <p:cNvPr id="29712" name="Object 16"/>
            <p:cNvGraphicFramePr>
              <a:graphicFrameLocks noChangeAspect="1"/>
            </p:cNvGraphicFramePr>
            <p:nvPr/>
          </p:nvGraphicFramePr>
          <p:xfrm>
            <a:off x="6642" y="246"/>
            <a:ext cx="187" cy="200"/>
          </p:xfrm>
          <a:graphic>
            <a:graphicData uri="http://schemas.openxmlformats.org/presentationml/2006/ole">
              <p:oleObj spid="_x0000_s29712" name="Equation" r:id="rId4" imgW="152280" imgH="164880" progId="Equation.DSMT4">
                <p:embed/>
              </p:oleObj>
            </a:graphicData>
          </a:graphic>
        </p:graphicFrame>
        <p:graphicFrame>
          <p:nvGraphicFramePr>
            <p:cNvPr id="29713" name="Object 17"/>
            <p:cNvGraphicFramePr>
              <a:graphicFrameLocks noChangeAspect="1"/>
            </p:cNvGraphicFramePr>
            <p:nvPr/>
          </p:nvGraphicFramePr>
          <p:xfrm>
            <a:off x="5707" y="943"/>
            <a:ext cx="156" cy="200"/>
          </p:xfrm>
          <a:graphic>
            <a:graphicData uri="http://schemas.openxmlformats.org/presentationml/2006/ole">
              <p:oleObj spid="_x0000_s29713" name="Equation" r:id="rId5" imgW="126720" imgH="164880" progId="Equation.DSMT4">
                <p:embed/>
              </p:oleObj>
            </a:graphicData>
          </a:graphic>
        </p:graphicFrame>
        <p:graphicFrame>
          <p:nvGraphicFramePr>
            <p:cNvPr id="29714" name="Object 18"/>
            <p:cNvGraphicFramePr>
              <a:graphicFrameLocks noChangeAspect="1"/>
            </p:cNvGraphicFramePr>
            <p:nvPr/>
          </p:nvGraphicFramePr>
          <p:xfrm>
            <a:off x="4866" y="943"/>
            <a:ext cx="171" cy="261"/>
          </p:xfrm>
          <a:graphic>
            <a:graphicData uri="http://schemas.openxmlformats.org/presentationml/2006/ole">
              <p:oleObj spid="_x0000_s29714" name="Equation" r:id="rId6" imgW="139680" imgH="215640" progId="Equation.DSMT4">
                <p:embed/>
              </p:oleObj>
            </a:graphicData>
          </a:graphic>
        </p:graphicFrame>
        <p:graphicFrame>
          <p:nvGraphicFramePr>
            <p:cNvPr id="29715" name="Object 19"/>
            <p:cNvGraphicFramePr>
              <a:graphicFrameLocks noChangeAspect="1"/>
            </p:cNvGraphicFramePr>
            <p:nvPr/>
          </p:nvGraphicFramePr>
          <p:xfrm>
            <a:off x="4772" y="1500"/>
            <a:ext cx="140" cy="245"/>
          </p:xfrm>
          <a:graphic>
            <a:graphicData uri="http://schemas.openxmlformats.org/presentationml/2006/ole">
              <p:oleObj spid="_x0000_s29715" name="Equation" r:id="rId7" imgW="114120" imgH="203040" progId="Equation.DSMT4">
                <p:embed/>
              </p:oleObj>
            </a:graphicData>
          </a:graphic>
        </p:graphicFrame>
        <p:graphicFrame>
          <p:nvGraphicFramePr>
            <p:cNvPr id="29716" name="Object 20"/>
            <p:cNvGraphicFramePr>
              <a:graphicFrameLocks noChangeAspect="1"/>
            </p:cNvGraphicFramePr>
            <p:nvPr/>
          </p:nvGraphicFramePr>
          <p:xfrm>
            <a:off x="5240" y="1361"/>
            <a:ext cx="171" cy="276"/>
          </p:xfrm>
          <a:graphic>
            <a:graphicData uri="http://schemas.openxmlformats.org/presentationml/2006/ole">
              <p:oleObj spid="_x0000_s29716" name="Equation" r:id="rId8" imgW="139680" imgH="228600" progId="Equation.DSMT4">
                <p:embed/>
              </p:oleObj>
            </a:graphicData>
          </a:graphic>
        </p:graphicFrame>
        <p:graphicFrame>
          <p:nvGraphicFramePr>
            <p:cNvPr id="29717" name="Object 21"/>
            <p:cNvGraphicFramePr>
              <a:graphicFrameLocks noChangeAspect="1"/>
            </p:cNvGraphicFramePr>
            <p:nvPr/>
          </p:nvGraphicFramePr>
          <p:xfrm>
            <a:off x="7110" y="1361"/>
            <a:ext cx="171" cy="200"/>
          </p:xfrm>
          <a:graphic>
            <a:graphicData uri="http://schemas.openxmlformats.org/presentationml/2006/ole">
              <p:oleObj spid="_x0000_s29717" name="Equation" r:id="rId9" imgW="139680" imgH="164880" progId="Equation.DSMT4">
                <p:embed/>
              </p:oleObj>
            </a:graphicData>
          </a:graphic>
        </p:graphicFrame>
        <p:graphicFrame>
          <p:nvGraphicFramePr>
            <p:cNvPr id="29718" name="Object 22"/>
            <p:cNvGraphicFramePr>
              <a:graphicFrameLocks noChangeAspect="1"/>
            </p:cNvGraphicFramePr>
            <p:nvPr/>
          </p:nvGraphicFramePr>
          <p:xfrm>
            <a:off x="4866" y="-590"/>
            <a:ext cx="156" cy="155"/>
          </p:xfrm>
          <a:graphic>
            <a:graphicData uri="http://schemas.openxmlformats.org/presentationml/2006/ole">
              <p:oleObj spid="_x0000_s29718" name="Equation" r:id="rId10" imgW="126720" imgH="126720" progId="Equation.DSMT4">
                <p:embed/>
              </p:oleObj>
            </a:graphicData>
          </a:graphic>
        </p:graphicFrame>
        <p:graphicFrame>
          <p:nvGraphicFramePr>
            <p:cNvPr id="29719" name="Object 23"/>
            <p:cNvGraphicFramePr>
              <a:graphicFrameLocks noChangeAspect="1"/>
            </p:cNvGraphicFramePr>
            <p:nvPr/>
          </p:nvGraphicFramePr>
          <p:xfrm>
            <a:off x="3837" y="2197"/>
            <a:ext cx="156" cy="170"/>
          </p:xfrm>
          <a:graphic>
            <a:graphicData uri="http://schemas.openxmlformats.org/presentationml/2006/ole">
              <p:oleObj spid="_x0000_s29719" name="Equation" r:id="rId11" imgW="126720" imgH="139680" progId="Equation.DSMT4">
                <p:embed/>
              </p:oleObj>
            </a:graphicData>
          </a:graphic>
        </p:graphicFrame>
        <p:graphicFrame>
          <p:nvGraphicFramePr>
            <p:cNvPr id="29720" name="Object 24"/>
            <p:cNvGraphicFramePr>
              <a:graphicFrameLocks noChangeAspect="1"/>
            </p:cNvGraphicFramePr>
            <p:nvPr/>
          </p:nvGraphicFramePr>
          <p:xfrm>
            <a:off x="4866" y="1221"/>
            <a:ext cx="187" cy="216"/>
          </p:xfrm>
          <a:graphic>
            <a:graphicData uri="http://schemas.openxmlformats.org/presentationml/2006/ole">
              <p:oleObj spid="_x0000_s29720" name="Equation" r:id="rId12" imgW="152280" imgH="177480" progId="Equation.DSMT4">
                <p:embed/>
              </p:oleObj>
            </a:graphicData>
          </a:graphic>
        </p:graphicFrame>
        <p:graphicFrame>
          <p:nvGraphicFramePr>
            <p:cNvPr id="29721" name="Object 25"/>
            <p:cNvGraphicFramePr>
              <a:graphicFrameLocks noChangeAspect="1"/>
            </p:cNvGraphicFramePr>
            <p:nvPr/>
          </p:nvGraphicFramePr>
          <p:xfrm>
            <a:off x="6268" y="2336"/>
            <a:ext cx="595" cy="307"/>
          </p:xfrm>
          <a:graphic>
            <a:graphicData uri="http://schemas.openxmlformats.org/presentationml/2006/ole">
              <p:oleObj spid="_x0000_s29721" name="Equation" r:id="rId13" imgW="152280" imgH="164880" progId="Equation.DSMT4">
                <p:embed/>
              </p:oleObj>
            </a:graphicData>
          </a:graphic>
        </p:graphicFrame>
      </p:grpSp>
      <p:sp>
        <p:nvSpPr>
          <p:cNvPr id="29723"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9722" name="Object 26"/>
          <p:cNvGraphicFramePr>
            <a:graphicFrameLocks noChangeAspect="1"/>
          </p:cNvGraphicFramePr>
          <p:nvPr/>
        </p:nvGraphicFramePr>
        <p:xfrm>
          <a:off x="1357290" y="1142984"/>
          <a:ext cx="6347888" cy="1071570"/>
        </p:xfrm>
        <a:graphic>
          <a:graphicData uri="http://schemas.openxmlformats.org/presentationml/2006/ole">
            <p:oleObj spid="_x0000_s29722" name="Equation" r:id="rId14" imgW="5194300" imgH="876300" progId="Equation.DSMT4">
              <p:embed/>
            </p:oleObj>
          </a:graphicData>
        </a:graphic>
      </p:graphicFrame>
      <p:sp>
        <p:nvSpPr>
          <p:cNvPr id="29725"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9724" name="Object 28"/>
          <p:cNvGraphicFramePr>
            <a:graphicFrameLocks noChangeAspect="1"/>
          </p:cNvGraphicFramePr>
          <p:nvPr/>
        </p:nvGraphicFramePr>
        <p:xfrm>
          <a:off x="3857620" y="2357430"/>
          <a:ext cx="1497647" cy="340928"/>
        </p:xfrm>
        <a:graphic>
          <a:graphicData uri="http://schemas.openxmlformats.org/presentationml/2006/ole">
            <p:oleObj spid="_x0000_s29724" name="Equation" r:id="rId15" imgW="1167893" imgH="266584" progId="Equation.DSMT4">
              <p:embed/>
            </p:oleObj>
          </a:graphicData>
        </a:graphic>
      </p:graphicFrame>
      <p:sp>
        <p:nvSpPr>
          <p:cNvPr id="29727"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9726" name="Object 30"/>
          <p:cNvGraphicFramePr>
            <a:graphicFrameLocks noChangeAspect="1"/>
          </p:cNvGraphicFramePr>
          <p:nvPr/>
        </p:nvGraphicFramePr>
        <p:xfrm>
          <a:off x="5429256" y="2357430"/>
          <a:ext cx="1426209" cy="324665"/>
        </p:xfrm>
        <a:graphic>
          <a:graphicData uri="http://schemas.openxmlformats.org/presentationml/2006/ole">
            <p:oleObj spid="_x0000_s29726" name="Equation" r:id="rId16" imgW="1167893" imgH="266584" progId="Equation.DSMT4">
              <p:embed/>
            </p:oleObj>
          </a:graphicData>
        </a:graphic>
      </p:graphicFrame>
      <p:sp>
        <p:nvSpPr>
          <p:cNvPr id="29729" name="Rectangle 3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9728" name="Object 32"/>
          <p:cNvGraphicFramePr>
            <a:graphicFrameLocks noChangeAspect="1"/>
          </p:cNvGraphicFramePr>
          <p:nvPr/>
        </p:nvGraphicFramePr>
        <p:xfrm>
          <a:off x="7000892" y="2389692"/>
          <a:ext cx="1296089" cy="292666"/>
        </p:xfrm>
        <a:graphic>
          <a:graphicData uri="http://schemas.openxmlformats.org/presentationml/2006/ole">
            <p:oleObj spid="_x0000_s29728" name="Equation" r:id="rId17" imgW="1180588" imgH="266584" progId="Equation.DSMT4">
              <p:embed/>
            </p:oleObj>
          </a:graphicData>
        </a:graphic>
      </p:graphicFrame>
      <p:sp>
        <p:nvSpPr>
          <p:cNvPr id="29731"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9730" name="Object 34"/>
          <p:cNvGraphicFramePr>
            <a:graphicFrameLocks noChangeAspect="1"/>
          </p:cNvGraphicFramePr>
          <p:nvPr/>
        </p:nvGraphicFramePr>
        <p:xfrm>
          <a:off x="4643438" y="2786058"/>
          <a:ext cx="3857625" cy="552451"/>
        </p:xfrm>
        <a:graphic>
          <a:graphicData uri="http://schemas.openxmlformats.org/presentationml/2006/ole">
            <p:oleObj spid="_x0000_s29730" name="Equation" r:id="rId18" imgW="3860800" imgH="406400" progId="Equation.DSMT4">
              <p:embed/>
            </p:oleObj>
          </a:graphicData>
        </a:graphic>
      </p:graphicFrame>
      <p:sp>
        <p:nvSpPr>
          <p:cNvPr id="29733" name="Rectangle 3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9732" name="Object 36"/>
          <p:cNvGraphicFramePr>
            <a:graphicFrameLocks noChangeAspect="1"/>
          </p:cNvGraphicFramePr>
          <p:nvPr/>
        </p:nvGraphicFramePr>
        <p:xfrm>
          <a:off x="5056842" y="3500438"/>
          <a:ext cx="2295384" cy="714380"/>
        </p:xfrm>
        <a:graphic>
          <a:graphicData uri="http://schemas.openxmlformats.org/presentationml/2006/ole">
            <p:oleObj spid="_x0000_s29732" name="Equation" r:id="rId19" imgW="1866090" imgH="583947" progId="Equation.DSMT4">
              <p:embed/>
            </p:oleObj>
          </a:graphicData>
        </a:graphic>
      </p:graphicFrame>
      <p:sp>
        <p:nvSpPr>
          <p:cNvPr id="29735"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9734" name="Object 38"/>
          <p:cNvGraphicFramePr>
            <a:graphicFrameLocks noChangeAspect="1"/>
          </p:cNvGraphicFramePr>
          <p:nvPr/>
        </p:nvGraphicFramePr>
        <p:xfrm>
          <a:off x="4994212" y="4286256"/>
          <a:ext cx="2330519" cy="714380"/>
        </p:xfrm>
        <a:graphic>
          <a:graphicData uri="http://schemas.openxmlformats.org/presentationml/2006/ole">
            <p:oleObj spid="_x0000_s29734" name="Equation" r:id="rId20" imgW="1892300" imgH="584200" progId="Equation.DSMT4">
              <p:embed/>
            </p:oleObj>
          </a:graphicData>
        </a:graphic>
      </p:graphicFrame>
      <p:sp>
        <p:nvSpPr>
          <p:cNvPr id="29737" name="Rectangle 4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9736" name="Object 40"/>
          <p:cNvGraphicFramePr>
            <a:graphicFrameLocks noChangeAspect="1"/>
          </p:cNvGraphicFramePr>
          <p:nvPr/>
        </p:nvGraphicFramePr>
        <p:xfrm>
          <a:off x="5127108" y="5072074"/>
          <a:ext cx="2307096" cy="714380"/>
        </p:xfrm>
        <a:graphic>
          <a:graphicData uri="http://schemas.openxmlformats.org/presentationml/2006/ole">
            <p:oleObj spid="_x0000_s29736" name="Equation" r:id="rId21" imgW="1879600" imgH="584200" progId="Equation.DSMT4">
              <p:embed/>
            </p:oleObj>
          </a:graphicData>
        </a:graphic>
      </p:graphicFrame>
      <p:sp>
        <p:nvSpPr>
          <p:cNvPr id="29739" name="Rectangle 4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9738" name="Object 42"/>
          <p:cNvGraphicFramePr>
            <a:graphicFrameLocks noChangeAspect="1"/>
          </p:cNvGraphicFramePr>
          <p:nvPr/>
        </p:nvGraphicFramePr>
        <p:xfrm>
          <a:off x="5857884" y="6143644"/>
          <a:ext cx="1530814" cy="357190"/>
        </p:xfrm>
        <a:graphic>
          <a:graphicData uri="http://schemas.openxmlformats.org/presentationml/2006/ole">
            <p:oleObj spid="_x0000_s29738" name="Equation" r:id="rId22" imgW="1143000" imgH="266700" progId="Equation.DSMT4">
              <p:embed/>
            </p:oleObj>
          </a:graphicData>
        </a:graphic>
      </p:graphicFrame>
      <p:sp>
        <p:nvSpPr>
          <p:cNvPr id="46" name="Прямоугольник 45"/>
          <p:cNvSpPr/>
          <p:nvPr/>
        </p:nvSpPr>
        <p:spPr>
          <a:xfrm>
            <a:off x="8532935" y="1643050"/>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(21)</a:t>
            </a:r>
            <a:endParaRPr lang="uk-UA" sz="2000" dirty="0">
              <a:latin typeface="Times New Roman" pitchFamily="18" charset="0"/>
              <a:cs typeface="Times New Roman" pitchFamily="18" charset="0"/>
            </a:endParaRPr>
          </a:p>
        </p:txBody>
      </p:sp>
      <p:sp>
        <p:nvSpPr>
          <p:cNvPr id="47" name="Прямоугольник 46"/>
          <p:cNvSpPr/>
          <p:nvPr/>
        </p:nvSpPr>
        <p:spPr>
          <a:xfrm>
            <a:off x="8532935" y="2214554"/>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(22)</a:t>
            </a:r>
            <a:endParaRPr lang="uk-UA" sz="2000" dirty="0">
              <a:latin typeface="Times New Roman" pitchFamily="18" charset="0"/>
              <a:cs typeface="Times New Roman" pitchFamily="18" charset="0"/>
            </a:endParaRPr>
          </a:p>
        </p:txBody>
      </p:sp>
      <p:sp>
        <p:nvSpPr>
          <p:cNvPr id="48" name="Прямоугольник 47"/>
          <p:cNvSpPr/>
          <p:nvPr/>
        </p:nvSpPr>
        <p:spPr>
          <a:xfrm>
            <a:off x="8532935" y="2928934"/>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(23)</a:t>
            </a:r>
            <a:endParaRPr lang="uk-UA" sz="2000" dirty="0">
              <a:latin typeface="Times New Roman" pitchFamily="18" charset="0"/>
              <a:cs typeface="Times New Roman" pitchFamily="18" charset="0"/>
            </a:endParaRPr>
          </a:p>
        </p:txBody>
      </p:sp>
      <p:sp>
        <p:nvSpPr>
          <p:cNvPr id="49" name="Прямоугольник 48"/>
          <p:cNvSpPr/>
          <p:nvPr/>
        </p:nvSpPr>
        <p:spPr>
          <a:xfrm>
            <a:off x="8358214" y="4500570"/>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(24)</a:t>
            </a:r>
            <a:endParaRPr lang="uk-UA" sz="2000" dirty="0">
              <a:latin typeface="Times New Roman" pitchFamily="18" charset="0"/>
              <a:cs typeface="Times New Roman" pitchFamily="18" charset="0"/>
            </a:endParaRPr>
          </a:p>
        </p:txBody>
      </p:sp>
      <p:sp>
        <p:nvSpPr>
          <p:cNvPr id="50" name="Прямоугольник 49"/>
          <p:cNvSpPr/>
          <p:nvPr/>
        </p:nvSpPr>
        <p:spPr>
          <a:xfrm>
            <a:off x="8358214" y="6143644"/>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(25)</a:t>
            </a:r>
            <a:endParaRPr lang="uk-UA"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b="1" dirty="0" smtClean="0"/>
              <a:t>§ 6. Момент сили відносно </a:t>
            </a:r>
            <a:r>
              <a:rPr lang="uk-UA" b="1" dirty="0" smtClean="0"/>
              <a:t>осі</a:t>
            </a:r>
            <a:endParaRPr lang="uk-UA" dirty="0"/>
          </a:p>
        </p:txBody>
      </p:sp>
      <p:sp>
        <p:nvSpPr>
          <p:cNvPr id="3" name="Содержимое 2"/>
          <p:cNvSpPr>
            <a:spLocks noGrp="1"/>
          </p:cNvSpPr>
          <p:nvPr>
            <p:ph idx="1"/>
          </p:nvPr>
        </p:nvSpPr>
        <p:spPr>
          <a:xfrm>
            <a:off x="1357290" y="1357298"/>
            <a:ext cx="7498080" cy="1571636"/>
          </a:xfrm>
        </p:spPr>
        <p:txBody>
          <a:bodyPr>
            <a:normAutofit/>
          </a:bodyPr>
          <a:lstStyle/>
          <a:p>
            <a:pPr algn="just"/>
            <a:r>
              <a:rPr lang="uk-UA" sz="2400" i="1" dirty="0" smtClean="0"/>
              <a:t>Моментом сили відносно осі </a:t>
            </a:r>
            <a:r>
              <a:rPr lang="uk-UA" sz="2400" dirty="0" smtClean="0"/>
              <a:t>називають </a:t>
            </a:r>
            <a:r>
              <a:rPr lang="uk-UA" sz="2400" dirty="0" err="1" smtClean="0"/>
              <a:t>алгебраїч-ний</a:t>
            </a:r>
            <a:r>
              <a:rPr lang="uk-UA" sz="2400" dirty="0" smtClean="0"/>
              <a:t> </a:t>
            </a:r>
            <a:r>
              <a:rPr lang="uk-UA" sz="2400" dirty="0" smtClean="0"/>
              <a:t>момент проекції цієї сили на площину, яка перпендикулярна до осі, відносно точки перетину осі з цією площиною </a:t>
            </a:r>
            <a:endParaRPr lang="uk-UA" sz="2400" dirty="0"/>
          </a:p>
        </p:txBody>
      </p:sp>
      <p:grpSp>
        <p:nvGrpSpPr>
          <p:cNvPr id="30722" name="Group 2"/>
          <p:cNvGrpSpPr>
            <a:grpSpLocks/>
          </p:cNvGrpSpPr>
          <p:nvPr/>
        </p:nvGrpSpPr>
        <p:grpSpPr bwMode="auto">
          <a:xfrm>
            <a:off x="1214414" y="2786058"/>
            <a:ext cx="4572032" cy="3643338"/>
            <a:chOff x="2421" y="3239"/>
            <a:chExt cx="5640" cy="4140"/>
          </a:xfrm>
        </p:grpSpPr>
        <p:sp>
          <p:nvSpPr>
            <p:cNvPr id="30723" name="AutoShape 3"/>
            <p:cNvSpPr>
              <a:spLocks noChangeArrowheads="1"/>
            </p:cNvSpPr>
            <p:nvPr/>
          </p:nvSpPr>
          <p:spPr bwMode="auto">
            <a:xfrm>
              <a:off x="2421" y="5219"/>
              <a:ext cx="5640" cy="1620"/>
            </a:xfrm>
            <a:prstGeom prst="parallelogram">
              <a:avLst>
                <a:gd name="adj" fmla="val 5741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30724" name="Line 4"/>
            <p:cNvSpPr>
              <a:spLocks noChangeShapeType="1"/>
            </p:cNvSpPr>
            <p:nvPr/>
          </p:nvSpPr>
          <p:spPr bwMode="auto">
            <a:xfrm>
              <a:off x="3861" y="3419"/>
              <a:ext cx="0" cy="27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0725" name="Line 5"/>
            <p:cNvSpPr>
              <a:spLocks noChangeShapeType="1"/>
            </p:cNvSpPr>
            <p:nvPr/>
          </p:nvSpPr>
          <p:spPr bwMode="auto">
            <a:xfrm>
              <a:off x="3861" y="6119"/>
              <a:ext cx="0" cy="72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0726" name="Line 6"/>
            <p:cNvSpPr>
              <a:spLocks noChangeShapeType="1"/>
            </p:cNvSpPr>
            <p:nvPr/>
          </p:nvSpPr>
          <p:spPr bwMode="auto">
            <a:xfrm>
              <a:off x="3861" y="6839"/>
              <a:ext cx="0" cy="5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0727" name="Rectangle 7"/>
            <p:cNvSpPr>
              <a:spLocks noChangeArrowheads="1"/>
            </p:cNvSpPr>
            <p:nvPr/>
          </p:nvSpPr>
          <p:spPr bwMode="auto">
            <a:xfrm>
              <a:off x="3261" y="5939"/>
              <a:ext cx="48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uk-UA" sz="1100" b="0" i="0" u="none" strike="noStrike" cap="none" normalizeH="0" baseline="0" smtClean="0">
                  <a:ln>
                    <a:noFill/>
                  </a:ln>
                  <a:solidFill>
                    <a:schemeClr val="tx1"/>
                  </a:solidFill>
                  <a:effectLst/>
                  <a:latin typeface="Calibri" pitchFamily="34" charset="0"/>
                  <a:cs typeface="Arial" pitchFamily="34" charset="0"/>
                </a:rPr>
                <a:t>О</a:t>
              </a: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sp>
          <p:nvSpPr>
            <p:cNvPr id="30728" name="Rectangle 8"/>
            <p:cNvSpPr>
              <a:spLocks noChangeArrowheads="1"/>
            </p:cNvSpPr>
            <p:nvPr/>
          </p:nvSpPr>
          <p:spPr bwMode="auto">
            <a:xfrm>
              <a:off x="3261" y="3239"/>
              <a:ext cx="48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z</a:t>
              </a: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sp>
          <p:nvSpPr>
            <p:cNvPr id="30729" name="Line 9"/>
            <p:cNvSpPr>
              <a:spLocks noChangeShapeType="1"/>
            </p:cNvSpPr>
            <p:nvPr/>
          </p:nvSpPr>
          <p:spPr bwMode="auto">
            <a:xfrm flipV="1">
              <a:off x="5541" y="3779"/>
              <a:ext cx="132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0730" name="Line 10"/>
            <p:cNvSpPr>
              <a:spLocks noChangeShapeType="1"/>
            </p:cNvSpPr>
            <p:nvPr/>
          </p:nvSpPr>
          <p:spPr bwMode="auto">
            <a:xfrm>
              <a:off x="5541" y="4319"/>
              <a:ext cx="0" cy="198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0731" name="Line 11"/>
            <p:cNvSpPr>
              <a:spLocks noChangeShapeType="1"/>
            </p:cNvSpPr>
            <p:nvPr/>
          </p:nvSpPr>
          <p:spPr bwMode="auto">
            <a:xfrm>
              <a:off x="6861" y="3779"/>
              <a:ext cx="0" cy="162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0732" name="Line 12"/>
            <p:cNvSpPr>
              <a:spLocks noChangeShapeType="1"/>
            </p:cNvSpPr>
            <p:nvPr/>
          </p:nvSpPr>
          <p:spPr bwMode="auto">
            <a:xfrm flipV="1">
              <a:off x="5540" y="5399"/>
              <a:ext cx="1321" cy="86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0733" name="Rectangle 13"/>
            <p:cNvSpPr>
              <a:spLocks noChangeArrowheads="1"/>
            </p:cNvSpPr>
            <p:nvPr/>
          </p:nvSpPr>
          <p:spPr bwMode="auto">
            <a:xfrm>
              <a:off x="5901" y="3599"/>
              <a:ext cx="48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sp>
          <p:nvSpPr>
            <p:cNvPr id="30734" name="Rectangle 14"/>
            <p:cNvSpPr>
              <a:spLocks noChangeArrowheads="1"/>
            </p:cNvSpPr>
            <p:nvPr/>
          </p:nvSpPr>
          <p:spPr bwMode="auto">
            <a:xfrm>
              <a:off x="6381" y="5634"/>
              <a:ext cx="48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sp>
          <p:nvSpPr>
            <p:cNvPr id="30735" name="Rectangle 15"/>
            <p:cNvSpPr>
              <a:spLocks noChangeArrowheads="1"/>
            </p:cNvSpPr>
            <p:nvPr/>
          </p:nvSpPr>
          <p:spPr bwMode="auto">
            <a:xfrm>
              <a:off x="5121" y="4014"/>
              <a:ext cx="48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uk-UA" sz="1100" b="0" i="0" u="none" strike="noStrike" cap="none" normalizeH="0" baseline="0" smtClean="0">
                  <a:ln>
                    <a:noFill/>
                  </a:ln>
                  <a:solidFill>
                    <a:schemeClr val="tx1"/>
                  </a:solidFill>
                  <a:effectLst/>
                  <a:latin typeface="Calibri" pitchFamily="34" charset="0"/>
                  <a:cs typeface="Arial" pitchFamily="34" charset="0"/>
                </a:rPr>
                <a:t>A</a:t>
              </a: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sp>
          <p:nvSpPr>
            <p:cNvPr id="30736" name="Rectangle 16"/>
            <p:cNvSpPr>
              <a:spLocks noChangeArrowheads="1"/>
            </p:cNvSpPr>
            <p:nvPr/>
          </p:nvSpPr>
          <p:spPr bwMode="auto">
            <a:xfrm>
              <a:off x="5121" y="5994"/>
              <a:ext cx="48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sp>
          <p:nvSpPr>
            <p:cNvPr id="30737" name="Rectangle 17"/>
            <p:cNvSpPr>
              <a:spLocks noChangeArrowheads="1"/>
            </p:cNvSpPr>
            <p:nvPr/>
          </p:nvSpPr>
          <p:spPr bwMode="auto">
            <a:xfrm>
              <a:off x="6921" y="3474"/>
              <a:ext cx="48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a:t>
              </a: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sp>
          <p:nvSpPr>
            <p:cNvPr id="30738" name="Rectangle 18"/>
            <p:cNvSpPr>
              <a:spLocks noChangeArrowheads="1"/>
            </p:cNvSpPr>
            <p:nvPr/>
          </p:nvSpPr>
          <p:spPr bwMode="auto">
            <a:xfrm>
              <a:off x="6921" y="5094"/>
              <a:ext cx="397" cy="420"/>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sp>
          <p:nvSpPr>
            <p:cNvPr id="30739" name="Line 19"/>
            <p:cNvSpPr>
              <a:spLocks noChangeShapeType="1"/>
            </p:cNvSpPr>
            <p:nvPr/>
          </p:nvSpPr>
          <p:spPr bwMode="auto">
            <a:xfrm flipV="1">
              <a:off x="3861" y="5400"/>
              <a:ext cx="2997" cy="77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0740" name="Line 20"/>
            <p:cNvSpPr>
              <a:spLocks noChangeShapeType="1"/>
            </p:cNvSpPr>
            <p:nvPr/>
          </p:nvSpPr>
          <p:spPr bwMode="auto">
            <a:xfrm>
              <a:off x="3861" y="6174"/>
              <a:ext cx="1674" cy="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0741" name="Line 21"/>
            <p:cNvSpPr>
              <a:spLocks noChangeShapeType="1"/>
            </p:cNvSpPr>
            <p:nvPr/>
          </p:nvSpPr>
          <p:spPr bwMode="auto">
            <a:xfrm flipH="1">
              <a:off x="4581" y="6174"/>
              <a:ext cx="1080" cy="72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0742" name="Line 22"/>
            <p:cNvSpPr>
              <a:spLocks noChangeShapeType="1"/>
            </p:cNvSpPr>
            <p:nvPr/>
          </p:nvSpPr>
          <p:spPr bwMode="auto">
            <a:xfrm>
              <a:off x="3861" y="6174"/>
              <a:ext cx="1008" cy="531"/>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0743" name="AutoShape 23"/>
            <p:cNvSpPr>
              <a:spLocks noChangeArrowheads="1"/>
            </p:cNvSpPr>
            <p:nvPr/>
          </p:nvSpPr>
          <p:spPr bwMode="auto">
            <a:xfrm rot="1632420">
              <a:off x="4668" y="6501"/>
              <a:ext cx="360" cy="180"/>
            </a:xfrm>
            <a:prstGeom prst="parallelogram">
              <a:avLst>
                <a:gd name="adj" fmla="val 578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30744" name="Rectangle 24"/>
            <p:cNvSpPr>
              <a:spLocks noChangeArrowheads="1"/>
            </p:cNvSpPr>
            <p:nvPr/>
          </p:nvSpPr>
          <p:spPr bwMode="auto">
            <a:xfrm>
              <a:off x="4041" y="6354"/>
              <a:ext cx="48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a:t>
              </a: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sp>
          <p:nvSpPr>
            <p:cNvPr id="30745" name="Rectangle 25"/>
            <p:cNvSpPr>
              <a:spLocks noChangeArrowheads="1"/>
            </p:cNvSpPr>
            <p:nvPr/>
          </p:nvSpPr>
          <p:spPr bwMode="auto">
            <a:xfrm>
              <a:off x="6741" y="6354"/>
              <a:ext cx="48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uk-UA" sz="1100" b="0" i="0" u="none" strike="noStrike" cap="none" normalizeH="0" baseline="0" smtClean="0">
                  <a:ln>
                    <a:noFill/>
                  </a:ln>
                  <a:solidFill>
                    <a:schemeClr val="tx1"/>
                  </a:solidFill>
                  <a:effectLst/>
                  <a:latin typeface="Times New Roman" pitchFamily="18" charset="0"/>
                  <a:cs typeface="Arial" pitchFamily="34" charset="0"/>
                  <a:sym typeface="Symbol" pitchFamily="18" charset="2"/>
                </a:rPr>
                <a:t></a:t>
              </a:r>
              <a:endParaRPr kumimoji="0" lang="uk-UA"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0747"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0746" name="Object 26"/>
          <p:cNvGraphicFramePr>
            <a:graphicFrameLocks noChangeAspect="1"/>
          </p:cNvGraphicFramePr>
          <p:nvPr/>
        </p:nvGraphicFramePr>
        <p:xfrm>
          <a:off x="5786446" y="3000372"/>
          <a:ext cx="2297922" cy="428628"/>
        </p:xfrm>
        <a:graphic>
          <a:graphicData uri="http://schemas.openxmlformats.org/presentationml/2006/ole">
            <p:oleObj spid="_x0000_s30746" name="Equation" r:id="rId3" imgW="1841500" imgH="342900" progId="Equation.DSMT4">
              <p:embed/>
            </p:oleObj>
          </a:graphicData>
        </a:graphic>
      </p:graphicFrame>
      <p:sp>
        <p:nvSpPr>
          <p:cNvPr id="30749"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0748" name="Object 28"/>
          <p:cNvGraphicFramePr>
            <a:graphicFrameLocks noChangeAspect="1"/>
          </p:cNvGraphicFramePr>
          <p:nvPr/>
        </p:nvGraphicFramePr>
        <p:xfrm>
          <a:off x="5643570" y="3714752"/>
          <a:ext cx="2696208" cy="428628"/>
        </p:xfrm>
        <a:graphic>
          <a:graphicData uri="http://schemas.openxmlformats.org/presentationml/2006/ole">
            <p:oleObj spid="_x0000_s30748" name="Equation" r:id="rId4" imgW="1854200" imgH="292100" progId="Equation.DSMT4">
              <p:embed/>
            </p:oleObj>
          </a:graphicData>
        </a:graphic>
      </p:graphicFrame>
      <p:pic>
        <p:nvPicPr>
          <p:cNvPr id="32" name="Picture 2"/>
          <p:cNvPicPr>
            <a:picLocks noChangeAspect="1" noChangeArrowheads="1"/>
          </p:cNvPicPr>
          <p:nvPr/>
        </p:nvPicPr>
        <p:blipFill>
          <a:blip r:embed="rId5"/>
          <a:srcRect/>
          <a:stretch>
            <a:fillRect/>
          </a:stretch>
        </p:blipFill>
        <p:spPr bwMode="auto">
          <a:xfrm>
            <a:off x="3500430" y="6043613"/>
            <a:ext cx="6300787" cy="814387"/>
          </a:xfrm>
          <a:prstGeom prst="rect">
            <a:avLst/>
          </a:prstGeom>
          <a:noFill/>
          <a:ln w="9525">
            <a:noFill/>
            <a:miter lim="800000"/>
            <a:headEnd/>
            <a:tailEnd/>
          </a:ln>
          <a:effectLst/>
        </p:spPr>
      </p:pic>
      <p:sp>
        <p:nvSpPr>
          <p:cNvPr id="33" name="Прямоугольник 32"/>
          <p:cNvSpPr/>
          <p:nvPr/>
        </p:nvSpPr>
        <p:spPr>
          <a:xfrm>
            <a:off x="8358214" y="3071810"/>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(26)</a:t>
            </a:r>
            <a:endParaRPr lang="uk-UA" sz="2000" dirty="0">
              <a:latin typeface="Times New Roman" pitchFamily="18" charset="0"/>
              <a:cs typeface="Times New Roman" pitchFamily="18" charset="0"/>
            </a:endParaRPr>
          </a:p>
        </p:txBody>
      </p:sp>
      <p:sp>
        <p:nvSpPr>
          <p:cNvPr id="34" name="Прямоугольник 33"/>
          <p:cNvSpPr/>
          <p:nvPr/>
        </p:nvSpPr>
        <p:spPr>
          <a:xfrm>
            <a:off x="8358214" y="3643314"/>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(27)</a:t>
            </a:r>
            <a:endParaRPr lang="uk-UA"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smtClean="0"/>
              <a:t>§ 6. Момент сили відносно осі</a:t>
            </a:r>
            <a:endParaRPr lang="uk-UA" dirty="0"/>
          </a:p>
        </p:txBody>
      </p:sp>
      <p:grpSp>
        <p:nvGrpSpPr>
          <p:cNvPr id="31747" name="Group 3"/>
          <p:cNvGrpSpPr>
            <a:grpSpLocks noChangeAspect="1"/>
          </p:cNvGrpSpPr>
          <p:nvPr/>
        </p:nvGrpSpPr>
        <p:grpSpPr bwMode="auto">
          <a:xfrm>
            <a:off x="1000100" y="1428736"/>
            <a:ext cx="4074374" cy="3357586"/>
            <a:chOff x="2341" y="7870"/>
            <a:chExt cx="4208" cy="3444"/>
          </a:xfrm>
        </p:grpSpPr>
        <p:sp>
          <p:nvSpPr>
            <p:cNvPr id="31748" name="AutoShape 4"/>
            <p:cNvSpPr>
              <a:spLocks noChangeAspect="1" noChangeArrowheads="1"/>
            </p:cNvSpPr>
            <p:nvPr/>
          </p:nvSpPr>
          <p:spPr bwMode="auto">
            <a:xfrm>
              <a:off x="2341" y="7870"/>
              <a:ext cx="4208" cy="34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31749" name="AutoShape 5"/>
            <p:cNvSpPr>
              <a:spLocks noChangeArrowheads="1"/>
            </p:cNvSpPr>
            <p:nvPr/>
          </p:nvSpPr>
          <p:spPr bwMode="auto">
            <a:xfrm>
              <a:off x="2715" y="9960"/>
              <a:ext cx="3834" cy="1115"/>
            </a:xfrm>
            <a:prstGeom prst="parallelogram">
              <a:avLst>
                <a:gd name="adj" fmla="val 85964"/>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31750" name="Line 6"/>
            <p:cNvSpPr>
              <a:spLocks noChangeShapeType="1"/>
            </p:cNvSpPr>
            <p:nvPr/>
          </p:nvSpPr>
          <p:spPr bwMode="auto">
            <a:xfrm flipV="1">
              <a:off x="3744" y="7870"/>
              <a:ext cx="1" cy="3304"/>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1751" name="Line 7"/>
            <p:cNvSpPr>
              <a:spLocks noChangeShapeType="1"/>
            </p:cNvSpPr>
            <p:nvPr/>
          </p:nvSpPr>
          <p:spPr bwMode="auto">
            <a:xfrm flipH="1" flipV="1">
              <a:off x="2902" y="9960"/>
              <a:ext cx="842" cy="55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1752" name="Line 8"/>
            <p:cNvSpPr>
              <a:spLocks noChangeShapeType="1"/>
            </p:cNvSpPr>
            <p:nvPr/>
          </p:nvSpPr>
          <p:spPr bwMode="auto">
            <a:xfrm flipV="1">
              <a:off x="3744" y="10099"/>
              <a:ext cx="1589" cy="418"/>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1753" name="Line 9"/>
            <p:cNvSpPr>
              <a:spLocks noChangeShapeType="1"/>
            </p:cNvSpPr>
            <p:nvPr/>
          </p:nvSpPr>
          <p:spPr bwMode="auto">
            <a:xfrm>
              <a:off x="3744" y="10517"/>
              <a:ext cx="1402" cy="279"/>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1754" name="Line 10"/>
            <p:cNvSpPr>
              <a:spLocks noChangeShapeType="1"/>
            </p:cNvSpPr>
            <p:nvPr/>
          </p:nvSpPr>
          <p:spPr bwMode="auto">
            <a:xfrm flipV="1">
              <a:off x="5146" y="10099"/>
              <a:ext cx="187" cy="69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1755" name="Line 11"/>
            <p:cNvSpPr>
              <a:spLocks noChangeShapeType="1"/>
            </p:cNvSpPr>
            <p:nvPr/>
          </p:nvSpPr>
          <p:spPr bwMode="auto">
            <a:xfrm flipH="1" flipV="1">
              <a:off x="3370" y="7870"/>
              <a:ext cx="374" cy="836"/>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1756" name="Line 12"/>
            <p:cNvSpPr>
              <a:spLocks noChangeShapeType="1"/>
            </p:cNvSpPr>
            <p:nvPr/>
          </p:nvSpPr>
          <p:spPr bwMode="auto">
            <a:xfrm>
              <a:off x="3744" y="8706"/>
              <a:ext cx="1401" cy="557"/>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1757" name="Line 13"/>
            <p:cNvSpPr>
              <a:spLocks noChangeShapeType="1"/>
            </p:cNvSpPr>
            <p:nvPr/>
          </p:nvSpPr>
          <p:spPr bwMode="auto">
            <a:xfrm flipV="1">
              <a:off x="5146" y="8288"/>
              <a:ext cx="187" cy="97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1758" name="Line 14"/>
            <p:cNvSpPr>
              <a:spLocks noChangeShapeType="1"/>
            </p:cNvSpPr>
            <p:nvPr/>
          </p:nvSpPr>
          <p:spPr bwMode="auto">
            <a:xfrm flipV="1">
              <a:off x="3744" y="9263"/>
              <a:ext cx="1402" cy="1254"/>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1759" name="Line 15"/>
            <p:cNvSpPr>
              <a:spLocks noChangeShapeType="1"/>
            </p:cNvSpPr>
            <p:nvPr/>
          </p:nvSpPr>
          <p:spPr bwMode="auto">
            <a:xfrm flipV="1">
              <a:off x="3744" y="8288"/>
              <a:ext cx="1579" cy="2229"/>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1760" name="Line 16"/>
            <p:cNvSpPr>
              <a:spLocks noChangeShapeType="1"/>
            </p:cNvSpPr>
            <p:nvPr/>
          </p:nvSpPr>
          <p:spPr bwMode="auto">
            <a:xfrm>
              <a:off x="5331" y="8387"/>
              <a:ext cx="3" cy="1712"/>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1761" name="Line 17"/>
            <p:cNvSpPr>
              <a:spLocks noChangeShapeType="1"/>
            </p:cNvSpPr>
            <p:nvPr/>
          </p:nvSpPr>
          <p:spPr bwMode="auto">
            <a:xfrm>
              <a:off x="5143" y="9305"/>
              <a:ext cx="4" cy="1491"/>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1762" name="Arc 18"/>
            <p:cNvSpPr>
              <a:spLocks/>
            </p:cNvSpPr>
            <p:nvPr/>
          </p:nvSpPr>
          <p:spPr bwMode="auto">
            <a:xfrm flipH="1">
              <a:off x="3557" y="8149"/>
              <a:ext cx="187" cy="1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1763" name="Arc 19"/>
            <p:cNvSpPr>
              <a:spLocks/>
            </p:cNvSpPr>
            <p:nvPr/>
          </p:nvSpPr>
          <p:spPr bwMode="auto">
            <a:xfrm flipH="1">
              <a:off x="3557" y="10239"/>
              <a:ext cx="187" cy="1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graphicFrame>
          <p:nvGraphicFramePr>
            <p:cNvPr id="31764" name="Object 20"/>
            <p:cNvGraphicFramePr>
              <a:graphicFrameLocks noChangeAspect="1"/>
            </p:cNvGraphicFramePr>
            <p:nvPr/>
          </p:nvGraphicFramePr>
          <p:xfrm>
            <a:off x="5240" y="10378"/>
            <a:ext cx="218" cy="309"/>
          </p:xfrm>
          <a:graphic>
            <a:graphicData uri="http://schemas.openxmlformats.org/presentationml/2006/ole">
              <p:oleObj spid="_x0000_s31764" name="Equation" r:id="rId3" imgW="177480" imgH="253800" progId="Equation.DSMT4">
                <p:embed/>
              </p:oleObj>
            </a:graphicData>
          </a:graphic>
        </p:graphicFrame>
        <p:graphicFrame>
          <p:nvGraphicFramePr>
            <p:cNvPr id="31765" name="Object 21"/>
            <p:cNvGraphicFramePr>
              <a:graphicFrameLocks noChangeAspect="1"/>
            </p:cNvGraphicFramePr>
            <p:nvPr/>
          </p:nvGraphicFramePr>
          <p:xfrm>
            <a:off x="5240" y="8567"/>
            <a:ext cx="203" cy="247"/>
          </p:xfrm>
          <a:graphic>
            <a:graphicData uri="http://schemas.openxmlformats.org/presentationml/2006/ole">
              <p:oleObj spid="_x0000_s31765" name="Equation" r:id="rId4" imgW="164880" imgH="203040" progId="Equation.DSMT4">
                <p:embed/>
              </p:oleObj>
            </a:graphicData>
          </a:graphic>
        </p:graphicFrame>
        <p:graphicFrame>
          <p:nvGraphicFramePr>
            <p:cNvPr id="31766" name="Object 22"/>
            <p:cNvGraphicFramePr>
              <a:graphicFrameLocks noChangeAspect="1"/>
            </p:cNvGraphicFramePr>
            <p:nvPr/>
          </p:nvGraphicFramePr>
          <p:xfrm>
            <a:off x="5333" y="8009"/>
            <a:ext cx="188" cy="202"/>
          </p:xfrm>
          <a:graphic>
            <a:graphicData uri="http://schemas.openxmlformats.org/presentationml/2006/ole">
              <p:oleObj spid="_x0000_s31766" name="Equation" r:id="rId5" imgW="152280" imgH="164880" progId="Equation.DSMT4">
                <p:embed/>
              </p:oleObj>
            </a:graphicData>
          </a:graphic>
        </p:graphicFrame>
        <p:graphicFrame>
          <p:nvGraphicFramePr>
            <p:cNvPr id="31767" name="Object 23"/>
            <p:cNvGraphicFramePr>
              <a:graphicFrameLocks noChangeAspect="1"/>
            </p:cNvGraphicFramePr>
            <p:nvPr/>
          </p:nvGraphicFramePr>
          <p:xfrm>
            <a:off x="3557" y="10518"/>
            <a:ext cx="187" cy="215"/>
          </p:xfrm>
          <a:graphic>
            <a:graphicData uri="http://schemas.openxmlformats.org/presentationml/2006/ole">
              <p:oleObj spid="_x0000_s31767" name="Equation" r:id="rId6" imgW="152280" imgH="177480" progId="Equation.DSMT4">
                <p:embed/>
              </p:oleObj>
            </a:graphicData>
          </a:graphic>
        </p:graphicFrame>
        <p:graphicFrame>
          <p:nvGraphicFramePr>
            <p:cNvPr id="31768" name="Object 24"/>
            <p:cNvGraphicFramePr>
              <a:graphicFrameLocks noChangeAspect="1"/>
            </p:cNvGraphicFramePr>
            <p:nvPr/>
          </p:nvGraphicFramePr>
          <p:xfrm>
            <a:off x="5427" y="10100"/>
            <a:ext cx="203" cy="262"/>
          </p:xfrm>
          <a:graphic>
            <a:graphicData uri="http://schemas.openxmlformats.org/presentationml/2006/ole">
              <p:oleObj spid="_x0000_s31768" name="Equation" r:id="rId7" imgW="164880" imgH="215640" progId="Equation.DSMT4">
                <p:embed/>
              </p:oleObj>
            </a:graphicData>
          </a:graphic>
        </p:graphicFrame>
        <p:graphicFrame>
          <p:nvGraphicFramePr>
            <p:cNvPr id="31769" name="Object 25"/>
            <p:cNvGraphicFramePr>
              <a:graphicFrameLocks noChangeAspect="1"/>
            </p:cNvGraphicFramePr>
            <p:nvPr/>
          </p:nvGraphicFramePr>
          <p:xfrm>
            <a:off x="5240" y="10657"/>
            <a:ext cx="203" cy="263"/>
          </p:xfrm>
          <a:graphic>
            <a:graphicData uri="http://schemas.openxmlformats.org/presentationml/2006/ole">
              <p:oleObj spid="_x0000_s31769" name="Equation" r:id="rId8" imgW="164880" imgH="215640" progId="Equation.DSMT4">
                <p:embed/>
              </p:oleObj>
            </a:graphicData>
          </a:graphic>
        </p:graphicFrame>
        <p:graphicFrame>
          <p:nvGraphicFramePr>
            <p:cNvPr id="31770" name="Object 26"/>
            <p:cNvGraphicFramePr>
              <a:graphicFrameLocks noChangeAspect="1"/>
            </p:cNvGraphicFramePr>
            <p:nvPr/>
          </p:nvGraphicFramePr>
          <p:xfrm>
            <a:off x="4305" y="9960"/>
            <a:ext cx="156" cy="263"/>
          </p:xfrm>
          <a:graphic>
            <a:graphicData uri="http://schemas.openxmlformats.org/presentationml/2006/ole">
              <p:oleObj spid="_x0000_s31770" name="Equation" r:id="rId9" imgW="126720" imgH="215640" progId="Equation.DSMT4">
                <p:embed/>
              </p:oleObj>
            </a:graphicData>
          </a:graphic>
        </p:graphicFrame>
        <p:graphicFrame>
          <p:nvGraphicFramePr>
            <p:cNvPr id="31771" name="Object 27"/>
            <p:cNvGraphicFramePr>
              <a:graphicFrameLocks noChangeAspect="1"/>
            </p:cNvGraphicFramePr>
            <p:nvPr/>
          </p:nvGraphicFramePr>
          <p:xfrm>
            <a:off x="3557" y="10100"/>
            <a:ext cx="187" cy="169"/>
          </p:xfrm>
          <a:graphic>
            <a:graphicData uri="http://schemas.openxmlformats.org/presentationml/2006/ole">
              <p:oleObj spid="_x0000_s31771" name="Equation" r:id="rId10" imgW="152280" imgH="139680" progId="Equation.DSMT4">
                <p:embed/>
              </p:oleObj>
            </a:graphicData>
          </a:graphic>
        </p:graphicFrame>
        <p:graphicFrame>
          <p:nvGraphicFramePr>
            <p:cNvPr id="31772" name="Object 28"/>
            <p:cNvGraphicFramePr>
              <a:graphicFrameLocks noChangeAspect="1"/>
            </p:cNvGraphicFramePr>
            <p:nvPr/>
          </p:nvGraphicFramePr>
          <p:xfrm>
            <a:off x="3557" y="8009"/>
            <a:ext cx="187" cy="169"/>
          </p:xfrm>
          <a:graphic>
            <a:graphicData uri="http://schemas.openxmlformats.org/presentationml/2006/ole">
              <p:oleObj spid="_x0000_s31772" name="Equation" r:id="rId11" imgW="152280" imgH="139680" progId="Equation.DSMT4">
                <p:embed/>
              </p:oleObj>
            </a:graphicData>
          </a:graphic>
        </p:graphicFrame>
        <p:graphicFrame>
          <p:nvGraphicFramePr>
            <p:cNvPr id="31773" name="Object 29"/>
            <p:cNvGraphicFramePr>
              <a:graphicFrameLocks noChangeAspect="1"/>
            </p:cNvGraphicFramePr>
            <p:nvPr/>
          </p:nvGraphicFramePr>
          <p:xfrm>
            <a:off x="3463" y="8567"/>
            <a:ext cx="218" cy="261"/>
          </p:xfrm>
          <a:graphic>
            <a:graphicData uri="http://schemas.openxmlformats.org/presentationml/2006/ole">
              <p:oleObj spid="_x0000_s31773" name="Equation" r:id="rId12" imgW="177480" imgH="215640" progId="Equation.DSMT4">
                <p:embed/>
              </p:oleObj>
            </a:graphicData>
          </a:graphic>
        </p:graphicFrame>
        <p:graphicFrame>
          <p:nvGraphicFramePr>
            <p:cNvPr id="31774" name="Object 30"/>
            <p:cNvGraphicFramePr>
              <a:graphicFrameLocks noChangeAspect="1"/>
            </p:cNvGraphicFramePr>
            <p:nvPr/>
          </p:nvGraphicFramePr>
          <p:xfrm>
            <a:off x="2622" y="9682"/>
            <a:ext cx="595" cy="307"/>
          </p:xfrm>
          <a:graphic>
            <a:graphicData uri="http://schemas.openxmlformats.org/presentationml/2006/ole">
              <p:oleObj spid="_x0000_s31774" name="Equation" r:id="rId13" imgW="152280" imgH="164880" progId="Equation.DSMT4">
                <p:embed/>
              </p:oleObj>
            </a:graphicData>
          </a:graphic>
        </p:graphicFrame>
        <p:graphicFrame>
          <p:nvGraphicFramePr>
            <p:cNvPr id="31775" name="Object 31"/>
            <p:cNvGraphicFramePr>
              <a:graphicFrameLocks noChangeAspect="1"/>
            </p:cNvGraphicFramePr>
            <p:nvPr/>
          </p:nvGraphicFramePr>
          <p:xfrm>
            <a:off x="2809" y="7870"/>
            <a:ext cx="595" cy="307"/>
          </p:xfrm>
          <a:graphic>
            <a:graphicData uri="http://schemas.openxmlformats.org/presentationml/2006/ole">
              <p:oleObj spid="_x0000_s31775" name="Equation" r:id="rId14" imgW="507960" imgH="253800" progId="Equation.DSMT4">
                <p:embed/>
              </p:oleObj>
            </a:graphicData>
          </a:graphic>
        </p:graphicFrame>
        <p:graphicFrame>
          <p:nvGraphicFramePr>
            <p:cNvPr id="31776" name="Object 32"/>
            <p:cNvGraphicFramePr>
              <a:graphicFrameLocks noChangeAspect="1"/>
            </p:cNvGraphicFramePr>
            <p:nvPr/>
          </p:nvGraphicFramePr>
          <p:xfrm>
            <a:off x="3744" y="7870"/>
            <a:ext cx="187" cy="169"/>
          </p:xfrm>
          <a:graphic>
            <a:graphicData uri="http://schemas.openxmlformats.org/presentationml/2006/ole">
              <p:oleObj spid="_x0000_s31776" name="Equation" r:id="rId15" imgW="126720" imgH="126720" progId="Equation.DSMT4">
                <p:embed/>
              </p:oleObj>
            </a:graphicData>
          </a:graphic>
        </p:graphicFrame>
        <p:sp>
          <p:nvSpPr>
            <p:cNvPr id="31777" name="Line 33"/>
            <p:cNvSpPr>
              <a:spLocks noChangeShapeType="1"/>
            </p:cNvSpPr>
            <p:nvPr/>
          </p:nvSpPr>
          <p:spPr bwMode="auto">
            <a:xfrm flipV="1">
              <a:off x="3744" y="8283"/>
              <a:ext cx="1594" cy="38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uk-UA"/>
            </a:p>
          </p:txBody>
        </p:sp>
      </p:grpSp>
      <p:sp>
        <p:nvSpPr>
          <p:cNvPr id="3177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1778" name="Object 34"/>
          <p:cNvGraphicFramePr>
            <a:graphicFrameLocks noChangeAspect="1"/>
          </p:cNvGraphicFramePr>
          <p:nvPr/>
        </p:nvGraphicFramePr>
        <p:xfrm>
          <a:off x="5357818" y="2285992"/>
          <a:ext cx="1928826" cy="420571"/>
        </p:xfrm>
        <a:graphic>
          <a:graphicData uri="http://schemas.openxmlformats.org/presentationml/2006/ole">
            <p:oleObj spid="_x0000_s31778" name="Equation" r:id="rId16" imgW="1270000" imgH="279400" progId="Equation.DSMT4">
              <p:embed/>
            </p:oleObj>
          </a:graphicData>
        </a:graphic>
      </p:graphicFrame>
      <p:sp>
        <p:nvSpPr>
          <p:cNvPr id="31781" name="Rectangle 3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1780" name="Object 36"/>
          <p:cNvGraphicFramePr>
            <a:graphicFrameLocks noChangeAspect="1"/>
          </p:cNvGraphicFramePr>
          <p:nvPr/>
        </p:nvGraphicFramePr>
        <p:xfrm>
          <a:off x="5357818" y="2786058"/>
          <a:ext cx="2087833" cy="428628"/>
        </p:xfrm>
        <a:graphic>
          <a:graphicData uri="http://schemas.openxmlformats.org/presentationml/2006/ole">
            <p:oleObj spid="_x0000_s31780" name="Equation" r:id="rId17" imgW="1435100" imgH="292100" progId="Equation.DSMT4">
              <p:embed/>
            </p:oleObj>
          </a:graphicData>
        </a:graphic>
      </p:graphicFrame>
      <p:sp>
        <p:nvSpPr>
          <p:cNvPr id="31783"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1782" name="Object 38"/>
          <p:cNvGraphicFramePr>
            <a:graphicFrameLocks noChangeAspect="1"/>
          </p:cNvGraphicFramePr>
          <p:nvPr/>
        </p:nvGraphicFramePr>
        <p:xfrm>
          <a:off x="5500694" y="3357562"/>
          <a:ext cx="1991046" cy="428628"/>
        </p:xfrm>
        <a:graphic>
          <a:graphicData uri="http://schemas.openxmlformats.org/presentationml/2006/ole">
            <p:oleObj spid="_x0000_s31782" name="Equation" r:id="rId18" imgW="1371600" imgH="292100" progId="Equation.DSMT4">
              <p:embed/>
            </p:oleObj>
          </a:graphicData>
        </a:graphic>
      </p:graphicFrame>
      <p:sp>
        <p:nvSpPr>
          <p:cNvPr id="31785" name="Rectangle 4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1784" name="Object 40"/>
          <p:cNvGraphicFramePr>
            <a:graphicFrameLocks noChangeAspect="1"/>
          </p:cNvGraphicFramePr>
          <p:nvPr/>
        </p:nvGraphicFramePr>
        <p:xfrm>
          <a:off x="5072066" y="3929066"/>
          <a:ext cx="3041876" cy="428628"/>
        </p:xfrm>
        <a:graphic>
          <a:graphicData uri="http://schemas.openxmlformats.org/presentationml/2006/ole">
            <p:oleObj spid="_x0000_s31784" name="Equation" r:id="rId19" imgW="2095500" imgH="292100" progId="Equation.DSMT4">
              <p:embed/>
            </p:oleObj>
          </a:graphicData>
        </a:graphic>
      </p:graphicFrame>
      <p:sp>
        <p:nvSpPr>
          <p:cNvPr id="31787" name="Rectangle 4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1786" name="Object 42"/>
          <p:cNvGraphicFramePr>
            <a:graphicFrameLocks noChangeAspect="1"/>
          </p:cNvGraphicFramePr>
          <p:nvPr/>
        </p:nvGraphicFramePr>
        <p:xfrm>
          <a:off x="5143504" y="4500570"/>
          <a:ext cx="3055703" cy="428628"/>
        </p:xfrm>
        <a:graphic>
          <a:graphicData uri="http://schemas.openxmlformats.org/presentationml/2006/ole">
            <p:oleObj spid="_x0000_s31786" name="Equation" r:id="rId20" imgW="2108200" imgH="292100" progId="Equation.DSMT4">
              <p:embed/>
            </p:oleObj>
          </a:graphicData>
        </a:graphic>
      </p:graphicFrame>
      <p:sp>
        <p:nvSpPr>
          <p:cNvPr id="46" name="Прямоугольник 45"/>
          <p:cNvSpPr/>
          <p:nvPr/>
        </p:nvSpPr>
        <p:spPr>
          <a:xfrm>
            <a:off x="8286776" y="2285992"/>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(28)</a:t>
            </a:r>
            <a:endParaRPr lang="uk-UA" sz="2000" dirty="0">
              <a:latin typeface="Times New Roman" pitchFamily="18" charset="0"/>
              <a:cs typeface="Times New Roman" pitchFamily="18" charset="0"/>
            </a:endParaRPr>
          </a:p>
        </p:txBody>
      </p:sp>
      <p:sp>
        <p:nvSpPr>
          <p:cNvPr id="47" name="Прямоугольник 46"/>
          <p:cNvSpPr/>
          <p:nvPr/>
        </p:nvSpPr>
        <p:spPr>
          <a:xfrm>
            <a:off x="8286776" y="2857496"/>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(29)</a:t>
            </a:r>
            <a:endParaRPr lang="uk-UA" sz="2000" dirty="0">
              <a:latin typeface="Times New Roman" pitchFamily="18" charset="0"/>
              <a:cs typeface="Times New Roman" pitchFamily="18" charset="0"/>
            </a:endParaRPr>
          </a:p>
        </p:txBody>
      </p:sp>
      <p:sp>
        <p:nvSpPr>
          <p:cNvPr id="48" name="Прямоугольник 47"/>
          <p:cNvSpPr/>
          <p:nvPr/>
        </p:nvSpPr>
        <p:spPr>
          <a:xfrm>
            <a:off x="8286776" y="3357562"/>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(30)</a:t>
            </a:r>
            <a:endParaRPr lang="uk-UA" sz="2000" dirty="0">
              <a:latin typeface="Times New Roman" pitchFamily="18" charset="0"/>
              <a:cs typeface="Times New Roman" pitchFamily="18" charset="0"/>
            </a:endParaRPr>
          </a:p>
        </p:txBody>
      </p:sp>
      <p:sp>
        <p:nvSpPr>
          <p:cNvPr id="49" name="Прямоугольник 48"/>
          <p:cNvSpPr/>
          <p:nvPr/>
        </p:nvSpPr>
        <p:spPr>
          <a:xfrm>
            <a:off x="8286776" y="3929066"/>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(31)</a:t>
            </a:r>
            <a:endParaRPr lang="uk-UA" sz="2000" dirty="0">
              <a:latin typeface="Times New Roman" pitchFamily="18" charset="0"/>
              <a:cs typeface="Times New Roman" pitchFamily="18" charset="0"/>
            </a:endParaRPr>
          </a:p>
        </p:txBody>
      </p:sp>
      <p:sp>
        <p:nvSpPr>
          <p:cNvPr id="50" name="Прямоугольник 49"/>
          <p:cNvSpPr/>
          <p:nvPr/>
        </p:nvSpPr>
        <p:spPr>
          <a:xfrm>
            <a:off x="8286776" y="4500570"/>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(32)</a:t>
            </a:r>
            <a:endParaRPr lang="uk-UA" sz="2000" dirty="0">
              <a:latin typeface="Times New Roman" pitchFamily="18" charset="0"/>
              <a:cs typeface="Times New Roman" pitchFamily="18" charset="0"/>
            </a:endParaRPr>
          </a:p>
        </p:txBody>
      </p:sp>
      <p:sp>
        <p:nvSpPr>
          <p:cNvPr id="31788" name="Rectangle 44"/>
          <p:cNvSpPr>
            <a:spLocks noChangeArrowheads="1"/>
          </p:cNvSpPr>
          <p:nvPr/>
        </p:nvSpPr>
        <p:spPr bwMode="auto">
          <a:xfrm>
            <a:off x="1000100" y="5715016"/>
            <a:ext cx="81439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791200" algn="l"/>
              </a:tabLst>
            </a:pPr>
            <a:r>
              <a:rPr kumimoji="0" lang="uk-UA"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ru-RU"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7. </a:t>
            </a:r>
            <a:r>
              <a:rPr kumimoji="0" lang="uk-UA"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Зведення двох паралельних сил до рівнодійної  </a:t>
            </a:r>
            <a:r>
              <a:rPr kumimoji="0" lang="uk-UA" sz="2400" b="1" i="0" u="none" strike="noStrike" cap="all" normalizeH="0" dirty="0" smtClean="0">
                <a:ln>
                  <a:noFill/>
                </a:ln>
                <a:solidFill>
                  <a:schemeClr val="tx1"/>
                </a:solidFill>
                <a:effectLst/>
                <a:latin typeface="Arial" pitchFamily="34" charset="0"/>
                <a:ea typeface="Times New Roman" pitchFamily="18" charset="0"/>
                <a:cs typeface="Arial" pitchFamily="34" charset="0"/>
              </a:rPr>
              <a:t>Самостійно</a:t>
            </a:r>
            <a:endParaRPr kumimoji="0" lang="uk-UA" sz="2400" b="0" i="0" u="none" strike="noStrike" cap="all" normalizeH="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Розділи курсу:</a:t>
            </a:r>
            <a:endParaRPr lang="uk-UA" dirty="0"/>
          </a:p>
        </p:txBody>
      </p:sp>
      <p:sp>
        <p:nvSpPr>
          <p:cNvPr id="3" name="Содержимое 2"/>
          <p:cNvSpPr>
            <a:spLocks noGrp="1"/>
          </p:cNvSpPr>
          <p:nvPr>
            <p:ph idx="1"/>
          </p:nvPr>
        </p:nvSpPr>
        <p:spPr/>
        <p:txBody>
          <a:bodyPr>
            <a:normAutofit fontScale="77500" lnSpcReduction="20000"/>
          </a:bodyPr>
          <a:lstStyle/>
          <a:p>
            <a:r>
              <a:rPr lang="uk-UA" b="1" dirty="0" smtClean="0"/>
              <a:t>1. Статика твердого тіла</a:t>
            </a:r>
            <a:endParaRPr lang="uk-UA" dirty="0" smtClean="0"/>
          </a:p>
          <a:p>
            <a:r>
              <a:rPr lang="uk-UA" b="1" dirty="0" smtClean="0"/>
              <a:t>2</a:t>
            </a:r>
            <a:r>
              <a:rPr lang="uk-UA" b="1" dirty="0" smtClean="0"/>
              <a:t>. Кінематика</a:t>
            </a:r>
            <a:endParaRPr lang="uk-UA" dirty="0" smtClean="0"/>
          </a:p>
          <a:p>
            <a:r>
              <a:rPr lang="uk-UA" b="1" dirty="0" smtClean="0"/>
              <a:t>3</a:t>
            </a:r>
            <a:r>
              <a:rPr lang="uk-UA" b="1" dirty="0" smtClean="0"/>
              <a:t>. Динаміка</a:t>
            </a:r>
            <a:endParaRPr lang="uk-UA" dirty="0" smtClean="0"/>
          </a:p>
          <a:p>
            <a:r>
              <a:rPr lang="uk-UA" b="1" dirty="0" smtClean="0"/>
              <a:t>4</a:t>
            </a:r>
            <a:r>
              <a:rPr lang="uk-UA" b="1" dirty="0" smtClean="0"/>
              <a:t>. Основи аналітичної механіки</a:t>
            </a:r>
            <a:endParaRPr lang="uk-UA" dirty="0" smtClean="0"/>
          </a:p>
          <a:p>
            <a:r>
              <a:rPr lang="uk-UA" b="1" dirty="0" smtClean="0"/>
              <a:t>5</a:t>
            </a:r>
            <a:r>
              <a:rPr lang="uk-UA" b="1" dirty="0" smtClean="0"/>
              <a:t>. Основи теорії коливань</a:t>
            </a:r>
            <a:endParaRPr lang="uk-UA" dirty="0" smtClean="0"/>
          </a:p>
          <a:p>
            <a:r>
              <a:rPr lang="uk-UA" b="1" dirty="0" smtClean="0"/>
              <a:t>6</a:t>
            </a:r>
            <a:r>
              <a:rPr lang="uk-UA" b="1" dirty="0" smtClean="0"/>
              <a:t>. Спеціальна теорія відносності</a:t>
            </a:r>
            <a:endParaRPr lang="uk-UA" dirty="0" smtClean="0"/>
          </a:p>
          <a:p>
            <a:r>
              <a:rPr lang="uk-UA" b="1" dirty="0" smtClean="0"/>
              <a:t>7</a:t>
            </a:r>
            <a:r>
              <a:rPr lang="uk-UA" b="1" dirty="0" smtClean="0"/>
              <a:t>. Повна система рівнянь Максвелла-Лоренца</a:t>
            </a:r>
            <a:endParaRPr lang="uk-UA" dirty="0" smtClean="0"/>
          </a:p>
          <a:p>
            <a:r>
              <a:rPr lang="uk-UA" b="1" dirty="0" smtClean="0"/>
              <a:t>8</a:t>
            </a:r>
            <a:r>
              <a:rPr lang="uk-UA" b="1" dirty="0" smtClean="0"/>
              <a:t>. Електродинаміка матеріального середовища</a:t>
            </a:r>
            <a:endParaRPr lang="uk-UA" dirty="0" smtClean="0"/>
          </a:p>
          <a:p>
            <a:r>
              <a:rPr lang="uk-UA" b="1" dirty="0" smtClean="0"/>
              <a:t>9</a:t>
            </a:r>
            <a:r>
              <a:rPr lang="uk-UA" b="1" dirty="0" smtClean="0"/>
              <a:t>. Елементи електростатики </a:t>
            </a:r>
            <a:endParaRPr lang="uk-UA" dirty="0" smtClean="0"/>
          </a:p>
          <a:p>
            <a:r>
              <a:rPr lang="uk-UA" b="1" dirty="0" smtClean="0"/>
              <a:t>10</a:t>
            </a:r>
            <a:r>
              <a:rPr lang="uk-UA" b="1" dirty="0" smtClean="0"/>
              <a:t>. </a:t>
            </a:r>
            <a:r>
              <a:rPr lang="uk-UA" b="1" dirty="0" err="1" smtClean="0"/>
              <a:t>Магнітостатика</a:t>
            </a:r>
            <a:endParaRPr lang="uk-UA" dirty="0" smtClean="0"/>
          </a:p>
          <a:p>
            <a:r>
              <a:rPr lang="uk-UA" b="1" dirty="0" smtClean="0"/>
              <a:t>11</a:t>
            </a:r>
            <a:r>
              <a:rPr lang="uk-UA" b="1" dirty="0" smtClean="0"/>
              <a:t>. Випромінювання та поширення електромагнітних хвиль </a:t>
            </a:r>
            <a:endParaRPr lang="uk-UA" dirty="0" smtClean="0"/>
          </a:p>
          <a:p>
            <a:endParaRPr lang="uk-U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smtClean="0"/>
              <a:t>§ 8. Пара сил. Момент пари </a:t>
            </a:r>
            <a:r>
              <a:rPr lang="uk-UA" b="1" i="1" dirty="0" smtClean="0"/>
              <a:t>сил</a:t>
            </a:r>
            <a:endParaRPr lang="uk-UA" dirty="0"/>
          </a:p>
        </p:txBody>
      </p:sp>
      <p:sp>
        <p:nvSpPr>
          <p:cNvPr id="3" name="Содержимое 2"/>
          <p:cNvSpPr>
            <a:spLocks noGrp="1"/>
          </p:cNvSpPr>
          <p:nvPr>
            <p:ph idx="1"/>
          </p:nvPr>
        </p:nvSpPr>
        <p:spPr>
          <a:xfrm>
            <a:off x="1435608" y="1447800"/>
            <a:ext cx="7498080" cy="2981332"/>
          </a:xfrm>
        </p:spPr>
        <p:txBody>
          <a:bodyPr>
            <a:noAutofit/>
          </a:bodyPr>
          <a:lstStyle/>
          <a:p>
            <a:pPr algn="just"/>
            <a:r>
              <a:rPr lang="uk-UA" sz="2000" b="1" i="1" dirty="0" smtClean="0"/>
              <a:t>Парою сил</a:t>
            </a:r>
            <a:r>
              <a:rPr lang="uk-UA" sz="2000" b="1" dirty="0" smtClean="0"/>
              <a:t> </a:t>
            </a:r>
            <a:r>
              <a:rPr lang="uk-UA" sz="2000" dirty="0" smtClean="0"/>
              <a:t>називають систему двох рівних за </a:t>
            </a:r>
            <a:r>
              <a:rPr lang="uk-UA" sz="2000" dirty="0" smtClean="0"/>
              <a:t>модулем </a:t>
            </a:r>
            <a:r>
              <a:rPr lang="uk-UA" sz="2000" dirty="0" smtClean="0"/>
              <a:t>паралельних сил, що напрямлені в протилежні сторони </a:t>
            </a:r>
            <a:endParaRPr lang="uk-UA" sz="2000" dirty="0" smtClean="0"/>
          </a:p>
          <a:p>
            <a:pPr algn="just"/>
            <a:r>
              <a:rPr lang="uk-UA" sz="2000" b="1" i="1" dirty="0" smtClean="0"/>
              <a:t>Площиною дії пари сил </a:t>
            </a:r>
            <a:r>
              <a:rPr lang="uk-UA" sz="2000" i="1" dirty="0" smtClean="0"/>
              <a:t>називають</a:t>
            </a:r>
            <a:r>
              <a:rPr lang="uk-UA" sz="2000" dirty="0" smtClean="0"/>
              <a:t> площину, в якій розташовані сили пари.</a:t>
            </a:r>
          </a:p>
          <a:p>
            <a:pPr algn="just"/>
            <a:r>
              <a:rPr lang="uk-UA" sz="2000" b="1" i="1" dirty="0" smtClean="0"/>
              <a:t>Моментом пари сил</a:t>
            </a:r>
            <a:r>
              <a:rPr lang="uk-UA" sz="2000" b="1" dirty="0" smtClean="0"/>
              <a:t> </a:t>
            </a:r>
            <a:r>
              <a:rPr lang="uk-UA" sz="2000" dirty="0" smtClean="0"/>
              <a:t>називають вектор, модуль якого дорівнює добутку сили пари на її плече і напрямлений перпендикулярно до площини дії пари сил так, щоб з його кінця було видно намагання пари сил обертати тверде тіло проти годинникової стрілки.</a:t>
            </a:r>
            <a:endParaRPr lang="uk-UA" sz="2000" dirty="0"/>
          </a:p>
        </p:txBody>
      </p:sp>
      <p:grpSp>
        <p:nvGrpSpPr>
          <p:cNvPr id="32782" name="Group 14"/>
          <p:cNvGrpSpPr>
            <a:grpSpLocks noChangeAspect="1"/>
          </p:cNvGrpSpPr>
          <p:nvPr/>
        </p:nvGrpSpPr>
        <p:grpSpPr bwMode="auto">
          <a:xfrm>
            <a:off x="1357290" y="4643446"/>
            <a:ext cx="3305175" cy="1828800"/>
            <a:chOff x="1134" y="1134"/>
            <a:chExt cx="5204" cy="2880"/>
          </a:xfrm>
        </p:grpSpPr>
        <p:sp>
          <p:nvSpPr>
            <p:cNvPr id="32783" name="AutoShape 15"/>
            <p:cNvSpPr>
              <a:spLocks noChangeAspect="1" noChangeArrowheads="1"/>
            </p:cNvSpPr>
            <p:nvPr/>
          </p:nvSpPr>
          <p:spPr bwMode="auto">
            <a:xfrm>
              <a:off x="1134" y="1134"/>
              <a:ext cx="5204" cy="28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32784" name="Oval 16"/>
            <p:cNvSpPr>
              <a:spLocks noChangeArrowheads="1"/>
            </p:cNvSpPr>
            <p:nvPr/>
          </p:nvSpPr>
          <p:spPr bwMode="auto">
            <a:xfrm>
              <a:off x="2334" y="1134"/>
              <a:ext cx="3000" cy="28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2785" name="Oval 17"/>
            <p:cNvSpPr>
              <a:spLocks noChangeArrowheads="1"/>
            </p:cNvSpPr>
            <p:nvPr/>
          </p:nvSpPr>
          <p:spPr bwMode="auto">
            <a:xfrm>
              <a:off x="2695" y="1494"/>
              <a:ext cx="2279" cy="216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2786" name="Line 18"/>
            <p:cNvSpPr>
              <a:spLocks noChangeShapeType="1"/>
            </p:cNvSpPr>
            <p:nvPr/>
          </p:nvSpPr>
          <p:spPr bwMode="auto">
            <a:xfrm>
              <a:off x="3655" y="1494"/>
              <a:ext cx="0" cy="21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2787" name="Line 19"/>
            <p:cNvSpPr>
              <a:spLocks noChangeShapeType="1"/>
            </p:cNvSpPr>
            <p:nvPr/>
          </p:nvSpPr>
          <p:spPr bwMode="auto">
            <a:xfrm>
              <a:off x="4014" y="1494"/>
              <a:ext cx="0" cy="21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2788" name="Line 20"/>
            <p:cNvSpPr>
              <a:spLocks noChangeShapeType="1"/>
            </p:cNvSpPr>
            <p:nvPr/>
          </p:nvSpPr>
          <p:spPr bwMode="auto">
            <a:xfrm>
              <a:off x="2695" y="2394"/>
              <a:ext cx="227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2789" name="Line 21"/>
            <p:cNvSpPr>
              <a:spLocks noChangeShapeType="1"/>
            </p:cNvSpPr>
            <p:nvPr/>
          </p:nvSpPr>
          <p:spPr bwMode="auto">
            <a:xfrm>
              <a:off x="2695" y="2754"/>
              <a:ext cx="227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2790" name="Oval 22"/>
            <p:cNvSpPr>
              <a:spLocks noChangeArrowheads="1"/>
            </p:cNvSpPr>
            <p:nvPr/>
          </p:nvSpPr>
          <p:spPr bwMode="auto">
            <a:xfrm>
              <a:off x="3655" y="2394"/>
              <a:ext cx="359"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2791" name="Line 23"/>
            <p:cNvSpPr>
              <a:spLocks noChangeShapeType="1"/>
            </p:cNvSpPr>
            <p:nvPr/>
          </p:nvSpPr>
          <p:spPr bwMode="auto">
            <a:xfrm flipH="1">
              <a:off x="1156" y="1740"/>
              <a:ext cx="1440" cy="19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2792" name="Line 24"/>
            <p:cNvSpPr>
              <a:spLocks noChangeShapeType="1"/>
            </p:cNvSpPr>
            <p:nvPr/>
          </p:nvSpPr>
          <p:spPr bwMode="auto">
            <a:xfrm flipV="1">
              <a:off x="5119" y="1698"/>
              <a:ext cx="1078" cy="161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32793" name="Object 25"/>
            <p:cNvGraphicFramePr>
              <a:graphicFrameLocks noChangeAspect="1"/>
            </p:cNvGraphicFramePr>
            <p:nvPr/>
          </p:nvGraphicFramePr>
          <p:xfrm>
            <a:off x="1134" y="2934"/>
            <a:ext cx="266" cy="374"/>
          </p:xfrm>
          <a:graphic>
            <a:graphicData uri="http://schemas.openxmlformats.org/presentationml/2006/ole">
              <p:oleObj spid="_x0000_s32793" name="Equation" r:id="rId3" imgW="164880" imgH="241200" progId="Equation.DSMT4">
                <p:embed/>
              </p:oleObj>
            </a:graphicData>
          </a:graphic>
        </p:graphicFrame>
        <p:graphicFrame>
          <p:nvGraphicFramePr>
            <p:cNvPr id="32794" name="Object 26"/>
            <p:cNvGraphicFramePr>
              <a:graphicFrameLocks noChangeAspect="1"/>
            </p:cNvGraphicFramePr>
            <p:nvPr/>
          </p:nvGraphicFramePr>
          <p:xfrm>
            <a:off x="6054" y="2034"/>
            <a:ext cx="284" cy="373"/>
          </p:xfrm>
          <a:graphic>
            <a:graphicData uri="http://schemas.openxmlformats.org/presentationml/2006/ole">
              <p:oleObj spid="_x0000_s32794" name="Equation" r:id="rId4" imgW="177480" imgH="241200" progId="Equation.DSMT4">
                <p:embed/>
              </p:oleObj>
            </a:graphicData>
          </a:graphic>
        </p:graphicFrame>
      </p:grpSp>
      <p:sp>
        <p:nvSpPr>
          <p:cNvPr id="32796"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2795" name="Object 27"/>
          <p:cNvGraphicFramePr>
            <a:graphicFrameLocks noChangeAspect="1"/>
          </p:cNvGraphicFramePr>
          <p:nvPr/>
        </p:nvGraphicFramePr>
        <p:xfrm>
          <a:off x="5786446" y="5072074"/>
          <a:ext cx="1903108" cy="428628"/>
        </p:xfrm>
        <a:graphic>
          <a:graphicData uri="http://schemas.openxmlformats.org/presentationml/2006/ole">
            <p:oleObj spid="_x0000_s32795" name="Equation" r:id="rId5" imgW="1054100" imgH="241300" progId="Equation.DSMT4">
              <p:embed/>
            </p:oleObj>
          </a:graphicData>
        </a:graphic>
      </p:graphicFrame>
      <p:sp>
        <p:nvSpPr>
          <p:cNvPr id="32798"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2797" name="Object 29"/>
          <p:cNvGraphicFramePr>
            <a:graphicFrameLocks noChangeAspect="1"/>
          </p:cNvGraphicFramePr>
          <p:nvPr/>
        </p:nvGraphicFramePr>
        <p:xfrm>
          <a:off x="5786446" y="5643578"/>
          <a:ext cx="1959442" cy="428628"/>
        </p:xfrm>
        <a:graphic>
          <a:graphicData uri="http://schemas.openxmlformats.org/presentationml/2006/ole">
            <p:oleObj spid="_x0000_s32797" name="Equation" r:id="rId6" imgW="1218671" imgH="266584" progId="Equation.DSMT4">
              <p:embed/>
            </p:oleObj>
          </a:graphicData>
        </a:graphic>
      </p:graphicFrame>
      <p:sp>
        <p:nvSpPr>
          <p:cNvPr id="34" name="Прямоугольник 33"/>
          <p:cNvSpPr/>
          <p:nvPr/>
        </p:nvSpPr>
        <p:spPr>
          <a:xfrm>
            <a:off x="8215338" y="5029154"/>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(33)</a:t>
            </a:r>
            <a:endParaRPr lang="uk-UA" sz="2000" dirty="0">
              <a:latin typeface="Times New Roman" pitchFamily="18" charset="0"/>
              <a:cs typeface="Times New Roman" pitchFamily="18" charset="0"/>
            </a:endParaRPr>
          </a:p>
        </p:txBody>
      </p:sp>
      <p:sp>
        <p:nvSpPr>
          <p:cNvPr id="35" name="Прямоугольник 34"/>
          <p:cNvSpPr/>
          <p:nvPr/>
        </p:nvSpPr>
        <p:spPr>
          <a:xfrm>
            <a:off x="8215338" y="5672096"/>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(34)</a:t>
            </a:r>
            <a:endParaRPr lang="uk-UA"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smtClean="0"/>
              <a:t>§ 8. Пара сил. Момент пари сил</a:t>
            </a:r>
            <a:endParaRPr lang="uk-UA" dirty="0"/>
          </a:p>
        </p:txBody>
      </p:sp>
      <p:sp>
        <p:nvSpPr>
          <p:cNvPr id="3" name="Содержимое 2"/>
          <p:cNvSpPr>
            <a:spLocks noGrp="1"/>
          </p:cNvSpPr>
          <p:nvPr>
            <p:ph idx="1"/>
          </p:nvPr>
        </p:nvSpPr>
        <p:spPr>
          <a:xfrm>
            <a:off x="3929058" y="1447800"/>
            <a:ext cx="5214942" cy="4838720"/>
          </a:xfrm>
        </p:spPr>
        <p:txBody>
          <a:bodyPr>
            <a:normAutofit fontScale="55000" lnSpcReduction="20000"/>
          </a:bodyPr>
          <a:lstStyle/>
          <a:p>
            <a:pPr algn="just"/>
            <a:r>
              <a:rPr lang="uk-UA" sz="3600" b="1" dirty="0" smtClean="0"/>
              <a:t>Теорема (про еквівалентність двох пар сил, що розміщенні в одній площині). </a:t>
            </a:r>
            <a:r>
              <a:rPr lang="uk-UA" sz="3600" b="1" i="1" dirty="0" smtClean="0"/>
              <a:t>Пару сил, що діє на тверде тіло, можна замінити іншою парою сил, яка розташована у тій же площині дії і має однаковий з першою парою алгебраїчний момент.</a:t>
            </a:r>
            <a:endParaRPr lang="uk-UA" sz="3600" dirty="0" smtClean="0"/>
          </a:p>
          <a:p>
            <a:pPr algn="just"/>
            <a:r>
              <a:rPr lang="uk-UA" sz="3600" b="1" i="1" dirty="0" smtClean="0"/>
              <a:t>Дві </a:t>
            </a:r>
            <a:r>
              <a:rPr lang="uk-UA" sz="3600" b="1" i="1" dirty="0" smtClean="0"/>
              <a:t>пари сил, розташовані в одній площині, еквівалентні, якщо вони мають однакові алгебраїчні моменти.</a:t>
            </a:r>
            <a:endParaRPr lang="uk-UA" sz="3600" dirty="0" smtClean="0"/>
          </a:p>
          <a:p>
            <a:r>
              <a:rPr lang="uk-UA" sz="3600" i="1" dirty="0" smtClean="0"/>
              <a:t>Висновки:</a:t>
            </a:r>
            <a:endParaRPr lang="uk-UA" sz="3600" dirty="0" smtClean="0"/>
          </a:p>
          <a:p>
            <a:pPr lvl="0"/>
            <a:r>
              <a:rPr lang="uk-UA" sz="3600" i="1" dirty="0" smtClean="0"/>
              <a:t>Пару сил як жорстку фігуру можна </a:t>
            </a:r>
            <a:r>
              <a:rPr lang="uk-UA" sz="3600" i="1" dirty="0" smtClean="0"/>
              <a:t>довільно </a:t>
            </a:r>
            <a:r>
              <a:rPr lang="uk-UA" sz="3600" i="1" dirty="0" smtClean="0"/>
              <a:t>повертати і переносити в її площині дії.</a:t>
            </a:r>
            <a:endParaRPr lang="uk-UA" sz="3600" dirty="0" smtClean="0"/>
          </a:p>
          <a:p>
            <a:pPr lvl="0"/>
            <a:r>
              <a:rPr lang="uk-UA" sz="3600" i="1" dirty="0" smtClean="0"/>
              <a:t>Можна змінювати плече пари сил і модуль сили, зберігаючи при цьому алгебраїчний момент пари сил і площину дії.</a:t>
            </a:r>
            <a:endParaRPr lang="uk-UA" sz="3600" dirty="0" smtClean="0"/>
          </a:p>
          <a:p>
            <a:endParaRPr lang="uk-UA" dirty="0"/>
          </a:p>
        </p:txBody>
      </p:sp>
      <p:grpSp>
        <p:nvGrpSpPr>
          <p:cNvPr id="33794" name="Group 2"/>
          <p:cNvGrpSpPr>
            <a:grpSpLocks noChangeAspect="1"/>
          </p:cNvGrpSpPr>
          <p:nvPr/>
        </p:nvGrpSpPr>
        <p:grpSpPr bwMode="auto">
          <a:xfrm>
            <a:off x="1000100" y="1214422"/>
            <a:ext cx="3361854" cy="5286412"/>
            <a:chOff x="1134" y="9574"/>
            <a:chExt cx="3433" cy="5397"/>
          </a:xfrm>
        </p:grpSpPr>
        <p:sp>
          <p:nvSpPr>
            <p:cNvPr id="33795" name="AutoShape 3"/>
            <p:cNvSpPr>
              <a:spLocks noChangeAspect="1" noChangeArrowheads="1"/>
            </p:cNvSpPr>
            <p:nvPr/>
          </p:nvSpPr>
          <p:spPr bwMode="auto">
            <a:xfrm>
              <a:off x="1134" y="9574"/>
              <a:ext cx="3433" cy="5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33796" name="Line 4"/>
            <p:cNvSpPr>
              <a:spLocks noChangeShapeType="1"/>
            </p:cNvSpPr>
            <p:nvPr/>
          </p:nvSpPr>
          <p:spPr bwMode="auto">
            <a:xfrm>
              <a:off x="1854" y="10474"/>
              <a:ext cx="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797" name="Line 5"/>
            <p:cNvSpPr>
              <a:spLocks noChangeShapeType="1"/>
            </p:cNvSpPr>
            <p:nvPr/>
          </p:nvSpPr>
          <p:spPr bwMode="auto">
            <a:xfrm>
              <a:off x="1854" y="11914"/>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798" name="Line 6"/>
            <p:cNvSpPr>
              <a:spLocks noChangeShapeType="1"/>
            </p:cNvSpPr>
            <p:nvPr/>
          </p:nvSpPr>
          <p:spPr bwMode="auto">
            <a:xfrm>
              <a:off x="1854" y="11554"/>
              <a:ext cx="1" cy="17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799" name="Line 7"/>
            <p:cNvSpPr>
              <a:spLocks noChangeShapeType="1"/>
            </p:cNvSpPr>
            <p:nvPr/>
          </p:nvSpPr>
          <p:spPr bwMode="auto">
            <a:xfrm>
              <a:off x="1854" y="11195"/>
              <a:ext cx="1" cy="17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00" name="Line 8"/>
            <p:cNvSpPr>
              <a:spLocks noChangeShapeType="1"/>
            </p:cNvSpPr>
            <p:nvPr/>
          </p:nvSpPr>
          <p:spPr bwMode="auto">
            <a:xfrm>
              <a:off x="1854" y="10834"/>
              <a:ext cx="1" cy="17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01" name="Line 9"/>
            <p:cNvSpPr>
              <a:spLocks noChangeShapeType="1"/>
            </p:cNvSpPr>
            <p:nvPr/>
          </p:nvSpPr>
          <p:spPr bwMode="auto">
            <a:xfrm>
              <a:off x="1854" y="12273"/>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02" name="Line 10"/>
            <p:cNvSpPr>
              <a:spLocks noChangeShapeType="1"/>
            </p:cNvSpPr>
            <p:nvPr/>
          </p:nvSpPr>
          <p:spPr bwMode="auto">
            <a:xfrm>
              <a:off x="1854" y="13713"/>
              <a:ext cx="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03" name="Line 11"/>
            <p:cNvSpPr>
              <a:spLocks noChangeShapeType="1"/>
            </p:cNvSpPr>
            <p:nvPr/>
          </p:nvSpPr>
          <p:spPr bwMode="auto">
            <a:xfrm>
              <a:off x="1854" y="13353"/>
              <a:ext cx="1" cy="17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04" name="Line 12"/>
            <p:cNvSpPr>
              <a:spLocks noChangeShapeType="1"/>
            </p:cNvSpPr>
            <p:nvPr/>
          </p:nvSpPr>
          <p:spPr bwMode="auto">
            <a:xfrm>
              <a:off x="1854" y="12994"/>
              <a:ext cx="1" cy="17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05" name="Line 13"/>
            <p:cNvSpPr>
              <a:spLocks noChangeShapeType="1"/>
            </p:cNvSpPr>
            <p:nvPr/>
          </p:nvSpPr>
          <p:spPr bwMode="auto">
            <a:xfrm>
              <a:off x="1854" y="12633"/>
              <a:ext cx="1" cy="17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06" name="Line 14"/>
            <p:cNvSpPr>
              <a:spLocks noChangeShapeType="1"/>
            </p:cNvSpPr>
            <p:nvPr/>
          </p:nvSpPr>
          <p:spPr bwMode="auto">
            <a:xfrm flipV="1">
              <a:off x="1854" y="9574"/>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3807" name="Line 15"/>
            <p:cNvSpPr>
              <a:spLocks noChangeShapeType="1"/>
            </p:cNvSpPr>
            <p:nvPr/>
          </p:nvSpPr>
          <p:spPr bwMode="auto">
            <a:xfrm>
              <a:off x="1854" y="10474"/>
              <a:ext cx="240"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08" name="Line 16"/>
            <p:cNvSpPr>
              <a:spLocks noChangeShapeType="1"/>
            </p:cNvSpPr>
            <p:nvPr/>
          </p:nvSpPr>
          <p:spPr bwMode="auto">
            <a:xfrm>
              <a:off x="2215" y="10474"/>
              <a:ext cx="240"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09" name="Line 17"/>
            <p:cNvSpPr>
              <a:spLocks noChangeShapeType="1"/>
            </p:cNvSpPr>
            <p:nvPr/>
          </p:nvSpPr>
          <p:spPr bwMode="auto">
            <a:xfrm>
              <a:off x="2574" y="10474"/>
              <a:ext cx="240" cy="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10" name="Line 18"/>
            <p:cNvSpPr>
              <a:spLocks noChangeShapeType="1"/>
            </p:cNvSpPr>
            <p:nvPr/>
          </p:nvSpPr>
          <p:spPr bwMode="auto">
            <a:xfrm>
              <a:off x="2935" y="10474"/>
              <a:ext cx="240"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11" name="Line 19"/>
            <p:cNvSpPr>
              <a:spLocks noChangeShapeType="1"/>
            </p:cNvSpPr>
            <p:nvPr/>
          </p:nvSpPr>
          <p:spPr bwMode="auto">
            <a:xfrm>
              <a:off x="3175" y="10474"/>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3812" name="Line 20"/>
            <p:cNvSpPr>
              <a:spLocks noChangeShapeType="1"/>
            </p:cNvSpPr>
            <p:nvPr/>
          </p:nvSpPr>
          <p:spPr bwMode="auto">
            <a:xfrm>
              <a:off x="3175" y="12273"/>
              <a:ext cx="1" cy="17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13" name="Line 21"/>
            <p:cNvSpPr>
              <a:spLocks noChangeShapeType="1"/>
            </p:cNvSpPr>
            <p:nvPr/>
          </p:nvSpPr>
          <p:spPr bwMode="auto">
            <a:xfrm>
              <a:off x="3175" y="11914"/>
              <a:ext cx="1" cy="17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14" name="Line 22"/>
            <p:cNvSpPr>
              <a:spLocks noChangeShapeType="1"/>
            </p:cNvSpPr>
            <p:nvPr/>
          </p:nvSpPr>
          <p:spPr bwMode="auto">
            <a:xfrm>
              <a:off x="3175" y="11553"/>
              <a:ext cx="1" cy="17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15" name="Line 23"/>
            <p:cNvSpPr>
              <a:spLocks noChangeShapeType="1"/>
            </p:cNvSpPr>
            <p:nvPr/>
          </p:nvSpPr>
          <p:spPr bwMode="auto">
            <a:xfrm flipV="1">
              <a:off x="2322" y="12396"/>
              <a:ext cx="361" cy="18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16" name="Line 24"/>
            <p:cNvSpPr>
              <a:spLocks noChangeShapeType="1"/>
            </p:cNvSpPr>
            <p:nvPr/>
          </p:nvSpPr>
          <p:spPr bwMode="auto">
            <a:xfrm flipV="1">
              <a:off x="2778" y="12170"/>
              <a:ext cx="361" cy="18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17" name="Line 25"/>
            <p:cNvSpPr>
              <a:spLocks noChangeShapeType="1"/>
            </p:cNvSpPr>
            <p:nvPr/>
          </p:nvSpPr>
          <p:spPr bwMode="auto">
            <a:xfrm>
              <a:off x="3175" y="12992"/>
              <a:ext cx="1" cy="17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18" name="Line 26"/>
            <p:cNvSpPr>
              <a:spLocks noChangeShapeType="1"/>
            </p:cNvSpPr>
            <p:nvPr/>
          </p:nvSpPr>
          <p:spPr bwMode="auto">
            <a:xfrm>
              <a:off x="3175" y="12633"/>
              <a:ext cx="1" cy="17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19" name="Line 27"/>
            <p:cNvSpPr>
              <a:spLocks noChangeShapeType="1"/>
            </p:cNvSpPr>
            <p:nvPr/>
          </p:nvSpPr>
          <p:spPr bwMode="auto">
            <a:xfrm>
              <a:off x="3175" y="13713"/>
              <a:ext cx="1" cy="17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20" name="Line 28"/>
            <p:cNvSpPr>
              <a:spLocks noChangeShapeType="1"/>
            </p:cNvSpPr>
            <p:nvPr/>
          </p:nvSpPr>
          <p:spPr bwMode="auto">
            <a:xfrm>
              <a:off x="3175" y="13354"/>
              <a:ext cx="1" cy="17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21" name="Line 29"/>
            <p:cNvSpPr>
              <a:spLocks noChangeShapeType="1"/>
            </p:cNvSpPr>
            <p:nvPr/>
          </p:nvSpPr>
          <p:spPr bwMode="auto">
            <a:xfrm>
              <a:off x="1854" y="14432"/>
              <a:ext cx="1" cy="17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22" name="Line 30"/>
            <p:cNvSpPr>
              <a:spLocks noChangeShapeType="1"/>
            </p:cNvSpPr>
            <p:nvPr/>
          </p:nvSpPr>
          <p:spPr bwMode="auto">
            <a:xfrm>
              <a:off x="1854" y="14073"/>
              <a:ext cx="1" cy="17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23" name="Line 31"/>
            <p:cNvSpPr>
              <a:spLocks noChangeShapeType="1"/>
            </p:cNvSpPr>
            <p:nvPr/>
          </p:nvSpPr>
          <p:spPr bwMode="auto">
            <a:xfrm flipV="1">
              <a:off x="1848" y="14420"/>
              <a:ext cx="36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24" name="Line 32"/>
            <p:cNvSpPr>
              <a:spLocks noChangeShapeType="1"/>
            </p:cNvSpPr>
            <p:nvPr/>
          </p:nvSpPr>
          <p:spPr bwMode="auto">
            <a:xfrm flipV="1">
              <a:off x="2316" y="14182"/>
              <a:ext cx="361" cy="18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25" name="Line 33"/>
            <p:cNvSpPr>
              <a:spLocks noChangeShapeType="1"/>
            </p:cNvSpPr>
            <p:nvPr/>
          </p:nvSpPr>
          <p:spPr bwMode="auto">
            <a:xfrm flipV="1">
              <a:off x="2772" y="13956"/>
              <a:ext cx="361" cy="18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26" name="Line 34"/>
            <p:cNvSpPr>
              <a:spLocks noChangeShapeType="1"/>
            </p:cNvSpPr>
            <p:nvPr/>
          </p:nvSpPr>
          <p:spPr bwMode="auto">
            <a:xfrm>
              <a:off x="1854" y="14794"/>
              <a:ext cx="1" cy="17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27" name="Line 35"/>
            <p:cNvSpPr>
              <a:spLocks noChangeShapeType="1"/>
            </p:cNvSpPr>
            <p:nvPr/>
          </p:nvSpPr>
          <p:spPr bwMode="auto">
            <a:xfrm>
              <a:off x="3175" y="14073"/>
              <a:ext cx="1" cy="17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28" name="Line 36"/>
            <p:cNvSpPr>
              <a:spLocks noChangeShapeType="1"/>
            </p:cNvSpPr>
            <p:nvPr/>
          </p:nvSpPr>
          <p:spPr bwMode="auto">
            <a:xfrm flipV="1">
              <a:off x="1391" y="14631"/>
              <a:ext cx="362" cy="18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29" name="Line 37"/>
            <p:cNvSpPr>
              <a:spLocks noChangeShapeType="1"/>
            </p:cNvSpPr>
            <p:nvPr/>
          </p:nvSpPr>
          <p:spPr bwMode="auto">
            <a:xfrm flipV="1">
              <a:off x="1406" y="12847"/>
              <a:ext cx="362"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30" name="Line 38"/>
            <p:cNvSpPr>
              <a:spLocks noChangeShapeType="1"/>
            </p:cNvSpPr>
            <p:nvPr/>
          </p:nvSpPr>
          <p:spPr bwMode="auto">
            <a:xfrm flipV="1">
              <a:off x="3266" y="13701"/>
              <a:ext cx="362" cy="18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31" name="Line 39"/>
            <p:cNvSpPr>
              <a:spLocks noChangeShapeType="1"/>
            </p:cNvSpPr>
            <p:nvPr/>
          </p:nvSpPr>
          <p:spPr bwMode="auto">
            <a:xfrm flipV="1">
              <a:off x="3735" y="13463"/>
              <a:ext cx="361"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32" name="Line 40"/>
            <p:cNvSpPr>
              <a:spLocks noChangeShapeType="1"/>
            </p:cNvSpPr>
            <p:nvPr/>
          </p:nvSpPr>
          <p:spPr bwMode="auto">
            <a:xfrm flipV="1">
              <a:off x="4190" y="13237"/>
              <a:ext cx="362"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33" name="Line 41"/>
            <p:cNvSpPr>
              <a:spLocks noChangeShapeType="1"/>
            </p:cNvSpPr>
            <p:nvPr/>
          </p:nvSpPr>
          <p:spPr bwMode="auto">
            <a:xfrm flipV="1">
              <a:off x="3281" y="11931"/>
              <a:ext cx="362" cy="18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34" name="Line 42"/>
            <p:cNvSpPr>
              <a:spLocks noChangeShapeType="1"/>
            </p:cNvSpPr>
            <p:nvPr/>
          </p:nvSpPr>
          <p:spPr bwMode="auto">
            <a:xfrm flipV="1">
              <a:off x="3749" y="11693"/>
              <a:ext cx="362" cy="18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35" name="Line 43"/>
            <p:cNvSpPr>
              <a:spLocks noChangeShapeType="1"/>
            </p:cNvSpPr>
            <p:nvPr/>
          </p:nvSpPr>
          <p:spPr bwMode="auto">
            <a:xfrm flipV="1">
              <a:off x="4205" y="11467"/>
              <a:ext cx="362" cy="18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36" name="Line 44"/>
            <p:cNvSpPr>
              <a:spLocks noChangeShapeType="1"/>
            </p:cNvSpPr>
            <p:nvPr/>
          </p:nvSpPr>
          <p:spPr bwMode="auto">
            <a:xfrm flipH="1" flipV="1">
              <a:off x="1255" y="12274"/>
              <a:ext cx="599"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3837" name="Line 45"/>
            <p:cNvSpPr>
              <a:spLocks noChangeShapeType="1"/>
            </p:cNvSpPr>
            <p:nvPr/>
          </p:nvSpPr>
          <p:spPr bwMode="auto">
            <a:xfrm flipV="1">
              <a:off x="1854" y="11914"/>
              <a:ext cx="1"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3838" name="Line 46"/>
            <p:cNvSpPr>
              <a:spLocks noChangeShapeType="1"/>
            </p:cNvSpPr>
            <p:nvPr/>
          </p:nvSpPr>
          <p:spPr bwMode="auto">
            <a:xfrm flipV="1">
              <a:off x="1854" y="12537"/>
              <a:ext cx="558" cy="27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3839" name="Line 47"/>
            <p:cNvSpPr>
              <a:spLocks noChangeShapeType="1"/>
            </p:cNvSpPr>
            <p:nvPr/>
          </p:nvSpPr>
          <p:spPr bwMode="auto">
            <a:xfrm>
              <a:off x="1854" y="11914"/>
              <a:ext cx="1323" cy="202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40" name="Line 48"/>
            <p:cNvSpPr>
              <a:spLocks noChangeShapeType="1"/>
            </p:cNvSpPr>
            <p:nvPr/>
          </p:nvSpPr>
          <p:spPr bwMode="auto">
            <a:xfrm>
              <a:off x="3175" y="13931"/>
              <a:ext cx="1" cy="70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3841" name="Line 49"/>
            <p:cNvSpPr>
              <a:spLocks noChangeShapeType="1"/>
            </p:cNvSpPr>
            <p:nvPr/>
          </p:nvSpPr>
          <p:spPr bwMode="auto">
            <a:xfrm flipH="1">
              <a:off x="2588" y="13935"/>
              <a:ext cx="583" cy="2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3842" name="Line 50"/>
            <p:cNvSpPr>
              <a:spLocks noChangeShapeType="1"/>
            </p:cNvSpPr>
            <p:nvPr/>
          </p:nvSpPr>
          <p:spPr bwMode="auto">
            <a:xfrm>
              <a:off x="3175" y="13934"/>
              <a:ext cx="453" cy="40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3843" name="Line 51"/>
            <p:cNvSpPr>
              <a:spLocks noChangeShapeType="1"/>
            </p:cNvSpPr>
            <p:nvPr/>
          </p:nvSpPr>
          <p:spPr bwMode="auto">
            <a:xfrm flipV="1">
              <a:off x="1975" y="10335"/>
              <a:ext cx="1" cy="13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44" name="Line 52"/>
            <p:cNvSpPr>
              <a:spLocks noChangeShapeType="1"/>
            </p:cNvSpPr>
            <p:nvPr/>
          </p:nvSpPr>
          <p:spPr bwMode="auto">
            <a:xfrm flipH="1" flipV="1">
              <a:off x="1860" y="10331"/>
              <a:ext cx="121" cy="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graphicFrame>
          <p:nvGraphicFramePr>
            <p:cNvPr id="33845" name="Object 53"/>
            <p:cNvGraphicFramePr>
              <a:graphicFrameLocks noChangeAspect="1"/>
            </p:cNvGraphicFramePr>
            <p:nvPr/>
          </p:nvGraphicFramePr>
          <p:xfrm>
            <a:off x="3294" y="10834"/>
            <a:ext cx="285" cy="375"/>
          </p:xfrm>
          <a:graphic>
            <a:graphicData uri="http://schemas.openxmlformats.org/presentationml/2006/ole">
              <p:oleObj spid="_x0000_s33845" name="Equation" r:id="rId3" imgW="177480" imgH="241200" progId="Equation.DSMT4">
                <p:embed/>
              </p:oleObj>
            </a:graphicData>
          </a:graphic>
        </p:graphicFrame>
        <p:graphicFrame>
          <p:nvGraphicFramePr>
            <p:cNvPr id="33846" name="Object 54"/>
            <p:cNvGraphicFramePr>
              <a:graphicFrameLocks noChangeAspect="1"/>
            </p:cNvGraphicFramePr>
            <p:nvPr/>
          </p:nvGraphicFramePr>
          <p:xfrm>
            <a:off x="1494" y="9774"/>
            <a:ext cx="264" cy="376"/>
          </p:xfrm>
          <a:graphic>
            <a:graphicData uri="http://schemas.openxmlformats.org/presentationml/2006/ole">
              <p:oleObj spid="_x0000_s33846" name="Equation" r:id="rId4" imgW="164880" imgH="241200" progId="Equation.DSMT4">
                <p:embed/>
              </p:oleObj>
            </a:graphicData>
          </a:graphic>
        </p:graphicFrame>
        <p:graphicFrame>
          <p:nvGraphicFramePr>
            <p:cNvPr id="33847" name="Object 55"/>
            <p:cNvGraphicFramePr>
              <a:graphicFrameLocks noChangeAspect="1"/>
            </p:cNvGraphicFramePr>
            <p:nvPr/>
          </p:nvGraphicFramePr>
          <p:xfrm>
            <a:off x="2433" y="10115"/>
            <a:ext cx="204" cy="275"/>
          </p:xfrm>
          <a:graphic>
            <a:graphicData uri="http://schemas.openxmlformats.org/presentationml/2006/ole">
              <p:oleObj spid="_x0000_s33847" name="Equation" r:id="rId5" imgW="126720" imgH="177480" progId="Equation.DSMT4">
                <p:embed/>
              </p:oleObj>
            </a:graphicData>
          </a:graphic>
        </p:graphicFrame>
        <p:sp>
          <p:nvSpPr>
            <p:cNvPr id="33848" name="Line 56"/>
            <p:cNvSpPr>
              <a:spLocks noChangeShapeType="1"/>
            </p:cNvSpPr>
            <p:nvPr/>
          </p:nvSpPr>
          <p:spPr bwMode="auto">
            <a:xfrm>
              <a:off x="1854" y="11914"/>
              <a:ext cx="534" cy="62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49" name="Line 57"/>
            <p:cNvSpPr>
              <a:spLocks noChangeShapeType="1"/>
            </p:cNvSpPr>
            <p:nvPr/>
          </p:nvSpPr>
          <p:spPr bwMode="auto">
            <a:xfrm flipH="1">
              <a:off x="1257" y="11914"/>
              <a:ext cx="597" cy="3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graphicFrame>
          <p:nvGraphicFramePr>
            <p:cNvPr id="33850" name="Object 58"/>
            <p:cNvGraphicFramePr>
              <a:graphicFrameLocks noChangeAspect="1"/>
            </p:cNvGraphicFramePr>
            <p:nvPr/>
          </p:nvGraphicFramePr>
          <p:xfrm>
            <a:off x="1134" y="12454"/>
            <a:ext cx="305" cy="374"/>
          </p:xfrm>
          <a:graphic>
            <a:graphicData uri="http://schemas.openxmlformats.org/presentationml/2006/ole">
              <p:oleObj spid="_x0000_s33850" name="Equation" r:id="rId6" imgW="190440" imgH="241200" progId="Equation.DSMT4">
                <p:embed/>
              </p:oleObj>
            </a:graphicData>
          </a:graphic>
        </p:graphicFrame>
        <p:graphicFrame>
          <p:nvGraphicFramePr>
            <p:cNvPr id="33851" name="Object 59"/>
            <p:cNvGraphicFramePr>
              <a:graphicFrameLocks noChangeAspect="1"/>
            </p:cNvGraphicFramePr>
            <p:nvPr/>
          </p:nvGraphicFramePr>
          <p:xfrm>
            <a:off x="1854" y="12281"/>
            <a:ext cx="283" cy="373"/>
          </p:xfrm>
          <a:graphic>
            <a:graphicData uri="http://schemas.openxmlformats.org/presentationml/2006/ole">
              <p:oleObj spid="_x0000_s33851" name="Equation" r:id="rId7" imgW="177480" imgH="241200" progId="Equation.DSMT4">
                <p:embed/>
              </p:oleObj>
            </a:graphicData>
          </a:graphic>
        </p:graphicFrame>
        <p:graphicFrame>
          <p:nvGraphicFramePr>
            <p:cNvPr id="33852" name="Object 60"/>
            <p:cNvGraphicFramePr>
              <a:graphicFrameLocks noChangeAspect="1"/>
            </p:cNvGraphicFramePr>
            <p:nvPr/>
          </p:nvGraphicFramePr>
          <p:xfrm>
            <a:off x="1636" y="11702"/>
            <a:ext cx="244" cy="255"/>
          </p:xfrm>
          <a:graphic>
            <a:graphicData uri="http://schemas.openxmlformats.org/presentationml/2006/ole">
              <p:oleObj spid="_x0000_s33852" name="Equation" r:id="rId8" imgW="152280" imgH="164880" progId="Equation.DSMT4">
                <p:embed/>
              </p:oleObj>
            </a:graphicData>
          </a:graphic>
        </p:graphicFrame>
        <p:graphicFrame>
          <p:nvGraphicFramePr>
            <p:cNvPr id="33853" name="Object 61"/>
            <p:cNvGraphicFramePr>
              <a:graphicFrameLocks noChangeAspect="1"/>
            </p:cNvGraphicFramePr>
            <p:nvPr/>
          </p:nvGraphicFramePr>
          <p:xfrm>
            <a:off x="2334" y="12274"/>
            <a:ext cx="244" cy="255"/>
          </p:xfrm>
          <a:graphic>
            <a:graphicData uri="http://schemas.openxmlformats.org/presentationml/2006/ole">
              <p:oleObj spid="_x0000_s33853" name="Equation" r:id="rId9" imgW="152280" imgH="164880" progId="Equation.DSMT4">
                <p:embed/>
              </p:oleObj>
            </a:graphicData>
          </a:graphic>
        </p:graphicFrame>
        <p:graphicFrame>
          <p:nvGraphicFramePr>
            <p:cNvPr id="33854" name="Object 62"/>
            <p:cNvGraphicFramePr>
              <a:graphicFrameLocks noChangeAspect="1"/>
            </p:cNvGraphicFramePr>
            <p:nvPr/>
          </p:nvGraphicFramePr>
          <p:xfrm>
            <a:off x="1574" y="12853"/>
            <a:ext cx="284" cy="334"/>
          </p:xfrm>
          <a:graphic>
            <a:graphicData uri="http://schemas.openxmlformats.org/presentationml/2006/ole">
              <p:oleObj spid="_x0000_s33854" name="Equation" r:id="rId10" imgW="177480" imgH="215640" progId="Equation.DSMT4">
                <p:embed/>
              </p:oleObj>
            </a:graphicData>
          </a:graphic>
        </p:graphicFrame>
        <p:graphicFrame>
          <p:nvGraphicFramePr>
            <p:cNvPr id="33855" name="Object 63"/>
            <p:cNvGraphicFramePr>
              <a:graphicFrameLocks noChangeAspect="1"/>
            </p:cNvGraphicFramePr>
            <p:nvPr/>
          </p:nvGraphicFramePr>
          <p:xfrm>
            <a:off x="3340" y="13761"/>
            <a:ext cx="304" cy="334"/>
          </p:xfrm>
          <a:graphic>
            <a:graphicData uri="http://schemas.openxmlformats.org/presentationml/2006/ole">
              <p:oleObj spid="_x0000_s33855" name="Equation" r:id="rId11" imgW="190440" imgH="215640" progId="Equation.DSMT4">
                <p:embed/>
              </p:oleObj>
            </a:graphicData>
          </a:graphic>
        </p:graphicFrame>
        <p:graphicFrame>
          <p:nvGraphicFramePr>
            <p:cNvPr id="33856" name="Object 64"/>
            <p:cNvGraphicFramePr>
              <a:graphicFrameLocks noChangeAspect="1"/>
            </p:cNvGraphicFramePr>
            <p:nvPr/>
          </p:nvGraphicFramePr>
          <p:xfrm>
            <a:off x="3652" y="14041"/>
            <a:ext cx="304" cy="373"/>
          </p:xfrm>
          <a:graphic>
            <a:graphicData uri="http://schemas.openxmlformats.org/presentationml/2006/ole">
              <p:oleObj spid="_x0000_s33856" name="Equation" r:id="rId12" imgW="190440" imgH="241200" progId="Equation.DSMT4">
                <p:embed/>
              </p:oleObj>
            </a:graphicData>
          </a:graphic>
        </p:graphicFrame>
        <p:graphicFrame>
          <p:nvGraphicFramePr>
            <p:cNvPr id="33857" name="Object 65"/>
            <p:cNvGraphicFramePr>
              <a:graphicFrameLocks noChangeAspect="1"/>
            </p:cNvGraphicFramePr>
            <p:nvPr/>
          </p:nvGraphicFramePr>
          <p:xfrm>
            <a:off x="2466" y="13805"/>
            <a:ext cx="284" cy="372"/>
          </p:xfrm>
          <a:graphic>
            <a:graphicData uri="http://schemas.openxmlformats.org/presentationml/2006/ole">
              <p:oleObj spid="_x0000_s33857" name="Equation" r:id="rId13" imgW="177480" imgH="241200" progId="Equation.DSMT4">
                <p:embed/>
              </p:oleObj>
            </a:graphicData>
          </a:graphic>
        </p:graphicFrame>
        <p:sp>
          <p:nvSpPr>
            <p:cNvPr id="33858" name="Line 66"/>
            <p:cNvSpPr>
              <a:spLocks noChangeShapeType="1"/>
            </p:cNvSpPr>
            <p:nvPr/>
          </p:nvSpPr>
          <p:spPr bwMode="auto">
            <a:xfrm>
              <a:off x="1854" y="12814"/>
              <a:ext cx="243" cy="2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59" name="Line 67"/>
            <p:cNvSpPr>
              <a:spLocks noChangeShapeType="1"/>
            </p:cNvSpPr>
            <p:nvPr/>
          </p:nvSpPr>
          <p:spPr bwMode="auto">
            <a:xfrm>
              <a:off x="2127" y="13043"/>
              <a:ext cx="242" cy="20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60" name="Line 68"/>
            <p:cNvSpPr>
              <a:spLocks noChangeShapeType="1"/>
            </p:cNvSpPr>
            <p:nvPr/>
          </p:nvSpPr>
          <p:spPr bwMode="auto">
            <a:xfrm>
              <a:off x="2410" y="13280"/>
              <a:ext cx="241" cy="2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61" name="Line 69"/>
            <p:cNvSpPr>
              <a:spLocks noChangeShapeType="1"/>
            </p:cNvSpPr>
            <p:nvPr/>
          </p:nvSpPr>
          <p:spPr bwMode="auto">
            <a:xfrm>
              <a:off x="2688" y="13516"/>
              <a:ext cx="234" cy="20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62" name="Line 70"/>
            <p:cNvSpPr>
              <a:spLocks noChangeShapeType="1"/>
            </p:cNvSpPr>
            <p:nvPr/>
          </p:nvSpPr>
          <p:spPr bwMode="auto">
            <a:xfrm>
              <a:off x="2946" y="13736"/>
              <a:ext cx="225" cy="20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63" name="Line 71"/>
            <p:cNvSpPr>
              <a:spLocks noChangeShapeType="1"/>
            </p:cNvSpPr>
            <p:nvPr/>
          </p:nvSpPr>
          <p:spPr bwMode="auto">
            <a:xfrm>
              <a:off x="2392" y="12544"/>
              <a:ext cx="137" cy="24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64" name="Line 72"/>
            <p:cNvSpPr>
              <a:spLocks noChangeShapeType="1"/>
            </p:cNvSpPr>
            <p:nvPr/>
          </p:nvSpPr>
          <p:spPr bwMode="auto">
            <a:xfrm>
              <a:off x="2553" y="12838"/>
              <a:ext cx="138" cy="24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65" name="Line 73"/>
            <p:cNvSpPr>
              <a:spLocks noChangeShapeType="1"/>
            </p:cNvSpPr>
            <p:nvPr/>
          </p:nvSpPr>
          <p:spPr bwMode="auto">
            <a:xfrm>
              <a:off x="2715" y="13128"/>
              <a:ext cx="137" cy="24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66" name="Line 74"/>
            <p:cNvSpPr>
              <a:spLocks noChangeShapeType="1"/>
            </p:cNvSpPr>
            <p:nvPr/>
          </p:nvSpPr>
          <p:spPr bwMode="auto">
            <a:xfrm>
              <a:off x="2877" y="13414"/>
              <a:ext cx="137" cy="24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67" name="Line 75"/>
            <p:cNvSpPr>
              <a:spLocks noChangeShapeType="1"/>
            </p:cNvSpPr>
            <p:nvPr/>
          </p:nvSpPr>
          <p:spPr bwMode="auto">
            <a:xfrm>
              <a:off x="3039" y="13691"/>
              <a:ext cx="137" cy="24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68" name="Line 76"/>
            <p:cNvSpPr>
              <a:spLocks noChangeShapeType="1"/>
            </p:cNvSpPr>
            <p:nvPr/>
          </p:nvSpPr>
          <p:spPr bwMode="auto">
            <a:xfrm flipV="1">
              <a:off x="2917" y="13658"/>
              <a:ext cx="89" cy="5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69" name="Line 77"/>
            <p:cNvSpPr>
              <a:spLocks noChangeShapeType="1"/>
            </p:cNvSpPr>
            <p:nvPr/>
          </p:nvSpPr>
          <p:spPr bwMode="auto">
            <a:xfrm flipV="1">
              <a:off x="2977" y="13725"/>
              <a:ext cx="77" cy="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70" name="Line 78"/>
            <p:cNvSpPr>
              <a:spLocks noChangeShapeType="1"/>
            </p:cNvSpPr>
            <p:nvPr/>
          </p:nvSpPr>
          <p:spPr bwMode="auto">
            <a:xfrm flipV="1">
              <a:off x="2859" y="13583"/>
              <a:ext cx="113" cy="6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71" name="Line 79"/>
            <p:cNvSpPr>
              <a:spLocks noChangeShapeType="1"/>
            </p:cNvSpPr>
            <p:nvPr/>
          </p:nvSpPr>
          <p:spPr bwMode="auto">
            <a:xfrm flipV="1">
              <a:off x="2793" y="13506"/>
              <a:ext cx="139" cy="8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72" name="Line 80"/>
            <p:cNvSpPr>
              <a:spLocks noChangeShapeType="1"/>
            </p:cNvSpPr>
            <p:nvPr/>
          </p:nvSpPr>
          <p:spPr bwMode="auto">
            <a:xfrm flipV="1">
              <a:off x="2724" y="13434"/>
              <a:ext cx="166" cy="10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73" name="Line 81"/>
            <p:cNvSpPr>
              <a:spLocks noChangeShapeType="1"/>
            </p:cNvSpPr>
            <p:nvPr/>
          </p:nvSpPr>
          <p:spPr bwMode="auto">
            <a:xfrm flipV="1">
              <a:off x="2646" y="13349"/>
              <a:ext cx="190" cy="12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74" name="Line 82"/>
            <p:cNvSpPr>
              <a:spLocks noChangeShapeType="1"/>
            </p:cNvSpPr>
            <p:nvPr/>
          </p:nvSpPr>
          <p:spPr bwMode="auto">
            <a:xfrm flipV="1">
              <a:off x="2578" y="13268"/>
              <a:ext cx="213" cy="14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75" name="Line 83"/>
            <p:cNvSpPr>
              <a:spLocks noChangeShapeType="1"/>
            </p:cNvSpPr>
            <p:nvPr/>
          </p:nvSpPr>
          <p:spPr bwMode="auto">
            <a:xfrm flipV="1">
              <a:off x="2497" y="13173"/>
              <a:ext cx="253" cy="1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76" name="Line 84"/>
            <p:cNvSpPr>
              <a:spLocks noChangeShapeType="1"/>
            </p:cNvSpPr>
            <p:nvPr/>
          </p:nvSpPr>
          <p:spPr bwMode="auto">
            <a:xfrm flipV="1">
              <a:off x="2396" y="13069"/>
              <a:ext cx="284" cy="19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77" name="Line 85"/>
            <p:cNvSpPr>
              <a:spLocks noChangeShapeType="1"/>
            </p:cNvSpPr>
            <p:nvPr/>
          </p:nvSpPr>
          <p:spPr bwMode="auto">
            <a:xfrm flipV="1">
              <a:off x="2308" y="12967"/>
              <a:ext cx="324" cy="2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78" name="Line 86"/>
            <p:cNvSpPr>
              <a:spLocks noChangeShapeType="1"/>
            </p:cNvSpPr>
            <p:nvPr/>
          </p:nvSpPr>
          <p:spPr bwMode="auto">
            <a:xfrm flipV="1">
              <a:off x="2227" y="12879"/>
              <a:ext cx="355" cy="24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79" name="Line 87"/>
            <p:cNvSpPr>
              <a:spLocks noChangeShapeType="1"/>
            </p:cNvSpPr>
            <p:nvPr/>
          </p:nvSpPr>
          <p:spPr bwMode="auto">
            <a:xfrm flipV="1">
              <a:off x="2143" y="12782"/>
              <a:ext cx="387" cy="26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80" name="Line 88"/>
            <p:cNvSpPr>
              <a:spLocks noChangeShapeType="1"/>
            </p:cNvSpPr>
            <p:nvPr/>
          </p:nvSpPr>
          <p:spPr bwMode="auto">
            <a:xfrm flipV="1">
              <a:off x="2061" y="12690"/>
              <a:ext cx="413" cy="28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3881" name="Line 89"/>
            <p:cNvSpPr>
              <a:spLocks noChangeShapeType="1"/>
            </p:cNvSpPr>
            <p:nvPr/>
          </p:nvSpPr>
          <p:spPr bwMode="auto">
            <a:xfrm flipV="1">
              <a:off x="1971" y="12612"/>
              <a:ext cx="464" cy="28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graphicFrame>
          <p:nvGraphicFramePr>
            <p:cNvPr id="33882" name="Object 90"/>
            <p:cNvGraphicFramePr>
              <a:graphicFrameLocks noChangeAspect="1"/>
            </p:cNvGraphicFramePr>
            <p:nvPr/>
          </p:nvGraphicFramePr>
          <p:xfrm>
            <a:off x="1494" y="12114"/>
            <a:ext cx="264" cy="376"/>
          </p:xfrm>
          <a:graphic>
            <a:graphicData uri="http://schemas.openxmlformats.org/presentationml/2006/ole">
              <p:oleObj spid="_x0000_s33882" name="Equation" r:id="rId14" imgW="164880" imgH="241200" progId="Equation.DSMT4">
                <p:embed/>
              </p:oleObj>
            </a:graphicData>
          </a:graphic>
        </p:graphicFrame>
        <p:graphicFrame>
          <p:nvGraphicFramePr>
            <p:cNvPr id="33883" name="Object 91"/>
            <p:cNvGraphicFramePr>
              <a:graphicFrameLocks noChangeAspect="1"/>
            </p:cNvGraphicFramePr>
            <p:nvPr/>
          </p:nvGraphicFramePr>
          <p:xfrm>
            <a:off x="2829" y="14274"/>
            <a:ext cx="285" cy="375"/>
          </p:xfrm>
          <a:graphic>
            <a:graphicData uri="http://schemas.openxmlformats.org/presentationml/2006/ole">
              <p:oleObj spid="_x0000_s33883" name="Equation" r:id="rId15" imgW="177480" imgH="241200" progId="Equation.DSMT4">
                <p:embed/>
              </p:oleObj>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smtClean="0"/>
              <a:t>§ 8. Пара сил. Момент пари сил</a:t>
            </a:r>
            <a:endParaRPr lang="uk-UA" dirty="0"/>
          </a:p>
        </p:txBody>
      </p:sp>
      <p:sp>
        <p:nvSpPr>
          <p:cNvPr id="3" name="Содержимое 2"/>
          <p:cNvSpPr>
            <a:spLocks noGrp="1"/>
          </p:cNvSpPr>
          <p:nvPr>
            <p:ph idx="1"/>
          </p:nvPr>
        </p:nvSpPr>
        <p:spPr>
          <a:xfrm>
            <a:off x="4714876" y="1447800"/>
            <a:ext cx="4218812" cy="2838456"/>
          </a:xfrm>
        </p:spPr>
        <p:txBody>
          <a:bodyPr>
            <a:normAutofit/>
          </a:bodyPr>
          <a:lstStyle/>
          <a:p>
            <a:pPr algn="just"/>
            <a:r>
              <a:rPr lang="uk-UA" sz="2400" b="1" dirty="0" smtClean="0"/>
              <a:t>Теорема (про перенесення пари сил в паралельну площину). </a:t>
            </a:r>
            <a:r>
              <a:rPr lang="uk-UA" sz="2400" b="1" i="1" dirty="0" smtClean="0"/>
              <a:t>Дія пари сил на тверде тіло не </a:t>
            </a:r>
            <a:r>
              <a:rPr lang="uk-UA" sz="2400" b="1" i="1" dirty="0" err="1" smtClean="0"/>
              <a:t>змінюєть-ся</a:t>
            </a:r>
            <a:r>
              <a:rPr lang="uk-UA" sz="2400" b="1" i="1" dirty="0" smtClean="0"/>
              <a:t> </a:t>
            </a:r>
            <a:r>
              <a:rPr lang="uk-UA" sz="2400" b="1" i="1" dirty="0" smtClean="0"/>
              <a:t>при перенесенні цієї пари сил в паралельну площину.</a:t>
            </a:r>
            <a:endParaRPr lang="uk-UA" sz="2400" dirty="0" smtClean="0"/>
          </a:p>
          <a:p>
            <a:endParaRPr lang="uk-UA" dirty="0"/>
          </a:p>
        </p:txBody>
      </p:sp>
      <p:grpSp>
        <p:nvGrpSpPr>
          <p:cNvPr id="34818" name="Group 2"/>
          <p:cNvGrpSpPr>
            <a:grpSpLocks noChangeAspect="1"/>
          </p:cNvGrpSpPr>
          <p:nvPr/>
        </p:nvGrpSpPr>
        <p:grpSpPr bwMode="auto">
          <a:xfrm>
            <a:off x="1142976" y="1357298"/>
            <a:ext cx="3733811" cy="4044962"/>
            <a:chOff x="2902" y="6736"/>
            <a:chExt cx="3927" cy="4227"/>
          </a:xfrm>
        </p:grpSpPr>
        <p:sp>
          <p:nvSpPr>
            <p:cNvPr id="34819" name="AutoShape 3"/>
            <p:cNvSpPr>
              <a:spLocks noChangeAspect="1" noChangeArrowheads="1"/>
            </p:cNvSpPr>
            <p:nvPr/>
          </p:nvSpPr>
          <p:spPr bwMode="auto">
            <a:xfrm>
              <a:off x="2902" y="6736"/>
              <a:ext cx="3927" cy="42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34820" name="Freeform 4"/>
            <p:cNvSpPr>
              <a:spLocks/>
            </p:cNvSpPr>
            <p:nvPr/>
          </p:nvSpPr>
          <p:spPr bwMode="auto">
            <a:xfrm>
              <a:off x="3011" y="6922"/>
              <a:ext cx="2883" cy="4041"/>
            </a:xfrm>
            <a:custGeom>
              <a:avLst/>
              <a:gdLst/>
              <a:ahLst/>
              <a:cxnLst>
                <a:cxn ang="0">
                  <a:pos x="2380" y="120"/>
                </a:cxn>
                <a:cxn ang="0">
                  <a:pos x="1540" y="120"/>
                </a:cxn>
                <a:cxn ang="0">
                  <a:pos x="700" y="840"/>
                </a:cxn>
                <a:cxn ang="0">
                  <a:pos x="100" y="2820"/>
                </a:cxn>
                <a:cxn ang="0">
                  <a:pos x="100" y="3540"/>
                </a:cxn>
                <a:cxn ang="0">
                  <a:pos x="700" y="3720"/>
                </a:cxn>
                <a:cxn ang="0">
                  <a:pos x="1420" y="5160"/>
                </a:cxn>
                <a:cxn ang="0">
                  <a:pos x="3340" y="4080"/>
                </a:cxn>
                <a:cxn ang="0">
                  <a:pos x="3580" y="1920"/>
                </a:cxn>
                <a:cxn ang="0">
                  <a:pos x="3460" y="840"/>
                </a:cxn>
                <a:cxn ang="0">
                  <a:pos x="2380" y="120"/>
                </a:cxn>
              </a:cxnLst>
              <a:rect l="0" t="0" r="r" b="b"/>
              <a:pathLst>
                <a:path w="3700" h="5220">
                  <a:moveTo>
                    <a:pt x="2380" y="120"/>
                  </a:moveTo>
                  <a:cubicBezTo>
                    <a:pt x="2060" y="0"/>
                    <a:pt x="1820" y="0"/>
                    <a:pt x="1540" y="120"/>
                  </a:cubicBezTo>
                  <a:cubicBezTo>
                    <a:pt x="1260" y="240"/>
                    <a:pt x="940" y="390"/>
                    <a:pt x="700" y="840"/>
                  </a:cubicBezTo>
                  <a:cubicBezTo>
                    <a:pt x="460" y="1290"/>
                    <a:pt x="200" y="2370"/>
                    <a:pt x="100" y="2820"/>
                  </a:cubicBezTo>
                  <a:cubicBezTo>
                    <a:pt x="0" y="3270"/>
                    <a:pt x="0" y="3390"/>
                    <a:pt x="100" y="3540"/>
                  </a:cubicBezTo>
                  <a:cubicBezTo>
                    <a:pt x="200" y="3690"/>
                    <a:pt x="480" y="3450"/>
                    <a:pt x="700" y="3720"/>
                  </a:cubicBezTo>
                  <a:cubicBezTo>
                    <a:pt x="920" y="3990"/>
                    <a:pt x="980" y="5100"/>
                    <a:pt x="1420" y="5160"/>
                  </a:cubicBezTo>
                  <a:cubicBezTo>
                    <a:pt x="1860" y="5220"/>
                    <a:pt x="2980" y="4620"/>
                    <a:pt x="3340" y="4080"/>
                  </a:cubicBezTo>
                  <a:cubicBezTo>
                    <a:pt x="3700" y="3540"/>
                    <a:pt x="3560" y="2460"/>
                    <a:pt x="3580" y="1920"/>
                  </a:cubicBezTo>
                  <a:cubicBezTo>
                    <a:pt x="3600" y="1380"/>
                    <a:pt x="3660" y="1140"/>
                    <a:pt x="3460" y="840"/>
                  </a:cubicBezTo>
                  <a:cubicBezTo>
                    <a:pt x="3260" y="540"/>
                    <a:pt x="2700" y="240"/>
                    <a:pt x="2380" y="120"/>
                  </a:cubicBezTo>
                  <a:close/>
                </a:path>
              </a:pathLst>
            </a:cu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21" name="Line 5"/>
            <p:cNvSpPr>
              <a:spLocks noChangeShapeType="1"/>
            </p:cNvSpPr>
            <p:nvPr/>
          </p:nvSpPr>
          <p:spPr bwMode="auto">
            <a:xfrm flipH="1">
              <a:off x="3090" y="7015"/>
              <a:ext cx="748" cy="11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22" name="Line 6"/>
            <p:cNvSpPr>
              <a:spLocks noChangeShapeType="1"/>
            </p:cNvSpPr>
            <p:nvPr/>
          </p:nvSpPr>
          <p:spPr bwMode="auto">
            <a:xfrm>
              <a:off x="3838" y="7015"/>
              <a:ext cx="2804"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23" name="Line 7"/>
            <p:cNvSpPr>
              <a:spLocks noChangeShapeType="1"/>
            </p:cNvSpPr>
            <p:nvPr/>
          </p:nvSpPr>
          <p:spPr bwMode="auto">
            <a:xfrm flipH="1">
              <a:off x="5894" y="7015"/>
              <a:ext cx="748" cy="11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24" name="Line 8"/>
            <p:cNvSpPr>
              <a:spLocks noChangeShapeType="1"/>
            </p:cNvSpPr>
            <p:nvPr/>
          </p:nvSpPr>
          <p:spPr bwMode="auto">
            <a:xfrm flipV="1">
              <a:off x="3090" y="8130"/>
              <a:ext cx="2804"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25" name="Line 9"/>
            <p:cNvSpPr>
              <a:spLocks noChangeShapeType="1"/>
            </p:cNvSpPr>
            <p:nvPr/>
          </p:nvSpPr>
          <p:spPr bwMode="auto">
            <a:xfrm flipH="1">
              <a:off x="2903" y="8966"/>
              <a:ext cx="748" cy="11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26" name="Line 10"/>
            <p:cNvSpPr>
              <a:spLocks noChangeShapeType="1"/>
            </p:cNvSpPr>
            <p:nvPr/>
          </p:nvSpPr>
          <p:spPr bwMode="auto">
            <a:xfrm>
              <a:off x="3651" y="8966"/>
              <a:ext cx="2804"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27" name="Line 11"/>
            <p:cNvSpPr>
              <a:spLocks noChangeShapeType="1"/>
            </p:cNvSpPr>
            <p:nvPr/>
          </p:nvSpPr>
          <p:spPr bwMode="auto">
            <a:xfrm flipH="1">
              <a:off x="5707" y="8966"/>
              <a:ext cx="748" cy="11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28" name="Line 12"/>
            <p:cNvSpPr>
              <a:spLocks noChangeShapeType="1"/>
            </p:cNvSpPr>
            <p:nvPr/>
          </p:nvSpPr>
          <p:spPr bwMode="auto">
            <a:xfrm flipV="1">
              <a:off x="2903" y="10081"/>
              <a:ext cx="2804"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29" name="Line 13"/>
            <p:cNvSpPr>
              <a:spLocks noChangeShapeType="1"/>
            </p:cNvSpPr>
            <p:nvPr/>
          </p:nvSpPr>
          <p:spPr bwMode="auto">
            <a:xfrm flipH="1">
              <a:off x="4398" y="7015"/>
              <a:ext cx="748" cy="11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30" name="Line 14"/>
            <p:cNvSpPr>
              <a:spLocks noChangeShapeType="1"/>
            </p:cNvSpPr>
            <p:nvPr/>
          </p:nvSpPr>
          <p:spPr bwMode="auto">
            <a:xfrm flipH="1">
              <a:off x="4398" y="8966"/>
              <a:ext cx="748" cy="111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31" name="Line 15"/>
            <p:cNvSpPr>
              <a:spLocks noChangeShapeType="1"/>
            </p:cNvSpPr>
            <p:nvPr/>
          </p:nvSpPr>
          <p:spPr bwMode="auto">
            <a:xfrm>
              <a:off x="4398" y="8130"/>
              <a:ext cx="0" cy="1951"/>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32" name="Line 16"/>
            <p:cNvSpPr>
              <a:spLocks noChangeShapeType="1"/>
            </p:cNvSpPr>
            <p:nvPr/>
          </p:nvSpPr>
          <p:spPr bwMode="auto">
            <a:xfrm>
              <a:off x="5146" y="7015"/>
              <a:ext cx="0" cy="1951"/>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33" name="Line 17"/>
            <p:cNvSpPr>
              <a:spLocks noChangeShapeType="1"/>
            </p:cNvSpPr>
            <p:nvPr/>
          </p:nvSpPr>
          <p:spPr bwMode="auto">
            <a:xfrm>
              <a:off x="4398" y="8130"/>
              <a:ext cx="748" cy="836"/>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34" name="Line 18"/>
            <p:cNvSpPr>
              <a:spLocks noChangeShapeType="1"/>
            </p:cNvSpPr>
            <p:nvPr/>
          </p:nvSpPr>
          <p:spPr bwMode="auto">
            <a:xfrm flipH="1">
              <a:off x="4398" y="7015"/>
              <a:ext cx="748" cy="3066"/>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4835" name="Line 19"/>
            <p:cNvSpPr>
              <a:spLocks noChangeShapeType="1"/>
            </p:cNvSpPr>
            <p:nvPr/>
          </p:nvSpPr>
          <p:spPr bwMode="auto">
            <a:xfrm>
              <a:off x="4772" y="8548"/>
              <a:ext cx="2057"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4836" name="Line 20"/>
            <p:cNvSpPr>
              <a:spLocks noChangeShapeType="1"/>
            </p:cNvSpPr>
            <p:nvPr/>
          </p:nvSpPr>
          <p:spPr bwMode="auto">
            <a:xfrm flipH="1">
              <a:off x="2902" y="8548"/>
              <a:ext cx="187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4837" name="Line 21"/>
            <p:cNvSpPr>
              <a:spLocks noChangeShapeType="1"/>
            </p:cNvSpPr>
            <p:nvPr/>
          </p:nvSpPr>
          <p:spPr bwMode="auto">
            <a:xfrm flipH="1">
              <a:off x="4305" y="7015"/>
              <a:ext cx="841"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4838" name="Line 22"/>
            <p:cNvSpPr>
              <a:spLocks noChangeShapeType="1"/>
            </p:cNvSpPr>
            <p:nvPr/>
          </p:nvSpPr>
          <p:spPr bwMode="auto">
            <a:xfrm flipH="1">
              <a:off x="4305" y="8966"/>
              <a:ext cx="841"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4839" name="Line 23"/>
            <p:cNvSpPr>
              <a:spLocks noChangeShapeType="1"/>
            </p:cNvSpPr>
            <p:nvPr/>
          </p:nvSpPr>
          <p:spPr bwMode="auto">
            <a:xfrm flipH="1">
              <a:off x="3557" y="10081"/>
              <a:ext cx="841"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4840" name="Line 24"/>
            <p:cNvSpPr>
              <a:spLocks noChangeShapeType="1"/>
            </p:cNvSpPr>
            <p:nvPr/>
          </p:nvSpPr>
          <p:spPr bwMode="auto">
            <a:xfrm>
              <a:off x="5146" y="8966"/>
              <a:ext cx="842"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4841" name="Line 25"/>
            <p:cNvSpPr>
              <a:spLocks noChangeShapeType="1"/>
            </p:cNvSpPr>
            <p:nvPr/>
          </p:nvSpPr>
          <p:spPr bwMode="auto">
            <a:xfrm>
              <a:off x="4398" y="10081"/>
              <a:ext cx="842" cy="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34842" name="Object 26"/>
            <p:cNvGraphicFramePr>
              <a:graphicFrameLocks noChangeAspect="1"/>
            </p:cNvGraphicFramePr>
            <p:nvPr/>
          </p:nvGraphicFramePr>
          <p:xfrm>
            <a:off x="5545" y="8669"/>
            <a:ext cx="235" cy="289"/>
          </p:xfrm>
          <a:graphic>
            <a:graphicData uri="http://schemas.openxmlformats.org/presentationml/2006/ole">
              <p:oleObj spid="_x0000_s34842" name="Equation" r:id="rId3" imgW="190440" imgH="241200" progId="Equation.DSMT4">
                <p:embed/>
              </p:oleObj>
            </a:graphicData>
          </a:graphic>
        </p:graphicFrame>
        <p:graphicFrame>
          <p:nvGraphicFramePr>
            <p:cNvPr id="34843" name="Object 27"/>
            <p:cNvGraphicFramePr>
              <a:graphicFrameLocks noChangeAspect="1"/>
            </p:cNvGraphicFramePr>
            <p:nvPr/>
          </p:nvGraphicFramePr>
          <p:xfrm>
            <a:off x="4398" y="8687"/>
            <a:ext cx="218" cy="289"/>
          </p:xfrm>
          <a:graphic>
            <a:graphicData uri="http://schemas.openxmlformats.org/presentationml/2006/ole">
              <p:oleObj spid="_x0000_s34843" name="Equation" r:id="rId4" imgW="177480" imgH="241200" progId="Equation.DSMT4">
                <p:embed/>
              </p:oleObj>
            </a:graphicData>
          </a:graphic>
        </p:graphicFrame>
        <p:graphicFrame>
          <p:nvGraphicFramePr>
            <p:cNvPr id="34844" name="Object 28"/>
            <p:cNvGraphicFramePr>
              <a:graphicFrameLocks noChangeAspect="1"/>
            </p:cNvGraphicFramePr>
            <p:nvPr/>
          </p:nvGraphicFramePr>
          <p:xfrm>
            <a:off x="3744" y="10081"/>
            <a:ext cx="235" cy="290"/>
          </p:xfrm>
          <a:graphic>
            <a:graphicData uri="http://schemas.openxmlformats.org/presentationml/2006/ole">
              <p:oleObj spid="_x0000_s34844" name="Equation" r:id="rId5" imgW="190440" imgH="241200" progId="Equation.DSMT4">
                <p:embed/>
              </p:oleObj>
            </a:graphicData>
          </a:graphic>
        </p:graphicFrame>
        <p:graphicFrame>
          <p:nvGraphicFramePr>
            <p:cNvPr id="34845" name="Object 29"/>
            <p:cNvGraphicFramePr>
              <a:graphicFrameLocks noChangeAspect="1"/>
            </p:cNvGraphicFramePr>
            <p:nvPr/>
          </p:nvGraphicFramePr>
          <p:xfrm>
            <a:off x="4866" y="10081"/>
            <a:ext cx="218" cy="290"/>
          </p:xfrm>
          <a:graphic>
            <a:graphicData uri="http://schemas.openxmlformats.org/presentationml/2006/ole">
              <p:oleObj spid="_x0000_s34845" name="Equation" r:id="rId6" imgW="177480" imgH="241200" progId="Equation.DSMT4">
                <p:embed/>
              </p:oleObj>
            </a:graphicData>
          </a:graphic>
        </p:graphicFrame>
        <p:sp>
          <p:nvSpPr>
            <p:cNvPr id="34846" name="Line 30"/>
            <p:cNvSpPr>
              <a:spLocks noChangeShapeType="1"/>
            </p:cNvSpPr>
            <p:nvPr/>
          </p:nvSpPr>
          <p:spPr bwMode="auto">
            <a:xfrm>
              <a:off x="4398" y="8130"/>
              <a:ext cx="842"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34847" name="Object 31"/>
            <p:cNvGraphicFramePr>
              <a:graphicFrameLocks noChangeAspect="1"/>
            </p:cNvGraphicFramePr>
            <p:nvPr/>
          </p:nvGraphicFramePr>
          <p:xfrm>
            <a:off x="4398" y="6736"/>
            <a:ext cx="218" cy="290"/>
          </p:xfrm>
          <a:graphic>
            <a:graphicData uri="http://schemas.openxmlformats.org/presentationml/2006/ole">
              <p:oleObj spid="_x0000_s34847" name="Equation" r:id="rId7" imgW="177480" imgH="241200" progId="Equation.DSMT4">
                <p:embed/>
              </p:oleObj>
            </a:graphicData>
          </a:graphic>
        </p:graphicFrame>
        <p:graphicFrame>
          <p:nvGraphicFramePr>
            <p:cNvPr id="34848" name="Object 32"/>
            <p:cNvGraphicFramePr>
              <a:graphicFrameLocks noChangeAspect="1"/>
            </p:cNvGraphicFramePr>
            <p:nvPr/>
          </p:nvGraphicFramePr>
          <p:xfrm>
            <a:off x="4866" y="8130"/>
            <a:ext cx="218" cy="289"/>
          </p:xfrm>
          <a:graphic>
            <a:graphicData uri="http://schemas.openxmlformats.org/presentationml/2006/ole">
              <p:oleObj spid="_x0000_s34848" name="Equation" r:id="rId8" imgW="177480" imgH="241200" progId="Equation.DSMT4">
                <p:embed/>
              </p:oleObj>
            </a:graphicData>
          </a:graphic>
        </p:graphicFrame>
        <p:graphicFrame>
          <p:nvGraphicFramePr>
            <p:cNvPr id="34849" name="Object 33"/>
            <p:cNvGraphicFramePr>
              <a:graphicFrameLocks noChangeAspect="1"/>
            </p:cNvGraphicFramePr>
            <p:nvPr/>
          </p:nvGraphicFramePr>
          <p:xfrm>
            <a:off x="2996" y="8269"/>
            <a:ext cx="219" cy="305"/>
          </p:xfrm>
          <a:graphic>
            <a:graphicData uri="http://schemas.openxmlformats.org/presentationml/2006/ole">
              <p:oleObj spid="_x0000_s34849" name="Equation" r:id="rId9" imgW="177480" imgH="241200" progId="Equation.DSMT4">
                <p:embed/>
              </p:oleObj>
            </a:graphicData>
          </a:graphic>
        </p:graphicFrame>
        <p:graphicFrame>
          <p:nvGraphicFramePr>
            <p:cNvPr id="34850" name="Object 34"/>
            <p:cNvGraphicFramePr>
              <a:graphicFrameLocks noChangeAspect="1"/>
            </p:cNvGraphicFramePr>
            <p:nvPr/>
          </p:nvGraphicFramePr>
          <p:xfrm>
            <a:off x="6455" y="8269"/>
            <a:ext cx="218" cy="289"/>
          </p:xfrm>
          <a:graphic>
            <a:graphicData uri="http://schemas.openxmlformats.org/presentationml/2006/ole">
              <p:oleObj spid="_x0000_s34850" name="Equation" r:id="rId10" imgW="177480" imgH="241200" progId="Equation.DSMT4">
                <p:embed/>
              </p:oleObj>
            </a:graphicData>
          </a:graphic>
        </p:graphicFrame>
        <p:graphicFrame>
          <p:nvGraphicFramePr>
            <p:cNvPr id="34851" name="Object 35"/>
            <p:cNvGraphicFramePr>
              <a:graphicFrameLocks noChangeAspect="1"/>
            </p:cNvGraphicFramePr>
            <p:nvPr/>
          </p:nvGraphicFramePr>
          <p:xfrm>
            <a:off x="4305" y="10081"/>
            <a:ext cx="234" cy="274"/>
          </p:xfrm>
          <a:graphic>
            <a:graphicData uri="http://schemas.openxmlformats.org/presentationml/2006/ole">
              <p:oleObj spid="_x0000_s34851" name="Equation" r:id="rId11" imgW="190440" imgH="228600" progId="Equation.DSMT4">
                <p:embed/>
              </p:oleObj>
            </a:graphicData>
          </a:graphic>
        </p:graphicFrame>
        <p:graphicFrame>
          <p:nvGraphicFramePr>
            <p:cNvPr id="34852" name="Object 36"/>
            <p:cNvGraphicFramePr>
              <a:graphicFrameLocks noChangeAspect="1"/>
            </p:cNvGraphicFramePr>
            <p:nvPr/>
          </p:nvGraphicFramePr>
          <p:xfrm>
            <a:off x="4118" y="8130"/>
            <a:ext cx="187" cy="199"/>
          </p:xfrm>
          <a:graphic>
            <a:graphicData uri="http://schemas.openxmlformats.org/presentationml/2006/ole">
              <p:oleObj spid="_x0000_s34852" name="Equation" r:id="rId12" imgW="152280" imgH="164880" progId="Equation.DSMT4">
                <p:embed/>
              </p:oleObj>
            </a:graphicData>
          </a:graphic>
        </p:graphicFrame>
        <p:graphicFrame>
          <p:nvGraphicFramePr>
            <p:cNvPr id="34853" name="Object 37"/>
            <p:cNvGraphicFramePr>
              <a:graphicFrameLocks noChangeAspect="1"/>
            </p:cNvGraphicFramePr>
            <p:nvPr/>
          </p:nvGraphicFramePr>
          <p:xfrm>
            <a:off x="5146" y="8966"/>
            <a:ext cx="235" cy="274"/>
          </p:xfrm>
          <a:graphic>
            <a:graphicData uri="http://schemas.openxmlformats.org/presentationml/2006/ole">
              <p:oleObj spid="_x0000_s34853" name="Equation" r:id="rId13" imgW="190440" imgH="228600" progId="Equation.DSMT4">
                <p:embed/>
              </p:oleObj>
            </a:graphicData>
          </a:graphic>
        </p:graphicFrame>
        <p:graphicFrame>
          <p:nvGraphicFramePr>
            <p:cNvPr id="34854" name="Object 38"/>
            <p:cNvGraphicFramePr>
              <a:graphicFrameLocks noChangeAspect="1"/>
            </p:cNvGraphicFramePr>
            <p:nvPr/>
          </p:nvGraphicFramePr>
          <p:xfrm>
            <a:off x="5146" y="7015"/>
            <a:ext cx="188" cy="199"/>
          </p:xfrm>
          <a:graphic>
            <a:graphicData uri="http://schemas.openxmlformats.org/presentationml/2006/ole">
              <p:oleObj spid="_x0000_s34854" name="Equation" r:id="rId14" imgW="152280" imgH="164880" progId="Equation.DSMT4">
                <p:embed/>
              </p:oleObj>
            </a:graphicData>
          </a:graphic>
        </p:graphicFrame>
        <p:graphicFrame>
          <p:nvGraphicFramePr>
            <p:cNvPr id="34855" name="Object 39"/>
            <p:cNvGraphicFramePr>
              <a:graphicFrameLocks noChangeAspect="1"/>
            </p:cNvGraphicFramePr>
            <p:nvPr/>
          </p:nvGraphicFramePr>
          <p:xfrm>
            <a:off x="5988" y="7015"/>
            <a:ext cx="281" cy="275"/>
          </p:xfrm>
          <a:graphic>
            <a:graphicData uri="http://schemas.openxmlformats.org/presentationml/2006/ole">
              <p:oleObj spid="_x0000_s34855" name="Equation" r:id="rId15" imgW="228600" imgH="228600" progId="Equation.DSMT4">
                <p:embed/>
              </p:oleObj>
            </a:graphicData>
          </a:graphic>
        </p:graphicFrame>
        <p:graphicFrame>
          <p:nvGraphicFramePr>
            <p:cNvPr id="34856" name="Object 40"/>
            <p:cNvGraphicFramePr>
              <a:graphicFrameLocks noChangeAspect="1"/>
            </p:cNvGraphicFramePr>
            <p:nvPr/>
          </p:nvGraphicFramePr>
          <p:xfrm>
            <a:off x="5801" y="8966"/>
            <a:ext cx="281" cy="275"/>
          </p:xfrm>
          <a:graphic>
            <a:graphicData uri="http://schemas.openxmlformats.org/presentationml/2006/ole">
              <p:oleObj spid="_x0000_s34856" name="Equation" r:id="rId16" imgW="228600" imgH="228600" progId="Equation.DSMT4">
                <p:embed/>
              </p:oleObj>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smtClean="0"/>
              <a:t>§ 8. Пара сил. Момент пари сил</a:t>
            </a:r>
            <a:endParaRPr lang="uk-UA" dirty="0"/>
          </a:p>
        </p:txBody>
      </p:sp>
      <p:sp>
        <p:nvSpPr>
          <p:cNvPr id="3" name="Содержимое 2"/>
          <p:cNvSpPr>
            <a:spLocks noGrp="1"/>
          </p:cNvSpPr>
          <p:nvPr>
            <p:ph idx="1"/>
          </p:nvPr>
        </p:nvSpPr>
        <p:spPr>
          <a:xfrm>
            <a:off x="1435608" y="1447800"/>
            <a:ext cx="7498080" cy="5053034"/>
          </a:xfrm>
        </p:spPr>
        <p:txBody>
          <a:bodyPr>
            <a:normAutofit fontScale="92500" lnSpcReduction="10000"/>
          </a:bodyPr>
          <a:lstStyle/>
          <a:p>
            <a:pPr algn="just"/>
            <a:r>
              <a:rPr lang="uk-UA" sz="2000" b="1" dirty="0" smtClean="0"/>
              <a:t>Теорема (про суму моментів сил, що утворюють пару). </a:t>
            </a:r>
            <a:r>
              <a:rPr lang="uk-UA" sz="2000" b="1" i="1" dirty="0" smtClean="0"/>
              <a:t>Сума моментів сил, що утворюють пару, відносно будь-якої довільної точки не залежить від вибору точки і дорівнює моменту пари сил</a:t>
            </a:r>
            <a:r>
              <a:rPr lang="uk-UA" sz="2000" b="1" i="1" dirty="0" smtClean="0"/>
              <a:t>.</a:t>
            </a:r>
          </a:p>
          <a:p>
            <a:pPr algn="just"/>
            <a:endParaRPr lang="uk-UA" sz="2200" b="1" i="1" dirty="0" smtClean="0"/>
          </a:p>
          <a:p>
            <a:pPr algn="just"/>
            <a:endParaRPr lang="uk-UA" sz="2200" b="1" i="1" dirty="0" smtClean="0"/>
          </a:p>
          <a:p>
            <a:pPr algn="just"/>
            <a:endParaRPr lang="uk-UA" sz="2200" b="1" i="1" dirty="0" smtClean="0"/>
          </a:p>
          <a:p>
            <a:pPr algn="just"/>
            <a:endParaRPr lang="uk-UA" sz="2200" b="1" i="1" dirty="0" smtClean="0"/>
          </a:p>
          <a:p>
            <a:pPr algn="just"/>
            <a:endParaRPr lang="uk-UA" sz="2200" b="1" i="1" dirty="0" smtClean="0"/>
          </a:p>
          <a:p>
            <a:pPr algn="just"/>
            <a:endParaRPr lang="uk-UA" sz="2200" b="1" i="1" dirty="0" smtClean="0"/>
          </a:p>
          <a:p>
            <a:pPr algn="just"/>
            <a:endParaRPr lang="uk-UA" sz="2200" b="1" i="1" dirty="0" smtClean="0"/>
          </a:p>
          <a:p>
            <a:pPr algn="just"/>
            <a:r>
              <a:rPr lang="uk-UA" sz="2000" i="1" dirty="0" smtClean="0"/>
              <a:t>Момент пари сил дорівнює моменту однієї сили відносно точки прикладання другої сили цієї пари сил</a:t>
            </a:r>
            <a:r>
              <a:rPr lang="uk-UA" sz="2000" i="1" dirty="0" smtClean="0"/>
              <a:t>.</a:t>
            </a:r>
          </a:p>
          <a:p>
            <a:pPr algn="just"/>
            <a:r>
              <a:rPr lang="uk-UA" sz="2000" i="1" dirty="0" smtClean="0"/>
              <a:t>сума алгебраїчних моментів сил пари відносно довільної точки в площині дії пари сил, дорівнює алгебраїчному моменту пари сил:</a:t>
            </a:r>
            <a:endParaRPr lang="uk-UA" sz="2000" dirty="0" smtClean="0"/>
          </a:p>
          <a:p>
            <a:pPr algn="just"/>
            <a:endParaRPr lang="uk-UA" sz="2000" dirty="0" smtClean="0"/>
          </a:p>
          <a:p>
            <a:pPr algn="just"/>
            <a:endParaRPr lang="uk-UA" sz="2200" dirty="0" smtClean="0"/>
          </a:p>
          <a:p>
            <a:endParaRPr lang="uk-UA" dirty="0"/>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5841" name="Object 1"/>
          <p:cNvGraphicFramePr>
            <a:graphicFrameLocks noChangeAspect="1"/>
          </p:cNvGraphicFramePr>
          <p:nvPr/>
        </p:nvGraphicFramePr>
        <p:xfrm>
          <a:off x="4643438" y="2571744"/>
          <a:ext cx="2895790" cy="357190"/>
        </p:xfrm>
        <a:graphic>
          <a:graphicData uri="http://schemas.openxmlformats.org/presentationml/2006/ole">
            <p:oleObj spid="_x0000_s35841" name="Equation" r:id="rId3" imgW="2159000" imgH="266700" progId="Equation.DSMT4">
              <p:embed/>
            </p:oleObj>
          </a:graphicData>
        </a:graphic>
      </p:graphicFrame>
      <p:grpSp>
        <p:nvGrpSpPr>
          <p:cNvPr id="35843" name="Group 3"/>
          <p:cNvGrpSpPr>
            <a:grpSpLocks/>
          </p:cNvGrpSpPr>
          <p:nvPr/>
        </p:nvGrpSpPr>
        <p:grpSpPr bwMode="auto">
          <a:xfrm>
            <a:off x="1357290" y="2571744"/>
            <a:ext cx="2546350" cy="2328862"/>
            <a:chOff x="1575" y="8874"/>
            <a:chExt cx="4011" cy="3668"/>
          </a:xfrm>
        </p:grpSpPr>
        <p:sp>
          <p:nvSpPr>
            <p:cNvPr id="35844" name="Freeform 4"/>
            <p:cNvSpPr>
              <a:spLocks/>
            </p:cNvSpPr>
            <p:nvPr/>
          </p:nvSpPr>
          <p:spPr bwMode="auto">
            <a:xfrm>
              <a:off x="1575" y="8874"/>
              <a:ext cx="3920" cy="3420"/>
            </a:xfrm>
            <a:custGeom>
              <a:avLst/>
              <a:gdLst/>
              <a:ahLst/>
              <a:cxnLst>
                <a:cxn ang="0">
                  <a:pos x="1640" y="150"/>
                </a:cxn>
                <a:cxn ang="0">
                  <a:pos x="3440" y="510"/>
                </a:cxn>
                <a:cxn ang="0">
                  <a:pos x="3560" y="1950"/>
                </a:cxn>
                <a:cxn ang="0">
                  <a:pos x="3800" y="3210"/>
                </a:cxn>
                <a:cxn ang="0">
                  <a:pos x="2840" y="4470"/>
                </a:cxn>
                <a:cxn ang="0">
                  <a:pos x="1520" y="4110"/>
                </a:cxn>
                <a:cxn ang="0">
                  <a:pos x="320" y="4290"/>
                </a:cxn>
                <a:cxn ang="0">
                  <a:pos x="80" y="2130"/>
                </a:cxn>
                <a:cxn ang="0">
                  <a:pos x="800" y="330"/>
                </a:cxn>
                <a:cxn ang="0">
                  <a:pos x="1400" y="150"/>
                </a:cxn>
                <a:cxn ang="0">
                  <a:pos x="1640" y="150"/>
                </a:cxn>
              </a:cxnLst>
              <a:rect l="0" t="0" r="r" b="b"/>
              <a:pathLst>
                <a:path w="3920" h="4620">
                  <a:moveTo>
                    <a:pt x="1640" y="150"/>
                  </a:moveTo>
                  <a:cubicBezTo>
                    <a:pt x="1980" y="210"/>
                    <a:pt x="3120" y="210"/>
                    <a:pt x="3440" y="510"/>
                  </a:cubicBezTo>
                  <a:cubicBezTo>
                    <a:pt x="3760" y="810"/>
                    <a:pt x="3500" y="1500"/>
                    <a:pt x="3560" y="1950"/>
                  </a:cubicBezTo>
                  <a:cubicBezTo>
                    <a:pt x="3620" y="2400"/>
                    <a:pt x="3920" y="2790"/>
                    <a:pt x="3800" y="3210"/>
                  </a:cubicBezTo>
                  <a:cubicBezTo>
                    <a:pt x="3680" y="3630"/>
                    <a:pt x="3220" y="4320"/>
                    <a:pt x="2840" y="4470"/>
                  </a:cubicBezTo>
                  <a:cubicBezTo>
                    <a:pt x="2460" y="4620"/>
                    <a:pt x="1940" y="4140"/>
                    <a:pt x="1520" y="4110"/>
                  </a:cubicBezTo>
                  <a:cubicBezTo>
                    <a:pt x="1100" y="4080"/>
                    <a:pt x="560" y="4620"/>
                    <a:pt x="320" y="4290"/>
                  </a:cubicBezTo>
                  <a:cubicBezTo>
                    <a:pt x="80" y="3960"/>
                    <a:pt x="0" y="2790"/>
                    <a:pt x="80" y="2130"/>
                  </a:cubicBezTo>
                  <a:cubicBezTo>
                    <a:pt x="160" y="1470"/>
                    <a:pt x="580" y="660"/>
                    <a:pt x="800" y="330"/>
                  </a:cubicBezTo>
                  <a:cubicBezTo>
                    <a:pt x="1020" y="0"/>
                    <a:pt x="1260" y="180"/>
                    <a:pt x="1400" y="150"/>
                  </a:cubicBezTo>
                  <a:cubicBezTo>
                    <a:pt x="1540" y="120"/>
                    <a:pt x="1300" y="90"/>
                    <a:pt x="1640" y="150"/>
                  </a:cubicBezTo>
                  <a:close/>
                </a:path>
              </a:pathLst>
            </a:cu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5845" name="Line 5"/>
            <p:cNvSpPr>
              <a:spLocks noChangeShapeType="1"/>
            </p:cNvSpPr>
            <p:nvPr/>
          </p:nvSpPr>
          <p:spPr bwMode="auto">
            <a:xfrm flipH="1" flipV="1">
              <a:off x="4175" y="10646"/>
              <a:ext cx="1201" cy="179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5846" name="Line 6"/>
            <p:cNvSpPr>
              <a:spLocks noChangeShapeType="1"/>
            </p:cNvSpPr>
            <p:nvPr/>
          </p:nvSpPr>
          <p:spPr bwMode="auto">
            <a:xfrm flipV="1">
              <a:off x="4175" y="9566"/>
              <a:ext cx="360" cy="10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5847" name="Line 7"/>
            <p:cNvSpPr>
              <a:spLocks noChangeShapeType="1"/>
            </p:cNvSpPr>
            <p:nvPr/>
          </p:nvSpPr>
          <p:spPr bwMode="auto">
            <a:xfrm flipH="1" flipV="1">
              <a:off x="2855" y="10465"/>
              <a:ext cx="2521" cy="19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5848" name="Line 8"/>
            <p:cNvSpPr>
              <a:spLocks noChangeShapeType="1"/>
            </p:cNvSpPr>
            <p:nvPr/>
          </p:nvSpPr>
          <p:spPr bwMode="auto">
            <a:xfrm>
              <a:off x="2855" y="10465"/>
              <a:ext cx="1320" cy="18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5849" name="Line 9"/>
            <p:cNvSpPr>
              <a:spLocks noChangeShapeType="1"/>
            </p:cNvSpPr>
            <p:nvPr/>
          </p:nvSpPr>
          <p:spPr bwMode="auto">
            <a:xfrm flipH="1">
              <a:off x="2375" y="10465"/>
              <a:ext cx="480" cy="10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35850" name="Object 10"/>
            <p:cNvGraphicFramePr>
              <a:graphicFrameLocks noChangeAspect="1"/>
            </p:cNvGraphicFramePr>
            <p:nvPr/>
          </p:nvGraphicFramePr>
          <p:xfrm>
            <a:off x="2375" y="11545"/>
            <a:ext cx="321" cy="372"/>
          </p:xfrm>
          <a:graphic>
            <a:graphicData uri="http://schemas.openxmlformats.org/presentationml/2006/ole">
              <p:oleObj spid="_x0000_s35850" name="Equation" r:id="rId4" imgW="203040" imgH="241200" progId="Equation.DSMT4">
                <p:embed/>
              </p:oleObj>
            </a:graphicData>
          </a:graphic>
        </p:graphicFrame>
        <p:graphicFrame>
          <p:nvGraphicFramePr>
            <p:cNvPr id="35851" name="Object 11"/>
            <p:cNvGraphicFramePr>
              <a:graphicFrameLocks noChangeAspect="1"/>
            </p:cNvGraphicFramePr>
            <p:nvPr/>
          </p:nvGraphicFramePr>
          <p:xfrm>
            <a:off x="4535" y="9566"/>
            <a:ext cx="321" cy="372"/>
          </p:xfrm>
          <a:graphic>
            <a:graphicData uri="http://schemas.openxmlformats.org/presentationml/2006/ole">
              <p:oleObj spid="_x0000_s35851" name="Equation" r:id="rId5" imgW="203040" imgH="241200" progId="Equation.DSMT4">
                <p:embed/>
              </p:oleObj>
            </a:graphicData>
          </a:graphic>
        </p:graphicFrame>
        <p:graphicFrame>
          <p:nvGraphicFramePr>
            <p:cNvPr id="35852" name="Object 12"/>
            <p:cNvGraphicFramePr>
              <a:graphicFrameLocks noChangeAspect="1"/>
            </p:cNvGraphicFramePr>
            <p:nvPr/>
          </p:nvGraphicFramePr>
          <p:xfrm>
            <a:off x="3575" y="11186"/>
            <a:ext cx="360" cy="353"/>
          </p:xfrm>
          <a:graphic>
            <a:graphicData uri="http://schemas.openxmlformats.org/presentationml/2006/ole">
              <p:oleObj spid="_x0000_s35852" name="Equation" r:id="rId6" imgW="177480" imgH="228600" progId="Equation.DSMT4">
                <p:embed/>
              </p:oleObj>
            </a:graphicData>
          </a:graphic>
        </p:graphicFrame>
        <p:graphicFrame>
          <p:nvGraphicFramePr>
            <p:cNvPr id="35853" name="Object 13"/>
            <p:cNvGraphicFramePr>
              <a:graphicFrameLocks noChangeAspect="1"/>
            </p:cNvGraphicFramePr>
            <p:nvPr/>
          </p:nvGraphicFramePr>
          <p:xfrm>
            <a:off x="4655" y="11005"/>
            <a:ext cx="360" cy="353"/>
          </p:xfrm>
          <a:graphic>
            <a:graphicData uri="http://schemas.openxmlformats.org/presentationml/2006/ole">
              <p:oleObj spid="_x0000_s35853" name="Equation" r:id="rId7" imgW="177480" imgH="228600" progId="Equation.DSMT4">
                <p:embed/>
              </p:oleObj>
            </a:graphicData>
          </a:graphic>
        </p:graphicFrame>
        <p:graphicFrame>
          <p:nvGraphicFramePr>
            <p:cNvPr id="35854" name="Object 14"/>
            <p:cNvGraphicFramePr>
              <a:graphicFrameLocks noChangeAspect="1"/>
            </p:cNvGraphicFramePr>
            <p:nvPr/>
          </p:nvGraphicFramePr>
          <p:xfrm>
            <a:off x="3335" y="10106"/>
            <a:ext cx="360" cy="353"/>
          </p:xfrm>
          <a:graphic>
            <a:graphicData uri="http://schemas.openxmlformats.org/presentationml/2006/ole">
              <p:oleObj spid="_x0000_s35854" name="Equation" r:id="rId8" imgW="215640" imgH="228600" progId="Equation.DSMT4">
                <p:embed/>
              </p:oleObj>
            </a:graphicData>
          </a:graphic>
        </p:graphicFrame>
        <p:graphicFrame>
          <p:nvGraphicFramePr>
            <p:cNvPr id="35855" name="Object 15"/>
            <p:cNvGraphicFramePr>
              <a:graphicFrameLocks noChangeAspect="1"/>
            </p:cNvGraphicFramePr>
            <p:nvPr/>
          </p:nvGraphicFramePr>
          <p:xfrm>
            <a:off x="2735" y="10106"/>
            <a:ext cx="193" cy="256"/>
          </p:xfrm>
          <a:graphic>
            <a:graphicData uri="http://schemas.openxmlformats.org/presentationml/2006/ole">
              <p:oleObj spid="_x0000_s35855" name="Equation" r:id="rId9" imgW="152280" imgH="164880" progId="Equation.DSMT4">
                <p:embed/>
              </p:oleObj>
            </a:graphicData>
          </a:graphic>
        </p:graphicFrame>
        <p:graphicFrame>
          <p:nvGraphicFramePr>
            <p:cNvPr id="35856" name="Object 16"/>
            <p:cNvGraphicFramePr>
              <a:graphicFrameLocks noChangeAspect="1"/>
            </p:cNvGraphicFramePr>
            <p:nvPr/>
          </p:nvGraphicFramePr>
          <p:xfrm>
            <a:off x="4295" y="10465"/>
            <a:ext cx="212" cy="257"/>
          </p:xfrm>
          <a:graphic>
            <a:graphicData uri="http://schemas.openxmlformats.org/presentationml/2006/ole">
              <p:oleObj spid="_x0000_s35856" name="Equation" r:id="rId10" imgW="152280" imgH="164880" progId="Equation.DSMT4">
                <p:embed/>
              </p:oleObj>
            </a:graphicData>
          </a:graphic>
        </p:graphicFrame>
        <p:graphicFrame>
          <p:nvGraphicFramePr>
            <p:cNvPr id="35857" name="Object 17"/>
            <p:cNvGraphicFramePr>
              <a:graphicFrameLocks noChangeAspect="1"/>
            </p:cNvGraphicFramePr>
            <p:nvPr/>
          </p:nvGraphicFramePr>
          <p:xfrm>
            <a:off x="5376" y="12266"/>
            <a:ext cx="210" cy="276"/>
          </p:xfrm>
          <a:graphic>
            <a:graphicData uri="http://schemas.openxmlformats.org/presentationml/2006/ole">
              <p:oleObj spid="_x0000_s35857" name="Equation" r:id="rId11" imgW="152280" imgH="177480" progId="Equation.DSMT4">
                <p:embed/>
              </p:oleObj>
            </a:graphicData>
          </a:graphic>
        </p:graphicFrame>
      </p:grpSp>
      <p:sp>
        <p:nvSpPr>
          <p:cNvPr id="3585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5858" name="Object 18"/>
          <p:cNvGraphicFramePr>
            <a:graphicFrameLocks noChangeAspect="1"/>
          </p:cNvGraphicFramePr>
          <p:nvPr/>
        </p:nvGraphicFramePr>
        <p:xfrm>
          <a:off x="3929058" y="3071810"/>
          <a:ext cx="4357718" cy="339878"/>
        </p:xfrm>
        <a:graphic>
          <a:graphicData uri="http://schemas.openxmlformats.org/presentationml/2006/ole">
            <p:oleObj spid="_x0000_s35858" name="Equation" r:id="rId12" imgW="3416300" imgH="266700" progId="Equation.DSMT4">
              <p:embed/>
            </p:oleObj>
          </a:graphicData>
        </a:graphic>
      </p:graphicFrame>
      <p:sp>
        <p:nvSpPr>
          <p:cNvPr id="358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5860" name="Object 20"/>
          <p:cNvGraphicFramePr>
            <a:graphicFrameLocks noChangeAspect="1"/>
          </p:cNvGraphicFramePr>
          <p:nvPr/>
        </p:nvGraphicFramePr>
        <p:xfrm>
          <a:off x="5500694" y="3571876"/>
          <a:ext cx="1071570" cy="318920"/>
        </p:xfrm>
        <a:graphic>
          <a:graphicData uri="http://schemas.openxmlformats.org/presentationml/2006/ole">
            <p:oleObj spid="_x0000_s35860" name="Equation" r:id="rId13" imgW="799753" imgH="241195" progId="Equation.DSMT4">
              <p:embed/>
            </p:oleObj>
          </a:graphicData>
        </a:graphic>
      </p:graphicFrame>
      <p:sp>
        <p:nvSpPr>
          <p:cNvPr id="35863"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5862" name="Object 22"/>
          <p:cNvGraphicFramePr>
            <a:graphicFrameLocks noChangeAspect="1"/>
          </p:cNvGraphicFramePr>
          <p:nvPr/>
        </p:nvGraphicFramePr>
        <p:xfrm>
          <a:off x="4214810" y="4071942"/>
          <a:ext cx="3429024" cy="325467"/>
        </p:xfrm>
        <a:graphic>
          <a:graphicData uri="http://schemas.openxmlformats.org/presentationml/2006/ole">
            <p:oleObj spid="_x0000_s35862" name="Equation" r:id="rId14" imgW="2806700" imgH="266700" progId="Equation.DSMT4">
              <p:embed/>
            </p:oleObj>
          </a:graphicData>
        </a:graphic>
      </p:graphicFrame>
      <p:sp>
        <p:nvSpPr>
          <p:cNvPr id="35865"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5864" name="Object 24"/>
          <p:cNvGraphicFramePr>
            <a:graphicFrameLocks noChangeAspect="1"/>
          </p:cNvGraphicFramePr>
          <p:nvPr/>
        </p:nvGraphicFramePr>
        <p:xfrm>
          <a:off x="4214810" y="4572008"/>
          <a:ext cx="3827036" cy="285752"/>
        </p:xfrm>
        <a:graphic>
          <a:graphicData uri="http://schemas.openxmlformats.org/presentationml/2006/ole">
            <p:oleObj spid="_x0000_s35864" name="Equation" r:id="rId15" imgW="3568700" imgH="266700" progId="Equation.DSMT4">
              <p:embed/>
            </p:oleObj>
          </a:graphicData>
        </a:graphic>
      </p:graphicFrame>
      <p:sp>
        <p:nvSpPr>
          <p:cNvPr id="30" name="Прямоугольник 29"/>
          <p:cNvSpPr/>
          <p:nvPr/>
        </p:nvSpPr>
        <p:spPr>
          <a:xfrm>
            <a:off x="8286776" y="2528824"/>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(35)</a:t>
            </a:r>
            <a:endParaRPr lang="uk-UA" sz="2000" dirty="0">
              <a:latin typeface="Times New Roman" pitchFamily="18" charset="0"/>
              <a:cs typeface="Times New Roman" pitchFamily="18" charset="0"/>
            </a:endParaRPr>
          </a:p>
        </p:txBody>
      </p:sp>
      <p:sp>
        <p:nvSpPr>
          <p:cNvPr id="31" name="Прямоугольник 30"/>
          <p:cNvSpPr/>
          <p:nvPr/>
        </p:nvSpPr>
        <p:spPr>
          <a:xfrm>
            <a:off x="8286776" y="3028890"/>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(36)</a:t>
            </a:r>
            <a:endParaRPr lang="uk-UA" sz="2000" dirty="0">
              <a:latin typeface="Times New Roman" pitchFamily="18" charset="0"/>
              <a:cs typeface="Times New Roman" pitchFamily="18" charset="0"/>
            </a:endParaRPr>
          </a:p>
        </p:txBody>
      </p:sp>
      <p:sp>
        <p:nvSpPr>
          <p:cNvPr id="32" name="Прямоугольник 31"/>
          <p:cNvSpPr/>
          <p:nvPr/>
        </p:nvSpPr>
        <p:spPr>
          <a:xfrm>
            <a:off x="8286776" y="3386080"/>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(37)</a:t>
            </a:r>
            <a:endParaRPr lang="uk-UA" sz="2000" dirty="0">
              <a:latin typeface="Times New Roman" pitchFamily="18" charset="0"/>
              <a:cs typeface="Times New Roman" pitchFamily="18" charset="0"/>
            </a:endParaRPr>
          </a:p>
        </p:txBody>
      </p:sp>
      <p:sp>
        <p:nvSpPr>
          <p:cNvPr id="33" name="Прямоугольник 32"/>
          <p:cNvSpPr/>
          <p:nvPr/>
        </p:nvSpPr>
        <p:spPr>
          <a:xfrm>
            <a:off x="8286776" y="3929066"/>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(38)</a:t>
            </a:r>
            <a:endParaRPr lang="uk-UA" sz="2000" dirty="0">
              <a:latin typeface="Times New Roman" pitchFamily="18" charset="0"/>
              <a:cs typeface="Times New Roman" pitchFamily="18" charset="0"/>
            </a:endParaRPr>
          </a:p>
        </p:txBody>
      </p:sp>
      <p:sp>
        <p:nvSpPr>
          <p:cNvPr id="34" name="Прямоугольник 33"/>
          <p:cNvSpPr/>
          <p:nvPr/>
        </p:nvSpPr>
        <p:spPr>
          <a:xfrm>
            <a:off x="8286776" y="4500570"/>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(39)</a:t>
            </a:r>
            <a:endParaRPr lang="uk-UA"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b="1" dirty="0" smtClean="0"/>
              <a:t>§ 9. Додавання пар </a:t>
            </a:r>
            <a:r>
              <a:rPr lang="uk-UA" b="1" dirty="0" smtClean="0"/>
              <a:t>сил</a:t>
            </a:r>
            <a:endParaRPr lang="uk-UA" dirty="0"/>
          </a:p>
        </p:txBody>
      </p:sp>
      <p:sp>
        <p:nvSpPr>
          <p:cNvPr id="3" name="Содержимое 2"/>
          <p:cNvSpPr>
            <a:spLocks noGrp="1"/>
          </p:cNvSpPr>
          <p:nvPr>
            <p:ph idx="1"/>
          </p:nvPr>
        </p:nvSpPr>
        <p:spPr>
          <a:xfrm>
            <a:off x="4857752" y="1447800"/>
            <a:ext cx="4075936" cy="4800600"/>
          </a:xfrm>
        </p:spPr>
        <p:txBody>
          <a:bodyPr>
            <a:noAutofit/>
          </a:bodyPr>
          <a:lstStyle/>
          <a:p>
            <a:pPr algn="just"/>
            <a:r>
              <a:rPr lang="uk-UA" sz="2200" b="1" dirty="0" smtClean="0"/>
              <a:t>Теорема. </a:t>
            </a:r>
            <a:r>
              <a:rPr lang="uk-UA" sz="2200" b="1" i="1" dirty="0" smtClean="0"/>
              <a:t>Дві пари сил, які діють на одне і теж тверде тіло в площинах, що перетинаються, можна замінити однією еквівалентною парою сил, момент якої дорівнює векторній сумі моментів задах сил</a:t>
            </a:r>
            <a:r>
              <a:rPr lang="uk-UA" sz="2200" b="1" i="1" dirty="0" smtClean="0"/>
              <a:t>.</a:t>
            </a:r>
          </a:p>
          <a:p>
            <a:pPr algn="just"/>
            <a:r>
              <a:rPr lang="uk-UA" sz="2200" i="1" dirty="0" smtClean="0"/>
              <a:t>Момент еквівалентної пари сил дорівнює векторній сумі моментів заданих пар сил.</a:t>
            </a:r>
            <a:endParaRPr lang="uk-UA" sz="2200" dirty="0" smtClean="0"/>
          </a:p>
          <a:p>
            <a:pPr algn="just"/>
            <a:endParaRPr lang="uk-UA" sz="2200" dirty="0" smtClean="0"/>
          </a:p>
          <a:p>
            <a:pPr algn="just"/>
            <a:endParaRPr lang="uk-UA" sz="2200" dirty="0"/>
          </a:p>
        </p:txBody>
      </p:sp>
      <p:grpSp>
        <p:nvGrpSpPr>
          <p:cNvPr id="36866" name="Group 2"/>
          <p:cNvGrpSpPr>
            <a:grpSpLocks/>
          </p:cNvGrpSpPr>
          <p:nvPr/>
        </p:nvGrpSpPr>
        <p:grpSpPr bwMode="auto">
          <a:xfrm>
            <a:off x="1285852" y="1571612"/>
            <a:ext cx="3357586" cy="4000528"/>
            <a:chOff x="2055" y="3762"/>
            <a:chExt cx="4560" cy="4971"/>
          </a:xfrm>
        </p:grpSpPr>
        <p:sp>
          <p:nvSpPr>
            <p:cNvPr id="36867" name="Line 3"/>
            <p:cNvSpPr>
              <a:spLocks noChangeShapeType="1"/>
            </p:cNvSpPr>
            <p:nvPr/>
          </p:nvSpPr>
          <p:spPr bwMode="auto">
            <a:xfrm flipH="1">
              <a:off x="2055" y="5787"/>
              <a:ext cx="838" cy="12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68" name="Line 4"/>
            <p:cNvSpPr>
              <a:spLocks noChangeShapeType="1"/>
            </p:cNvSpPr>
            <p:nvPr/>
          </p:nvSpPr>
          <p:spPr bwMode="auto">
            <a:xfrm flipH="1">
              <a:off x="5774" y="5787"/>
              <a:ext cx="841" cy="12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69" name="Line 5"/>
            <p:cNvSpPr>
              <a:spLocks noChangeShapeType="1"/>
            </p:cNvSpPr>
            <p:nvPr/>
          </p:nvSpPr>
          <p:spPr bwMode="auto">
            <a:xfrm>
              <a:off x="2055" y="7048"/>
              <a:ext cx="3719"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70" name="Line 6"/>
            <p:cNvSpPr>
              <a:spLocks noChangeShapeType="1"/>
            </p:cNvSpPr>
            <p:nvPr/>
          </p:nvSpPr>
          <p:spPr bwMode="auto">
            <a:xfrm>
              <a:off x="3416" y="5035"/>
              <a:ext cx="846" cy="36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71" name="Line 7"/>
            <p:cNvSpPr>
              <a:spLocks noChangeShapeType="1"/>
            </p:cNvSpPr>
            <p:nvPr/>
          </p:nvSpPr>
          <p:spPr bwMode="auto">
            <a:xfrm flipH="1">
              <a:off x="3872" y="5795"/>
              <a:ext cx="838" cy="125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72" name="Line 8"/>
            <p:cNvSpPr>
              <a:spLocks noChangeShapeType="1"/>
            </p:cNvSpPr>
            <p:nvPr/>
          </p:nvSpPr>
          <p:spPr bwMode="auto">
            <a:xfrm>
              <a:off x="4695" y="5787"/>
              <a:ext cx="1920" cy="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73" name="Line 9"/>
            <p:cNvSpPr>
              <a:spLocks noChangeShapeType="1"/>
            </p:cNvSpPr>
            <p:nvPr/>
          </p:nvSpPr>
          <p:spPr bwMode="auto">
            <a:xfrm flipH="1">
              <a:off x="3405" y="3788"/>
              <a:ext cx="838" cy="125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74" name="Line 10"/>
            <p:cNvSpPr>
              <a:spLocks noChangeShapeType="1"/>
            </p:cNvSpPr>
            <p:nvPr/>
          </p:nvSpPr>
          <p:spPr bwMode="auto">
            <a:xfrm flipH="1">
              <a:off x="4254" y="7473"/>
              <a:ext cx="838" cy="12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75" name="Line 11"/>
            <p:cNvSpPr>
              <a:spLocks noChangeShapeType="1"/>
            </p:cNvSpPr>
            <p:nvPr/>
          </p:nvSpPr>
          <p:spPr bwMode="auto">
            <a:xfrm>
              <a:off x="4253" y="3762"/>
              <a:ext cx="469" cy="20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76" name="Line 12"/>
            <p:cNvSpPr>
              <a:spLocks noChangeShapeType="1"/>
            </p:cNvSpPr>
            <p:nvPr/>
          </p:nvSpPr>
          <p:spPr bwMode="auto">
            <a:xfrm>
              <a:off x="2894" y="5789"/>
              <a:ext cx="681" cy="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77" name="Line 13"/>
            <p:cNvSpPr>
              <a:spLocks noChangeShapeType="1"/>
            </p:cNvSpPr>
            <p:nvPr/>
          </p:nvSpPr>
          <p:spPr bwMode="auto">
            <a:xfrm flipV="1">
              <a:off x="3599" y="5787"/>
              <a:ext cx="1096" cy="4"/>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78" name="Line 14"/>
            <p:cNvSpPr>
              <a:spLocks noChangeShapeType="1"/>
            </p:cNvSpPr>
            <p:nvPr/>
          </p:nvSpPr>
          <p:spPr bwMode="auto">
            <a:xfrm>
              <a:off x="5016" y="7049"/>
              <a:ext cx="86" cy="4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79" name="Line 15"/>
            <p:cNvSpPr>
              <a:spLocks noChangeShapeType="1"/>
            </p:cNvSpPr>
            <p:nvPr/>
          </p:nvSpPr>
          <p:spPr bwMode="auto">
            <a:xfrm>
              <a:off x="4716" y="5784"/>
              <a:ext cx="293" cy="1263"/>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80" name="Line 16"/>
            <p:cNvSpPr>
              <a:spLocks noChangeShapeType="1"/>
            </p:cNvSpPr>
            <p:nvPr/>
          </p:nvSpPr>
          <p:spPr bwMode="auto">
            <a:xfrm flipH="1">
              <a:off x="4260" y="5787"/>
              <a:ext cx="435" cy="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6881" name="Line 17"/>
            <p:cNvSpPr>
              <a:spLocks noChangeShapeType="1"/>
            </p:cNvSpPr>
            <p:nvPr/>
          </p:nvSpPr>
          <p:spPr bwMode="auto">
            <a:xfrm flipH="1" flipV="1">
              <a:off x="4094" y="5068"/>
              <a:ext cx="624" cy="716"/>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6882" name="Line 18"/>
            <p:cNvSpPr>
              <a:spLocks noChangeShapeType="1"/>
            </p:cNvSpPr>
            <p:nvPr/>
          </p:nvSpPr>
          <p:spPr bwMode="auto">
            <a:xfrm>
              <a:off x="4094" y="5068"/>
              <a:ext cx="162" cy="700"/>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83" name="Line 19"/>
            <p:cNvSpPr>
              <a:spLocks noChangeShapeType="1"/>
            </p:cNvSpPr>
            <p:nvPr/>
          </p:nvSpPr>
          <p:spPr bwMode="auto">
            <a:xfrm flipV="1">
              <a:off x="4094" y="5067"/>
              <a:ext cx="462" cy="1"/>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84" name="Line 20"/>
            <p:cNvSpPr>
              <a:spLocks noChangeShapeType="1"/>
            </p:cNvSpPr>
            <p:nvPr/>
          </p:nvSpPr>
          <p:spPr bwMode="auto">
            <a:xfrm flipH="1" flipV="1">
              <a:off x="4554" y="5073"/>
              <a:ext cx="171" cy="71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6885" name="Line 21"/>
            <p:cNvSpPr>
              <a:spLocks noChangeShapeType="1"/>
            </p:cNvSpPr>
            <p:nvPr/>
          </p:nvSpPr>
          <p:spPr bwMode="auto">
            <a:xfrm>
              <a:off x="3854" y="7048"/>
              <a:ext cx="480"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6886" name="Line 22"/>
            <p:cNvSpPr>
              <a:spLocks noChangeShapeType="1"/>
            </p:cNvSpPr>
            <p:nvPr/>
          </p:nvSpPr>
          <p:spPr bwMode="auto">
            <a:xfrm>
              <a:off x="3876" y="7047"/>
              <a:ext cx="164" cy="723"/>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6887" name="Line 23"/>
            <p:cNvSpPr>
              <a:spLocks noChangeShapeType="1"/>
            </p:cNvSpPr>
            <p:nvPr/>
          </p:nvSpPr>
          <p:spPr bwMode="auto">
            <a:xfrm>
              <a:off x="4031" y="7757"/>
              <a:ext cx="424" cy="10"/>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uk-UA"/>
            </a:p>
          </p:txBody>
        </p:sp>
        <p:sp>
          <p:nvSpPr>
            <p:cNvPr id="36888" name="Line 24"/>
            <p:cNvSpPr>
              <a:spLocks noChangeShapeType="1"/>
            </p:cNvSpPr>
            <p:nvPr/>
          </p:nvSpPr>
          <p:spPr bwMode="auto">
            <a:xfrm>
              <a:off x="3854" y="7048"/>
              <a:ext cx="601" cy="71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36889" name="Line 25"/>
            <p:cNvSpPr>
              <a:spLocks noChangeShapeType="1"/>
            </p:cNvSpPr>
            <p:nvPr/>
          </p:nvSpPr>
          <p:spPr bwMode="auto">
            <a:xfrm>
              <a:off x="4334" y="7048"/>
              <a:ext cx="121" cy="719"/>
            </a:xfrm>
            <a:prstGeom prst="line">
              <a:avLst/>
            </a:prstGeom>
            <a:noFill/>
            <a:ln w="9525">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uk-UA"/>
            </a:p>
          </p:txBody>
        </p:sp>
        <p:graphicFrame>
          <p:nvGraphicFramePr>
            <p:cNvPr id="36890" name="Object 26"/>
            <p:cNvGraphicFramePr>
              <a:graphicFrameLocks noChangeAspect="1"/>
            </p:cNvGraphicFramePr>
            <p:nvPr/>
          </p:nvGraphicFramePr>
          <p:xfrm>
            <a:off x="4094" y="6688"/>
            <a:ext cx="321" cy="372"/>
          </p:xfrm>
          <a:graphic>
            <a:graphicData uri="http://schemas.openxmlformats.org/presentationml/2006/ole">
              <p:oleObj spid="_x0000_s36890" name="Equation" r:id="rId3" imgW="203040" imgH="241200" progId="Equation.DSMT4">
                <p:embed/>
              </p:oleObj>
            </a:graphicData>
          </a:graphic>
        </p:graphicFrame>
        <p:graphicFrame>
          <p:nvGraphicFramePr>
            <p:cNvPr id="36891" name="Object 27"/>
            <p:cNvGraphicFramePr>
              <a:graphicFrameLocks noChangeAspect="1"/>
            </p:cNvGraphicFramePr>
            <p:nvPr/>
          </p:nvGraphicFramePr>
          <p:xfrm>
            <a:off x="3614" y="7407"/>
            <a:ext cx="321" cy="372"/>
          </p:xfrm>
          <a:graphic>
            <a:graphicData uri="http://schemas.openxmlformats.org/presentationml/2006/ole">
              <p:oleObj spid="_x0000_s36891" name="Equation" r:id="rId4" imgW="203040" imgH="241200" progId="Equation.DSMT4">
                <p:embed/>
              </p:oleObj>
            </a:graphicData>
          </a:graphic>
        </p:graphicFrame>
        <p:graphicFrame>
          <p:nvGraphicFramePr>
            <p:cNvPr id="36892" name="Object 28"/>
            <p:cNvGraphicFramePr>
              <a:graphicFrameLocks noChangeAspect="1"/>
            </p:cNvGraphicFramePr>
            <p:nvPr/>
          </p:nvGraphicFramePr>
          <p:xfrm>
            <a:off x="4133" y="7120"/>
            <a:ext cx="300" cy="372"/>
          </p:xfrm>
          <a:graphic>
            <a:graphicData uri="http://schemas.openxmlformats.org/presentationml/2006/ole">
              <p:oleObj spid="_x0000_s36892" name="Equation" r:id="rId5" imgW="190440" imgH="241200" progId="Equation.DSMT4">
                <p:embed/>
              </p:oleObj>
            </a:graphicData>
          </a:graphic>
        </p:graphicFrame>
        <p:graphicFrame>
          <p:nvGraphicFramePr>
            <p:cNvPr id="36893" name="Object 29"/>
            <p:cNvGraphicFramePr>
              <a:graphicFrameLocks noChangeAspect="1"/>
            </p:cNvGraphicFramePr>
            <p:nvPr/>
          </p:nvGraphicFramePr>
          <p:xfrm>
            <a:off x="4215" y="5427"/>
            <a:ext cx="279" cy="372"/>
          </p:xfrm>
          <a:graphic>
            <a:graphicData uri="http://schemas.openxmlformats.org/presentationml/2006/ole">
              <p:oleObj spid="_x0000_s36893" name="Equation" r:id="rId6" imgW="177480" imgH="241200" progId="Equation.DSMT4">
                <p:embed/>
              </p:oleObj>
            </a:graphicData>
          </a:graphic>
        </p:graphicFrame>
        <p:graphicFrame>
          <p:nvGraphicFramePr>
            <p:cNvPr id="36894" name="Object 30"/>
            <p:cNvGraphicFramePr>
              <a:graphicFrameLocks noChangeAspect="1"/>
            </p:cNvGraphicFramePr>
            <p:nvPr/>
          </p:nvGraphicFramePr>
          <p:xfrm>
            <a:off x="4695" y="5068"/>
            <a:ext cx="279" cy="373"/>
          </p:xfrm>
          <a:graphic>
            <a:graphicData uri="http://schemas.openxmlformats.org/presentationml/2006/ole">
              <p:oleObj spid="_x0000_s36894" name="Equation" r:id="rId7" imgW="177480" imgH="241200" progId="Equation.DSMT4">
                <p:embed/>
              </p:oleObj>
            </a:graphicData>
          </a:graphic>
        </p:graphicFrame>
        <p:graphicFrame>
          <p:nvGraphicFramePr>
            <p:cNvPr id="36895" name="Object 31"/>
            <p:cNvGraphicFramePr>
              <a:graphicFrameLocks noChangeAspect="1"/>
            </p:cNvGraphicFramePr>
            <p:nvPr/>
          </p:nvGraphicFramePr>
          <p:xfrm>
            <a:off x="4215" y="5068"/>
            <a:ext cx="279" cy="373"/>
          </p:xfrm>
          <a:graphic>
            <a:graphicData uri="http://schemas.openxmlformats.org/presentationml/2006/ole">
              <p:oleObj spid="_x0000_s36895" name="Equation" r:id="rId8" imgW="177480" imgH="241200" progId="Equation.DSMT4">
                <p:embed/>
              </p:oleObj>
            </a:graphicData>
          </a:graphic>
        </p:graphicFrame>
        <p:graphicFrame>
          <p:nvGraphicFramePr>
            <p:cNvPr id="36896" name="Object 32"/>
            <p:cNvGraphicFramePr>
              <a:graphicFrameLocks noChangeAspect="1"/>
            </p:cNvGraphicFramePr>
            <p:nvPr/>
          </p:nvGraphicFramePr>
          <p:xfrm>
            <a:off x="4814" y="5427"/>
            <a:ext cx="240" cy="257"/>
          </p:xfrm>
          <a:graphic>
            <a:graphicData uri="http://schemas.openxmlformats.org/presentationml/2006/ole">
              <p:oleObj spid="_x0000_s36896" name="Equation" r:id="rId9" imgW="152280" imgH="164880" progId="Equation.DSMT4">
                <p:embed/>
              </p:oleObj>
            </a:graphicData>
          </a:graphic>
        </p:graphicFrame>
        <p:graphicFrame>
          <p:nvGraphicFramePr>
            <p:cNvPr id="36897" name="Object 33"/>
            <p:cNvGraphicFramePr>
              <a:graphicFrameLocks noChangeAspect="1"/>
            </p:cNvGraphicFramePr>
            <p:nvPr/>
          </p:nvGraphicFramePr>
          <p:xfrm>
            <a:off x="3614" y="7048"/>
            <a:ext cx="240" cy="256"/>
          </p:xfrm>
          <a:graphic>
            <a:graphicData uri="http://schemas.openxmlformats.org/presentationml/2006/ole">
              <p:oleObj spid="_x0000_s36897" name="Equation" r:id="rId10" imgW="152280" imgH="164880" progId="Equation.DSMT4">
                <p:embed/>
              </p:oleObj>
            </a:graphicData>
          </a:graphic>
        </p:graphicFrame>
        <p:graphicFrame>
          <p:nvGraphicFramePr>
            <p:cNvPr id="36898" name="Object 34"/>
            <p:cNvGraphicFramePr>
              <a:graphicFrameLocks noChangeAspect="1"/>
            </p:cNvGraphicFramePr>
            <p:nvPr/>
          </p:nvGraphicFramePr>
          <p:xfrm>
            <a:off x="6014" y="5787"/>
            <a:ext cx="361" cy="354"/>
          </p:xfrm>
          <a:graphic>
            <a:graphicData uri="http://schemas.openxmlformats.org/presentationml/2006/ole">
              <p:oleObj spid="_x0000_s36898" name="Equation" r:id="rId11" imgW="228600" imgH="228600" progId="Equation.DSMT4">
                <p:embed/>
              </p:oleObj>
            </a:graphicData>
          </a:graphic>
        </p:graphicFrame>
        <p:graphicFrame>
          <p:nvGraphicFramePr>
            <p:cNvPr id="36899" name="Object 35"/>
            <p:cNvGraphicFramePr>
              <a:graphicFrameLocks noChangeAspect="1"/>
            </p:cNvGraphicFramePr>
            <p:nvPr/>
          </p:nvGraphicFramePr>
          <p:xfrm>
            <a:off x="4040" y="4020"/>
            <a:ext cx="361" cy="354"/>
          </p:xfrm>
          <a:graphic>
            <a:graphicData uri="http://schemas.openxmlformats.org/presentationml/2006/ole">
              <p:oleObj spid="_x0000_s36899" name="Equation" r:id="rId12" imgW="228600" imgH="228600" progId="Equation.DSMT4">
                <p:embed/>
              </p:oleObj>
            </a:graphicData>
          </a:graphic>
        </p:graphicFrame>
      </p:grpSp>
      <p:sp>
        <p:nvSpPr>
          <p:cNvPr id="36901" name="Rectangle 3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6900" name="Object 36"/>
          <p:cNvGraphicFramePr>
            <a:graphicFrameLocks noChangeAspect="1"/>
          </p:cNvGraphicFramePr>
          <p:nvPr/>
        </p:nvGraphicFramePr>
        <p:xfrm>
          <a:off x="4714876" y="6072206"/>
          <a:ext cx="1607355" cy="428628"/>
        </p:xfrm>
        <a:graphic>
          <a:graphicData uri="http://schemas.openxmlformats.org/presentationml/2006/ole">
            <p:oleObj spid="_x0000_s36900" name="Equation" r:id="rId13" imgW="1002865" imgH="266584" progId="Equation.DSMT4">
              <p:embed/>
            </p:oleObj>
          </a:graphicData>
        </a:graphic>
      </p:graphicFrame>
      <p:sp>
        <p:nvSpPr>
          <p:cNvPr id="40" name="Прямоугольник 39"/>
          <p:cNvSpPr/>
          <p:nvPr/>
        </p:nvSpPr>
        <p:spPr>
          <a:xfrm>
            <a:off x="6858016" y="6072206"/>
            <a:ext cx="611065" cy="400110"/>
          </a:xfrm>
          <a:prstGeom prst="rect">
            <a:avLst/>
          </a:prstGeom>
        </p:spPr>
        <p:txBody>
          <a:bodyPr wrap="none">
            <a:spAutoFit/>
          </a:bodyPr>
          <a:lstStyle/>
          <a:p>
            <a:r>
              <a:rPr lang="uk-UA" sz="2000" dirty="0" smtClean="0">
                <a:latin typeface="Times New Roman" pitchFamily="18" charset="0"/>
                <a:cs typeface="Times New Roman" pitchFamily="18" charset="0"/>
              </a:rPr>
              <a:t>(40)</a:t>
            </a:r>
            <a:endParaRPr lang="uk-UA"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Оцінювання</a:t>
            </a:r>
            <a:endParaRPr lang="uk-UA" dirty="0"/>
          </a:p>
        </p:txBody>
      </p:sp>
      <p:sp>
        <p:nvSpPr>
          <p:cNvPr id="3" name="Содержимое 2"/>
          <p:cNvSpPr>
            <a:spLocks noGrp="1"/>
          </p:cNvSpPr>
          <p:nvPr>
            <p:ph idx="1"/>
          </p:nvPr>
        </p:nvSpPr>
        <p:spPr/>
        <p:txBody>
          <a:bodyPr/>
          <a:lstStyle/>
          <a:p>
            <a:pPr>
              <a:buNone/>
            </a:pPr>
            <a:endParaRPr lang="uk-UA" dirty="0"/>
          </a:p>
        </p:txBody>
      </p:sp>
      <p:graphicFrame>
        <p:nvGraphicFramePr>
          <p:cNvPr id="1027" name="Object 3"/>
          <p:cNvGraphicFramePr>
            <a:graphicFrameLocks noChangeAspect="1"/>
          </p:cNvGraphicFramePr>
          <p:nvPr/>
        </p:nvGraphicFramePr>
        <p:xfrm>
          <a:off x="1301015" y="2285992"/>
          <a:ext cx="7696845" cy="2786082"/>
        </p:xfrm>
        <a:graphic>
          <a:graphicData uri="http://schemas.openxmlformats.org/presentationml/2006/ole">
            <p:oleObj spid="_x0000_s1027" name="Документ" r:id="rId3" imgW="6263387" imgH="2267001" progId="Word.Document.12">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5852" y="0"/>
            <a:ext cx="7498080" cy="1143000"/>
          </a:xfrm>
        </p:spPr>
        <p:txBody>
          <a:bodyPr/>
          <a:lstStyle/>
          <a:p>
            <a:pPr algn="ctr"/>
            <a:r>
              <a:rPr lang="uk-UA" dirty="0" smtClean="0"/>
              <a:t>Основна література</a:t>
            </a:r>
            <a:endParaRPr lang="uk-UA" dirty="0"/>
          </a:p>
        </p:txBody>
      </p:sp>
      <p:sp>
        <p:nvSpPr>
          <p:cNvPr id="3" name="Содержимое 2"/>
          <p:cNvSpPr>
            <a:spLocks noGrp="1"/>
          </p:cNvSpPr>
          <p:nvPr>
            <p:ph idx="1"/>
          </p:nvPr>
        </p:nvSpPr>
        <p:spPr>
          <a:xfrm>
            <a:off x="1000100" y="1285860"/>
            <a:ext cx="7933588" cy="5357850"/>
          </a:xfrm>
        </p:spPr>
        <p:txBody>
          <a:bodyPr>
            <a:normAutofit fontScale="25000" lnSpcReduction="20000"/>
          </a:bodyPr>
          <a:lstStyle/>
          <a:p>
            <a:pPr lvl="0"/>
            <a:r>
              <a:rPr lang="uk-UA" sz="5600" dirty="0" smtClean="0">
                <a:solidFill>
                  <a:srgbClr val="002060"/>
                </a:solidFill>
                <a:latin typeface="Times New Roman" pitchFamily="18" charset="0"/>
                <a:cs typeface="Times New Roman" pitchFamily="18" charset="0"/>
              </a:rPr>
              <a:t>Бойчук В. І., </a:t>
            </a:r>
            <a:r>
              <a:rPr lang="uk-UA" sz="5600" dirty="0" err="1" smtClean="0">
                <a:solidFill>
                  <a:srgbClr val="002060"/>
                </a:solidFill>
                <a:latin typeface="Times New Roman" pitchFamily="18" charset="0"/>
                <a:cs typeface="Times New Roman" pitchFamily="18" charset="0"/>
              </a:rPr>
              <a:t>Білинський</a:t>
            </a:r>
            <a:r>
              <a:rPr lang="uk-UA" sz="5600" dirty="0" smtClean="0">
                <a:solidFill>
                  <a:srgbClr val="002060"/>
                </a:solidFill>
                <a:latin typeface="Times New Roman" pitchFamily="18" charset="0"/>
                <a:cs typeface="Times New Roman" pitchFamily="18" charset="0"/>
              </a:rPr>
              <a:t> І. В., </a:t>
            </a:r>
            <a:r>
              <a:rPr lang="uk-UA" sz="5600" dirty="0" err="1" smtClean="0">
                <a:solidFill>
                  <a:srgbClr val="002060"/>
                </a:solidFill>
                <a:latin typeface="Times New Roman" pitchFamily="18" charset="0"/>
                <a:cs typeface="Times New Roman" pitchFamily="18" charset="0"/>
              </a:rPr>
              <a:t>Лешко</a:t>
            </a:r>
            <a:r>
              <a:rPr lang="uk-UA" sz="5600" dirty="0" smtClean="0">
                <a:solidFill>
                  <a:srgbClr val="002060"/>
                </a:solidFill>
                <a:latin typeface="Times New Roman" pitchFamily="18" charset="0"/>
                <a:cs typeface="Times New Roman" pitchFamily="18" charset="0"/>
              </a:rPr>
              <a:t> Р. Я. Електродинаміка. Частина 2 : тексти лекцій [для студентів фізичних спеціальностей]. — Дрогобич : Видавничий відділ Дрогобицького державного педагогічного університету імені Івана Франка, 2014. — 96 с.</a:t>
            </a:r>
          </a:p>
          <a:p>
            <a:pPr lvl="0"/>
            <a:r>
              <a:rPr lang="uk-UA" sz="5600" dirty="0" smtClean="0">
                <a:solidFill>
                  <a:srgbClr val="002060"/>
                </a:solidFill>
                <a:latin typeface="Times New Roman" pitchFamily="18" charset="0"/>
                <a:cs typeface="Times New Roman" pitchFamily="18" charset="0"/>
              </a:rPr>
              <a:t>Бойчук В. І., </a:t>
            </a:r>
            <a:r>
              <a:rPr lang="uk-UA" sz="5600" dirty="0" err="1" smtClean="0">
                <a:solidFill>
                  <a:srgbClr val="002060"/>
                </a:solidFill>
                <a:latin typeface="Times New Roman" pitchFamily="18" charset="0"/>
                <a:cs typeface="Times New Roman" pitchFamily="18" charset="0"/>
              </a:rPr>
              <a:t>Білинський</a:t>
            </a:r>
            <a:r>
              <a:rPr lang="uk-UA" sz="5600" dirty="0" smtClean="0">
                <a:solidFill>
                  <a:srgbClr val="002060"/>
                </a:solidFill>
                <a:latin typeface="Times New Roman" pitchFamily="18" charset="0"/>
                <a:cs typeface="Times New Roman" pitchFamily="18" charset="0"/>
              </a:rPr>
              <a:t> І. В., </a:t>
            </a:r>
            <a:r>
              <a:rPr lang="uk-UA" sz="5600" dirty="0" err="1" smtClean="0">
                <a:solidFill>
                  <a:srgbClr val="002060"/>
                </a:solidFill>
                <a:latin typeface="Times New Roman" pitchFamily="18" charset="0"/>
                <a:cs typeface="Times New Roman" pitchFamily="18" charset="0"/>
              </a:rPr>
              <a:t>Лешко</a:t>
            </a:r>
            <a:r>
              <a:rPr lang="uk-UA" sz="5600" dirty="0" smtClean="0">
                <a:solidFill>
                  <a:srgbClr val="002060"/>
                </a:solidFill>
                <a:latin typeface="Times New Roman" pitchFamily="18" charset="0"/>
                <a:cs typeface="Times New Roman" pitchFamily="18" charset="0"/>
              </a:rPr>
              <a:t> Р. Я. Електродинаміка. Частина 3 : тексти лекцій [для студентів фізичних спеціальностей]. – Дрогобич : Видавничий відділ Дрогобицького державного педагогічного університету імені Івана Франка, 2015. – 71 с.</a:t>
            </a:r>
          </a:p>
          <a:p>
            <a:pPr lvl="0"/>
            <a:r>
              <a:rPr lang="uk-UA" sz="5600" dirty="0" smtClean="0">
                <a:solidFill>
                  <a:srgbClr val="002060"/>
                </a:solidFill>
                <a:latin typeface="Times New Roman" pitchFamily="18" charset="0"/>
                <a:cs typeface="Times New Roman" pitchFamily="18" charset="0"/>
              </a:rPr>
              <a:t>Бойчук В.І, </a:t>
            </a:r>
            <a:r>
              <a:rPr lang="uk-UA" sz="5600" dirty="0" err="1" smtClean="0">
                <a:solidFill>
                  <a:srgbClr val="002060"/>
                </a:solidFill>
                <a:latin typeface="Times New Roman" pitchFamily="18" charset="0"/>
                <a:cs typeface="Times New Roman" pitchFamily="18" charset="0"/>
              </a:rPr>
              <a:t>Білинський</a:t>
            </a:r>
            <a:r>
              <a:rPr lang="uk-UA" sz="5600" dirty="0" smtClean="0">
                <a:solidFill>
                  <a:srgbClr val="002060"/>
                </a:solidFill>
                <a:latin typeface="Times New Roman" pitchFamily="18" charset="0"/>
                <a:cs typeface="Times New Roman" pitchFamily="18" charset="0"/>
              </a:rPr>
              <a:t> І. В, </a:t>
            </a:r>
            <a:r>
              <a:rPr lang="uk-UA" sz="5600" dirty="0" err="1" smtClean="0">
                <a:solidFill>
                  <a:srgbClr val="002060"/>
                </a:solidFill>
                <a:latin typeface="Times New Roman" pitchFamily="18" charset="0"/>
                <a:cs typeface="Times New Roman" pitchFamily="18" charset="0"/>
              </a:rPr>
              <a:t>Лешко</a:t>
            </a:r>
            <a:r>
              <a:rPr lang="uk-UA" sz="5600" dirty="0" smtClean="0">
                <a:solidFill>
                  <a:srgbClr val="002060"/>
                </a:solidFill>
                <a:latin typeface="Times New Roman" pitchFamily="18" charset="0"/>
                <a:cs typeface="Times New Roman" pitchFamily="18" charset="0"/>
              </a:rPr>
              <a:t> Р. Я. Електродинаміка. Частина 1: тексти лекцій [для студентів фізичних спеціальностей]. — Дрогобич : Редакційно-видавничий відділ Дрогобицького державного педагогічного університету імені Івана Франка, 2013. — 96 с.</a:t>
            </a:r>
          </a:p>
          <a:p>
            <a:pPr lvl="0"/>
            <a:r>
              <a:rPr lang="uk-UA" sz="5600" dirty="0" err="1" smtClean="0">
                <a:latin typeface="Times New Roman" pitchFamily="18" charset="0"/>
                <a:cs typeface="Times New Roman" pitchFamily="18" charset="0"/>
              </a:rPr>
              <a:t>Бугаєнко</a:t>
            </a:r>
            <a:r>
              <a:rPr lang="uk-UA" sz="5600" dirty="0" smtClean="0">
                <a:latin typeface="Times New Roman" pitchFamily="18" charset="0"/>
                <a:cs typeface="Times New Roman" pitchFamily="18" charset="0"/>
              </a:rPr>
              <a:t> Г.О. Електродинаміка / Г.О. </a:t>
            </a:r>
            <a:r>
              <a:rPr lang="uk-UA" sz="5600" dirty="0" err="1" smtClean="0">
                <a:latin typeface="Times New Roman" pitchFamily="18" charset="0"/>
                <a:cs typeface="Times New Roman" pitchFamily="18" charset="0"/>
              </a:rPr>
              <a:t>Бугаєнко</a:t>
            </a:r>
            <a:r>
              <a:rPr lang="uk-UA" sz="5600" dirty="0" smtClean="0">
                <a:latin typeface="Times New Roman" pitchFamily="18" charset="0"/>
                <a:cs typeface="Times New Roman" pitchFamily="18" charset="0"/>
              </a:rPr>
              <a:t>, М.Е. </a:t>
            </a:r>
            <a:r>
              <a:rPr lang="uk-UA" sz="5600" dirty="0" err="1" smtClean="0">
                <a:latin typeface="Times New Roman" pitchFamily="18" charset="0"/>
                <a:cs typeface="Times New Roman" pitchFamily="18" charset="0"/>
              </a:rPr>
              <a:t>Фонкіч</a:t>
            </a:r>
            <a:r>
              <a:rPr lang="uk-UA" sz="5600" dirty="0" smtClean="0">
                <a:latin typeface="Times New Roman" pitchFamily="18" charset="0"/>
                <a:cs typeface="Times New Roman" pitchFamily="18" charset="0"/>
              </a:rPr>
              <a:t>. — К.: Рад. Школа, 1965. — 325 с.</a:t>
            </a:r>
          </a:p>
          <a:p>
            <a:pPr lvl="0"/>
            <a:r>
              <a:rPr lang="uk-UA" sz="5600" dirty="0" smtClean="0">
                <a:latin typeface="Times New Roman" pitchFamily="18" charset="0"/>
                <a:cs typeface="Times New Roman" pitchFamily="18" charset="0"/>
              </a:rPr>
              <a:t>Гаральд Іро. Класична механіка. –  Львів. – 1999 – 464 c.</a:t>
            </a:r>
          </a:p>
          <a:p>
            <a:pPr lvl="0"/>
            <a:r>
              <a:rPr lang="uk-UA" sz="5600" dirty="0" err="1" smtClean="0">
                <a:solidFill>
                  <a:srgbClr val="002060"/>
                </a:solidFill>
                <a:latin typeface="Times New Roman" pitchFamily="18" charset="0"/>
                <a:cs typeface="Times New Roman" pitchFamily="18" charset="0"/>
              </a:rPr>
              <a:t>Гольський</a:t>
            </a:r>
            <a:r>
              <a:rPr lang="uk-UA" sz="5600" dirty="0" smtClean="0">
                <a:solidFill>
                  <a:srgbClr val="002060"/>
                </a:solidFill>
                <a:latin typeface="Times New Roman" pitchFamily="18" charset="0"/>
                <a:cs typeface="Times New Roman" pitchFamily="18" charset="0"/>
              </a:rPr>
              <a:t> В.Б. Теоретична механіка (частина 1) : навчальний посібник. — Дрогобич: ДДПУ, 2014. — 107 с.</a:t>
            </a:r>
          </a:p>
          <a:p>
            <a:pPr lvl="0"/>
            <a:r>
              <a:rPr lang="uk-UA" sz="5600" dirty="0" err="1" smtClean="0">
                <a:solidFill>
                  <a:srgbClr val="002060"/>
                </a:solidFill>
                <a:latin typeface="Times New Roman" pitchFamily="18" charset="0"/>
                <a:cs typeface="Times New Roman" pitchFamily="18" charset="0"/>
              </a:rPr>
              <a:t>Гольський</a:t>
            </a:r>
            <a:r>
              <a:rPr lang="uk-UA" sz="5600" dirty="0" smtClean="0">
                <a:solidFill>
                  <a:srgbClr val="002060"/>
                </a:solidFill>
                <a:latin typeface="Times New Roman" pitchFamily="18" charset="0"/>
                <a:cs typeface="Times New Roman" pitchFamily="18" charset="0"/>
              </a:rPr>
              <a:t> В.Б. Теоретична механіка (частина 2) : навчальний посібник. — Дрогобич: ДДПУ, 2015. — 110 с.</a:t>
            </a:r>
          </a:p>
          <a:p>
            <a:pPr lvl="0"/>
            <a:r>
              <a:rPr lang="uk-UA" sz="5600" dirty="0" smtClean="0">
                <a:latin typeface="Times New Roman" pitchFamily="18" charset="0"/>
                <a:cs typeface="Times New Roman" pitchFamily="18" charset="0"/>
              </a:rPr>
              <a:t>Добронравов В.В., </a:t>
            </a:r>
            <a:r>
              <a:rPr lang="uk-UA" sz="5600" dirty="0" err="1" smtClean="0">
                <a:latin typeface="Times New Roman" pitchFamily="18" charset="0"/>
                <a:cs typeface="Times New Roman" pitchFamily="18" charset="0"/>
              </a:rPr>
              <a:t>Никитин</a:t>
            </a:r>
            <a:r>
              <a:rPr lang="uk-UA" sz="5600" dirty="0" smtClean="0">
                <a:latin typeface="Times New Roman" pitchFamily="18" charset="0"/>
                <a:cs typeface="Times New Roman" pitchFamily="18" charset="0"/>
              </a:rPr>
              <a:t> Н.Н. Курс </a:t>
            </a:r>
            <a:r>
              <a:rPr lang="uk-UA" sz="5600" dirty="0" err="1" smtClean="0">
                <a:latin typeface="Times New Roman" pitchFamily="18" charset="0"/>
                <a:cs typeface="Times New Roman" pitchFamily="18" charset="0"/>
              </a:rPr>
              <a:t>теоретической</a:t>
            </a:r>
            <a:r>
              <a:rPr lang="uk-UA" sz="5600" dirty="0" smtClean="0">
                <a:latin typeface="Times New Roman" pitchFamily="18" charset="0"/>
                <a:cs typeface="Times New Roman" pitchFamily="18" charset="0"/>
              </a:rPr>
              <a:t> </a:t>
            </a:r>
            <a:r>
              <a:rPr lang="uk-UA" sz="5600" dirty="0" err="1" smtClean="0">
                <a:latin typeface="Times New Roman" pitchFamily="18" charset="0"/>
                <a:cs typeface="Times New Roman" pitchFamily="18" charset="0"/>
              </a:rPr>
              <a:t>механики</a:t>
            </a:r>
            <a:r>
              <a:rPr lang="uk-UA" sz="5600" dirty="0" smtClean="0">
                <a:latin typeface="Times New Roman" pitchFamily="18" charset="0"/>
                <a:cs typeface="Times New Roman" pitchFamily="18" charset="0"/>
              </a:rPr>
              <a:t>. – М.: </a:t>
            </a:r>
            <a:r>
              <a:rPr lang="uk-UA" sz="5600" dirty="0" err="1" smtClean="0">
                <a:latin typeface="Times New Roman" pitchFamily="18" charset="0"/>
                <a:cs typeface="Times New Roman" pitchFamily="18" charset="0"/>
              </a:rPr>
              <a:t>Высшая</a:t>
            </a:r>
            <a:r>
              <a:rPr lang="uk-UA" sz="5600" dirty="0" smtClean="0">
                <a:latin typeface="Times New Roman" pitchFamily="18" charset="0"/>
                <a:cs typeface="Times New Roman" pitchFamily="18" charset="0"/>
              </a:rPr>
              <a:t> школа. – 1983. – 576 c.</a:t>
            </a:r>
          </a:p>
          <a:p>
            <a:pPr lvl="0"/>
            <a:r>
              <a:rPr lang="uk-UA" sz="5600" dirty="0" err="1" smtClean="0">
                <a:solidFill>
                  <a:srgbClr val="002060"/>
                </a:solidFill>
                <a:latin typeface="Times New Roman" pitchFamily="18" charset="0"/>
                <a:cs typeface="Times New Roman" pitchFamily="18" charset="0"/>
              </a:rPr>
              <a:t>Мещерский</a:t>
            </a:r>
            <a:r>
              <a:rPr lang="uk-UA" sz="5600" dirty="0" smtClean="0">
                <a:solidFill>
                  <a:srgbClr val="002060"/>
                </a:solidFill>
                <a:latin typeface="Times New Roman" pitchFamily="18" charset="0"/>
                <a:cs typeface="Times New Roman" pitchFamily="18" charset="0"/>
              </a:rPr>
              <a:t> И.В. </a:t>
            </a:r>
            <a:r>
              <a:rPr lang="uk-UA" sz="5600" dirty="0" err="1" smtClean="0">
                <a:solidFill>
                  <a:srgbClr val="002060"/>
                </a:solidFill>
                <a:latin typeface="Times New Roman" pitchFamily="18" charset="0"/>
                <a:cs typeface="Times New Roman" pitchFamily="18" charset="0"/>
              </a:rPr>
              <a:t>Сборник</a:t>
            </a:r>
            <a:r>
              <a:rPr lang="uk-UA" sz="5600" dirty="0" smtClean="0">
                <a:solidFill>
                  <a:srgbClr val="002060"/>
                </a:solidFill>
                <a:latin typeface="Times New Roman" pitchFamily="18" charset="0"/>
                <a:cs typeface="Times New Roman" pitchFamily="18" charset="0"/>
              </a:rPr>
              <a:t> задач по </a:t>
            </a:r>
            <a:r>
              <a:rPr lang="uk-UA" sz="5600" dirty="0" err="1" smtClean="0">
                <a:solidFill>
                  <a:srgbClr val="002060"/>
                </a:solidFill>
                <a:latin typeface="Times New Roman" pitchFamily="18" charset="0"/>
                <a:cs typeface="Times New Roman" pitchFamily="18" charset="0"/>
              </a:rPr>
              <a:t>теоретической</a:t>
            </a:r>
            <a:r>
              <a:rPr lang="uk-UA" sz="5600" dirty="0" smtClean="0">
                <a:solidFill>
                  <a:srgbClr val="002060"/>
                </a:solidFill>
                <a:latin typeface="Times New Roman" pitchFamily="18" charset="0"/>
                <a:cs typeface="Times New Roman" pitchFamily="18" charset="0"/>
              </a:rPr>
              <a:t> </a:t>
            </a:r>
            <a:r>
              <a:rPr lang="uk-UA" sz="5600" dirty="0" err="1" smtClean="0">
                <a:solidFill>
                  <a:srgbClr val="002060"/>
                </a:solidFill>
                <a:latin typeface="Times New Roman" pitchFamily="18" charset="0"/>
                <a:cs typeface="Times New Roman" pitchFamily="18" charset="0"/>
              </a:rPr>
              <a:t>механике</a:t>
            </a:r>
            <a:r>
              <a:rPr lang="uk-UA" sz="5600" dirty="0" smtClean="0">
                <a:solidFill>
                  <a:srgbClr val="002060"/>
                </a:solidFill>
                <a:latin typeface="Times New Roman" pitchFamily="18" charset="0"/>
                <a:cs typeface="Times New Roman" pitchFamily="18" charset="0"/>
              </a:rPr>
              <a:t>. – М.: Наук. – 1985. – 448 с.</a:t>
            </a:r>
          </a:p>
          <a:p>
            <a:pPr lvl="0"/>
            <a:r>
              <a:rPr lang="ru-RU" sz="5600" dirty="0" smtClean="0">
                <a:latin typeface="Times New Roman" pitchFamily="18" charset="0"/>
                <a:cs typeface="Times New Roman" pitchFamily="18" charset="0"/>
              </a:rPr>
              <a:t>Алексеев А.И. Сборник задач по классической электродинамике, учебное пособие / А.И. Алексеев. — М.: Наука, 1977. — 319 с.</a:t>
            </a:r>
            <a:endParaRPr lang="uk-UA" sz="5600" dirty="0" smtClean="0">
              <a:latin typeface="Times New Roman" pitchFamily="18" charset="0"/>
              <a:cs typeface="Times New Roman" pitchFamily="18" charset="0"/>
            </a:endParaRPr>
          </a:p>
          <a:p>
            <a:pPr lvl="0"/>
            <a:r>
              <a:rPr lang="x-none" sz="5600" smtClean="0">
                <a:latin typeface="Times New Roman" pitchFamily="18" charset="0"/>
                <a:cs typeface="Times New Roman" pitchFamily="18" charset="0"/>
              </a:rPr>
              <a:t>Батыгин В.В. Сборник задач по электродинамике / В.В. Батыгин, И.Н Топ­тыгин. — М.: НИЦ «Регулярная и хаотическая динамика», 2002. — 640 с.</a:t>
            </a:r>
            <a:endParaRPr lang="uk-UA" sz="5600" b="1" dirty="0" smtClean="0">
              <a:latin typeface="Times New Roman" pitchFamily="18" charset="0"/>
              <a:cs typeface="Times New Roman" pitchFamily="18" charset="0"/>
            </a:endParaRPr>
          </a:p>
          <a:p>
            <a:pPr lvl="0"/>
            <a:r>
              <a:rPr lang="uk-UA" sz="5600" dirty="0" smtClean="0">
                <a:latin typeface="Times New Roman" pitchFamily="18" charset="0"/>
                <a:cs typeface="Times New Roman" pitchFamily="18" charset="0"/>
              </a:rPr>
              <a:t>Бать М.И., </a:t>
            </a:r>
            <a:r>
              <a:rPr lang="uk-UA" sz="5600" dirty="0" err="1" smtClean="0">
                <a:latin typeface="Times New Roman" pitchFamily="18" charset="0"/>
                <a:cs typeface="Times New Roman" pitchFamily="18" charset="0"/>
              </a:rPr>
              <a:t>Джанелидзе</a:t>
            </a:r>
            <a:r>
              <a:rPr lang="uk-UA" sz="5600" dirty="0" smtClean="0">
                <a:latin typeface="Times New Roman" pitchFamily="18" charset="0"/>
                <a:cs typeface="Times New Roman" pitchFamily="18" charset="0"/>
              </a:rPr>
              <a:t> Г.Ю., </a:t>
            </a:r>
            <a:r>
              <a:rPr lang="uk-UA" sz="5600" dirty="0" err="1" smtClean="0">
                <a:latin typeface="Times New Roman" pitchFamily="18" charset="0"/>
                <a:cs typeface="Times New Roman" pitchFamily="18" charset="0"/>
              </a:rPr>
              <a:t>Кельзон</a:t>
            </a:r>
            <a:r>
              <a:rPr lang="uk-UA" sz="5600" dirty="0" smtClean="0">
                <a:latin typeface="Times New Roman" pitchFamily="18" charset="0"/>
                <a:cs typeface="Times New Roman" pitchFamily="18" charset="0"/>
              </a:rPr>
              <a:t> А.С. </a:t>
            </a:r>
            <a:r>
              <a:rPr lang="uk-UA" sz="5600" dirty="0" err="1" smtClean="0">
                <a:latin typeface="Times New Roman" pitchFamily="18" charset="0"/>
                <a:cs typeface="Times New Roman" pitchFamily="18" charset="0"/>
              </a:rPr>
              <a:t>Теоретическая</a:t>
            </a:r>
            <a:r>
              <a:rPr lang="uk-UA" sz="5600" dirty="0" smtClean="0">
                <a:latin typeface="Times New Roman" pitchFamily="18" charset="0"/>
                <a:cs typeface="Times New Roman" pitchFamily="18" charset="0"/>
              </a:rPr>
              <a:t> </a:t>
            </a:r>
            <a:r>
              <a:rPr lang="uk-UA" sz="5600" dirty="0" err="1" smtClean="0">
                <a:latin typeface="Times New Roman" pitchFamily="18" charset="0"/>
                <a:cs typeface="Times New Roman" pitchFamily="18" charset="0"/>
              </a:rPr>
              <a:t>механика</a:t>
            </a:r>
            <a:r>
              <a:rPr lang="uk-UA" sz="5600" dirty="0" smtClean="0">
                <a:latin typeface="Times New Roman" pitchFamily="18" charset="0"/>
                <a:cs typeface="Times New Roman" pitchFamily="18" charset="0"/>
              </a:rPr>
              <a:t> в </a:t>
            </a:r>
            <a:r>
              <a:rPr lang="uk-UA" sz="5600" dirty="0" err="1" smtClean="0">
                <a:latin typeface="Times New Roman" pitchFamily="18" charset="0"/>
                <a:cs typeface="Times New Roman" pitchFamily="18" charset="0"/>
              </a:rPr>
              <a:t>примерах</a:t>
            </a:r>
            <a:r>
              <a:rPr lang="uk-UA" sz="5600" dirty="0" smtClean="0">
                <a:latin typeface="Times New Roman" pitchFamily="18" charset="0"/>
                <a:cs typeface="Times New Roman" pitchFamily="18" charset="0"/>
              </a:rPr>
              <a:t> и задачах. М.: Наука. – 1967. – Т. І. – 512 с. –Т. ІІ. – 664 с.</a:t>
            </a:r>
          </a:p>
          <a:p>
            <a:endParaRPr lang="uk-U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Вступ. Класична механіка</a:t>
            </a:r>
            <a:endParaRPr lang="uk-UA" dirty="0"/>
          </a:p>
        </p:txBody>
      </p:sp>
      <p:sp>
        <p:nvSpPr>
          <p:cNvPr id="3" name="Содержимое 2"/>
          <p:cNvSpPr>
            <a:spLocks noGrp="1"/>
          </p:cNvSpPr>
          <p:nvPr>
            <p:ph idx="1"/>
          </p:nvPr>
        </p:nvSpPr>
        <p:spPr/>
        <p:txBody>
          <a:bodyPr>
            <a:normAutofit fontScale="92500" lnSpcReduction="20000"/>
          </a:bodyPr>
          <a:lstStyle/>
          <a:p>
            <a:r>
              <a:rPr lang="uk-UA" b="1" i="1" dirty="0" smtClean="0"/>
              <a:t>Статика</a:t>
            </a:r>
            <a:r>
              <a:rPr lang="uk-UA" dirty="0" smtClean="0"/>
              <a:t> – розділ теоретичної механіки, який вивчає умови рівноваги тіл під дією сил, а також перетворення систем сил, прикладених до тіла.</a:t>
            </a:r>
          </a:p>
          <a:p>
            <a:r>
              <a:rPr lang="uk-UA" b="1" i="1" dirty="0" smtClean="0"/>
              <a:t>Кінематика</a:t>
            </a:r>
            <a:r>
              <a:rPr lang="uk-UA" dirty="0" smtClean="0"/>
              <a:t> – вивчає закономірності механічних рухів матеріальних об’єктів без врахування умов і причин, які викликають і змінюють ці рухи.</a:t>
            </a:r>
          </a:p>
          <a:p>
            <a:r>
              <a:rPr lang="uk-UA" dirty="0" smtClean="0"/>
              <a:t>У </a:t>
            </a:r>
            <a:r>
              <a:rPr lang="uk-UA" b="1" i="1" dirty="0" smtClean="0"/>
              <a:t>динаміці</a:t>
            </a:r>
            <a:r>
              <a:rPr lang="uk-UA" dirty="0" smtClean="0"/>
              <a:t> вивчаються закономірності руху матеріальних об’єктів, залежно від прикладених сил, тобто від дії на матеріальні об’єкти інших тіл.</a:t>
            </a:r>
          </a:p>
          <a:p>
            <a:endParaRPr lang="uk-U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smtClean="0"/>
              <a:t>§</a:t>
            </a:r>
            <a:r>
              <a:rPr lang="ru-RU" b="1" dirty="0" smtClean="0"/>
              <a:t> 1. </a:t>
            </a:r>
            <a:r>
              <a:rPr lang="uk-UA" b="1" dirty="0" smtClean="0"/>
              <a:t>Основні </a:t>
            </a:r>
            <a:r>
              <a:rPr lang="uk-UA" b="1" dirty="0" smtClean="0"/>
              <a:t>поняття статики</a:t>
            </a:r>
            <a:endParaRPr lang="uk-UA" dirty="0"/>
          </a:p>
        </p:txBody>
      </p:sp>
      <p:sp>
        <p:nvSpPr>
          <p:cNvPr id="3" name="Содержимое 2"/>
          <p:cNvSpPr>
            <a:spLocks noGrp="1"/>
          </p:cNvSpPr>
          <p:nvPr>
            <p:ph idx="1"/>
          </p:nvPr>
        </p:nvSpPr>
        <p:spPr>
          <a:xfrm>
            <a:off x="1435608" y="1447800"/>
            <a:ext cx="7498080" cy="5053034"/>
          </a:xfrm>
        </p:spPr>
        <p:txBody>
          <a:bodyPr>
            <a:noAutofit/>
          </a:bodyPr>
          <a:lstStyle/>
          <a:p>
            <a:pPr algn="just"/>
            <a:r>
              <a:rPr lang="uk-UA" sz="1600" dirty="0" smtClean="0"/>
              <a:t>Під </a:t>
            </a:r>
            <a:r>
              <a:rPr lang="uk-UA" sz="1600" b="1" i="1" dirty="0" smtClean="0"/>
              <a:t>матеріальною точкою </a:t>
            </a:r>
            <a:r>
              <a:rPr lang="uk-UA" sz="1600" dirty="0" smtClean="0"/>
              <a:t>розуміють найпростішу модель матеріального тіла будь-якої форми, розміри якого достатньо малі, та яке можна прийняти за геометричну точку з масою, що дорівнює масі тіла.</a:t>
            </a:r>
          </a:p>
          <a:p>
            <a:pPr algn="just"/>
            <a:r>
              <a:rPr lang="uk-UA" sz="1600" b="1" i="1" dirty="0" smtClean="0"/>
              <a:t>Механічною системою</a:t>
            </a:r>
            <a:r>
              <a:rPr lang="uk-UA" sz="1600" b="1" dirty="0" smtClean="0"/>
              <a:t> </a:t>
            </a:r>
            <a:r>
              <a:rPr lang="uk-UA" sz="1600" dirty="0" smtClean="0"/>
              <a:t>називають будь-яку сукупність матеріальних точок.</a:t>
            </a:r>
          </a:p>
          <a:p>
            <a:pPr algn="just"/>
            <a:r>
              <a:rPr lang="uk-UA" sz="1600" dirty="0" smtClean="0"/>
              <a:t>Під </a:t>
            </a:r>
            <a:r>
              <a:rPr lang="uk-UA" sz="1600" b="1" i="1" dirty="0" smtClean="0"/>
              <a:t>абсолютно твердим тілом</a:t>
            </a:r>
            <a:r>
              <a:rPr lang="uk-UA" sz="1600" b="1" dirty="0" smtClean="0"/>
              <a:t> </a:t>
            </a:r>
            <a:r>
              <a:rPr lang="uk-UA" sz="1600" dirty="0" smtClean="0"/>
              <a:t>розуміють механічну систему, відстані між точками якої не змінюється при будь-яких взаємодіях. </a:t>
            </a:r>
          </a:p>
          <a:p>
            <a:pPr algn="just"/>
            <a:r>
              <a:rPr lang="uk-UA" sz="1600" b="1" i="1" dirty="0" smtClean="0"/>
              <a:t>Силою</a:t>
            </a:r>
            <a:r>
              <a:rPr lang="uk-UA" sz="1600" dirty="0" smtClean="0"/>
              <a:t> </a:t>
            </a:r>
            <a:r>
              <a:rPr lang="uk-UA" sz="1600" dirty="0" smtClean="0"/>
              <a:t>у механіці називають фізичну величину, що є мірою механічної дії одного тіла на інше. Сила характеризується точкою прикладання, числовим значенням і напрямом дії. Сила є векторною величиною. </a:t>
            </a:r>
          </a:p>
          <a:p>
            <a:pPr algn="just"/>
            <a:r>
              <a:rPr lang="uk-UA" sz="1600" dirty="0" smtClean="0"/>
              <a:t>Сукупність сил що діють на розглядуване тіло або точки механічної системи називають </a:t>
            </a:r>
            <a:r>
              <a:rPr lang="uk-UA" sz="1600" b="1" i="1" dirty="0" smtClean="0"/>
              <a:t>системою </a:t>
            </a:r>
            <a:r>
              <a:rPr lang="uk-UA" sz="1600" b="1" i="1" dirty="0" smtClean="0"/>
              <a:t>сил.</a:t>
            </a:r>
            <a:endParaRPr lang="uk-UA" sz="1600" b="1" dirty="0" smtClean="0"/>
          </a:p>
          <a:p>
            <a:pPr algn="just"/>
            <a:r>
              <a:rPr lang="uk-UA" sz="1600" dirty="0" smtClean="0"/>
              <a:t>Систему сил, дія якої на тверде тіло або матеріальну точку, що знаходиться в стані спокою, або рухаєте за інерцією, не призводить до зміни цього стану, називають </a:t>
            </a:r>
            <a:r>
              <a:rPr lang="uk-UA" sz="1600" b="1" i="1" dirty="0" smtClean="0"/>
              <a:t>еквівалентною нулю</a:t>
            </a:r>
            <a:r>
              <a:rPr lang="uk-UA" sz="1600" dirty="0" smtClean="0"/>
              <a:t>, або </a:t>
            </a:r>
            <a:r>
              <a:rPr lang="uk-UA" sz="1600" b="1" i="1" dirty="0" smtClean="0"/>
              <a:t>рівноважною системою сил</a:t>
            </a:r>
            <a:r>
              <a:rPr lang="uk-UA" sz="1600" dirty="0" smtClean="0"/>
              <a:t>. </a:t>
            </a:r>
          </a:p>
          <a:p>
            <a:pPr algn="just"/>
            <a:r>
              <a:rPr lang="uk-UA" sz="1600" b="1" i="1" dirty="0" smtClean="0"/>
              <a:t>Рівнодійною</a:t>
            </a:r>
            <a:r>
              <a:rPr lang="uk-UA" sz="1600" b="1" dirty="0" smtClean="0"/>
              <a:t> </a:t>
            </a:r>
            <a:r>
              <a:rPr lang="uk-UA" sz="1600" dirty="0" smtClean="0"/>
              <a:t>розглядуваної системи сил називають силу, дія якої на тверде тіло, або матеріальну точку еквівалентна дії цієї системи сил. </a:t>
            </a:r>
          </a:p>
          <a:p>
            <a:pPr algn="just"/>
            <a:r>
              <a:rPr lang="uk-UA" sz="1600" b="1" i="1" dirty="0" err="1" smtClean="0"/>
              <a:t>Зрівноважуючою</a:t>
            </a:r>
            <a:r>
              <a:rPr lang="uk-UA" sz="1600" b="1" dirty="0" smtClean="0"/>
              <a:t> </a:t>
            </a:r>
            <a:r>
              <a:rPr lang="uk-UA" sz="1600" dirty="0" smtClean="0"/>
              <a:t>заданої системи сил вважають таку силу, додаванням якої до заданої системи, утворює нову систему сил, еквівалентну </a:t>
            </a:r>
            <a:r>
              <a:rPr lang="uk-UA" sz="1600" dirty="0" smtClean="0"/>
              <a:t>нулю.</a:t>
            </a:r>
            <a:endParaRPr lang="uk-UA"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Рис. 1</a:t>
            </a:r>
            <a:endParaRPr lang="uk-UA" dirty="0"/>
          </a:p>
        </p:txBody>
      </p:sp>
      <p:grpSp>
        <p:nvGrpSpPr>
          <p:cNvPr id="2050" name="Group 2"/>
          <p:cNvGrpSpPr>
            <a:grpSpLocks/>
          </p:cNvGrpSpPr>
          <p:nvPr/>
        </p:nvGrpSpPr>
        <p:grpSpPr bwMode="auto">
          <a:xfrm>
            <a:off x="2214546" y="1714488"/>
            <a:ext cx="5780110" cy="3000396"/>
            <a:chOff x="2321" y="7737"/>
            <a:chExt cx="5500" cy="2532"/>
          </a:xfrm>
        </p:grpSpPr>
        <p:sp>
          <p:nvSpPr>
            <p:cNvPr id="2051" name="Rectangle 3"/>
            <p:cNvSpPr>
              <a:spLocks noChangeArrowheads="1"/>
            </p:cNvSpPr>
            <p:nvPr/>
          </p:nvSpPr>
          <p:spPr bwMode="auto">
            <a:xfrm>
              <a:off x="3041" y="8193"/>
              <a:ext cx="3480" cy="14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uk-UA"/>
            </a:p>
          </p:txBody>
        </p:sp>
        <p:sp>
          <p:nvSpPr>
            <p:cNvPr id="2052" name="Line 4"/>
            <p:cNvSpPr>
              <a:spLocks noChangeShapeType="1"/>
            </p:cNvSpPr>
            <p:nvPr/>
          </p:nvSpPr>
          <p:spPr bwMode="auto">
            <a:xfrm flipH="1">
              <a:off x="2442" y="9633"/>
              <a:ext cx="359"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53" name="Line 5"/>
            <p:cNvSpPr>
              <a:spLocks noChangeShapeType="1"/>
            </p:cNvSpPr>
            <p:nvPr/>
          </p:nvSpPr>
          <p:spPr bwMode="auto">
            <a:xfrm flipH="1">
              <a:off x="2801" y="9633"/>
              <a:ext cx="360"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54" name="Line 6"/>
            <p:cNvSpPr>
              <a:spLocks noChangeShapeType="1"/>
            </p:cNvSpPr>
            <p:nvPr/>
          </p:nvSpPr>
          <p:spPr bwMode="auto">
            <a:xfrm flipH="1">
              <a:off x="3161" y="9633"/>
              <a:ext cx="361"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55" name="Line 7"/>
            <p:cNvSpPr>
              <a:spLocks noChangeShapeType="1"/>
            </p:cNvSpPr>
            <p:nvPr/>
          </p:nvSpPr>
          <p:spPr bwMode="auto">
            <a:xfrm flipH="1">
              <a:off x="3521" y="9633"/>
              <a:ext cx="360"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56" name="Line 8"/>
            <p:cNvSpPr>
              <a:spLocks noChangeShapeType="1"/>
            </p:cNvSpPr>
            <p:nvPr/>
          </p:nvSpPr>
          <p:spPr bwMode="auto">
            <a:xfrm flipH="1">
              <a:off x="3881" y="9633"/>
              <a:ext cx="361"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57" name="Line 9"/>
            <p:cNvSpPr>
              <a:spLocks noChangeShapeType="1"/>
            </p:cNvSpPr>
            <p:nvPr/>
          </p:nvSpPr>
          <p:spPr bwMode="auto">
            <a:xfrm flipH="1">
              <a:off x="4240" y="9633"/>
              <a:ext cx="361"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58" name="Line 10"/>
            <p:cNvSpPr>
              <a:spLocks noChangeShapeType="1"/>
            </p:cNvSpPr>
            <p:nvPr/>
          </p:nvSpPr>
          <p:spPr bwMode="auto">
            <a:xfrm flipH="1">
              <a:off x="4601" y="9633"/>
              <a:ext cx="361"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59" name="Line 11"/>
            <p:cNvSpPr>
              <a:spLocks noChangeShapeType="1"/>
            </p:cNvSpPr>
            <p:nvPr/>
          </p:nvSpPr>
          <p:spPr bwMode="auto">
            <a:xfrm flipH="1">
              <a:off x="4960" y="9633"/>
              <a:ext cx="361"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60" name="Line 12"/>
            <p:cNvSpPr>
              <a:spLocks noChangeShapeType="1"/>
            </p:cNvSpPr>
            <p:nvPr/>
          </p:nvSpPr>
          <p:spPr bwMode="auto">
            <a:xfrm flipH="1">
              <a:off x="5321" y="9633"/>
              <a:ext cx="360"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61" name="Line 13"/>
            <p:cNvSpPr>
              <a:spLocks noChangeShapeType="1"/>
            </p:cNvSpPr>
            <p:nvPr/>
          </p:nvSpPr>
          <p:spPr bwMode="auto">
            <a:xfrm flipH="1">
              <a:off x="5680" y="9633"/>
              <a:ext cx="361"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62" name="Line 14"/>
            <p:cNvSpPr>
              <a:spLocks noChangeShapeType="1"/>
            </p:cNvSpPr>
            <p:nvPr/>
          </p:nvSpPr>
          <p:spPr bwMode="auto">
            <a:xfrm flipH="1">
              <a:off x="6041" y="9633"/>
              <a:ext cx="360"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63" name="Line 15"/>
            <p:cNvSpPr>
              <a:spLocks noChangeShapeType="1"/>
            </p:cNvSpPr>
            <p:nvPr/>
          </p:nvSpPr>
          <p:spPr bwMode="auto">
            <a:xfrm flipH="1">
              <a:off x="6400" y="9633"/>
              <a:ext cx="362"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64" name="Line 16"/>
            <p:cNvSpPr>
              <a:spLocks noChangeShapeType="1"/>
            </p:cNvSpPr>
            <p:nvPr/>
          </p:nvSpPr>
          <p:spPr bwMode="auto">
            <a:xfrm flipH="1">
              <a:off x="6760" y="9633"/>
              <a:ext cx="361" cy="3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65" name="Line 17"/>
            <p:cNvSpPr>
              <a:spLocks noChangeShapeType="1"/>
            </p:cNvSpPr>
            <p:nvPr/>
          </p:nvSpPr>
          <p:spPr bwMode="auto">
            <a:xfrm flipH="1">
              <a:off x="2321" y="9633"/>
              <a:ext cx="2520" cy="1"/>
            </a:xfrm>
            <a:prstGeom prst="line">
              <a:avLst/>
            </a:pr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2066" name="Object 18"/>
            <p:cNvGraphicFramePr>
              <a:graphicFrameLocks noChangeAspect="1"/>
            </p:cNvGraphicFramePr>
            <p:nvPr/>
          </p:nvGraphicFramePr>
          <p:xfrm>
            <a:off x="2561" y="9273"/>
            <a:ext cx="300" cy="374"/>
          </p:xfrm>
          <a:graphic>
            <a:graphicData uri="http://schemas.openxmlformats.org/presentationml/2006/ole">
              <p:oleObj spid="_x0000_s2066" name="Equation" r:id="rId3" imgW="190440" imgH="241200" progId="Equation.DSMT4">
                <p:embed/>
              </p:oleObj>
            </a:graphicData>
          </a:graphic>
        </p:graphicFrame>
        <p:sp>
          <p:nvSpPr>
            <p:cNvPr id="2067" name="Line 19"/>
            <p:cNvSpPr>
              <a:spLocks noChangeShapeType="1"/>
            </p:cNvSpPr>
            <p:nvPr/>
          </p:nvSpPr>
          <p:spPr bwMode="auto">
            <a:xfrm flipV="1">
              <a:off x="4720" y="9633"/>
              <a:ext cx="2640"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2068" name="Line 20"/>
            <p:cNvSpPr>
              <a:spLocks noChangeShapeType="1"/>
            </p:cNvSpPr>
            <p:nvPr/>
          </p:nvSpPr>
          <p:spPr bwMode="auto">
            <a:xfrm flipH="1">
              <a:off x="2321" y="9633"/>
              <a:ext cx="22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graphicFrame>
          <p:nvGraphicFramePr>
            <p:cNvPr id="2069" name="Object 21"/>
            <p:cNvGraphicFramePr>
              <a:graphicFrameLocks noChangeAspect="1"/>
            </p:cNvGraphicFramePr>
            <p:nvPr/>
          </p:nvGraphicFramePr>
          <p:xfrm>
            <a:off x="4941" y="9954"/>
            <a:ext cx="376" cy="315"/>
          </p:xfrm>
          <a:graphic>
            <a:graphicData uri="http://schemas.openxmlformats.org/presentationml/2006/ole">
              <p:oleObj spid="_x0000_s2069" name="Equation" r:id="rId4" imgW="241200" imgH="203040" progId="Equation.DSMT4">
                <p:embed/>
              </p:oleObj>
            </a:graphicData>
          </a:graphic>
        </p:graphicFrame>
        <p:sp>
          <p:nvSpPr>
            <p:cNvPr id="2070" name="Line 22"/>
            <p:cNvSpPr>
              <a:spLocks noChangeShapeType="1"/>
            </p:cNvSpPr>
            <p:nvPr/>
          </p:nvSpPr>
          <p:spPr bwMode="auto">
            <a:xfrm>
              <a:off x="4822" y="8912"/>
              <a:ext cx="2999" cy="0"/>
            </a:xfrm>
            <a:prstGeom prst="line">
              <a:avLst/>
            </a:prstGeom>
            <a:noFill/>
            <a:ln w="12700">
              <a:solidFill>
                <a:srgbClr val="000000"/>
              </a:solidFill>
              <a:round/>
              <a:headEnd type="oval" w="med" len="me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071" name="Line 23"/>
            <p:cNvSpPr>
              <a:spLocks noChangeShapeType="1"/>
            </p:cNvSpPr>
            <p:nvPr/>
          </p:nvSpPr>
          <p:spPr bwMode="auto">
            <a:xfrm flipV="1">
              <a:off x="4823" y="7794"/>
              <a:ext cx="0" cy="1120"/>
            </a:xfrm>
            <a:prstGeom prst="line">
              <a:avLst/>
            </a:pr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sp>
          <p:nvSpPr>
            <p:cNvPr id="2072" name="Line 24"/>
            <p:cNvSpPr>
              <a:spLocks noChangeShapeType="1"/>
            </p:cNvSpPr>
            <p:nvPr/>
          </p:nvSpPr>
          <p:spPr bwMode="auto">
            <a:xfrm>
              <a:off x="4822" y="8914"/>
              <a:ext cx="0" cy="1220"/>
            </a:xfrm>
            <a:prstGeom prst="line">
              <a:avLst/>
            </a:pr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uk-UA"/>
            </a:p>
          </p:txBody>
        </p:sp>
        <p:graphicFrame>
          <p:nvGraphicFramePr>
            <p:cNvPr id="2073" name="Object 25"/>
            <p:cNvGraphicFramePr>
              <a:graphicFrameLocks noChangeAspect="1"/>
            </p:cNvGraphicFramePr>
            <p:nvPr/>
          </p:nvGraphicFramePr>
          <p:xfrm>
            <a:off x="7242" y="8372"/>
            <a:ext cx="340" cy="424"/>
          </p:xfrm>
          <a:graphic>
            <a:graphicData uri="http://schemas.openxmlformats.org/presentationml/2006/ole">
              <p:oleObj spid="_x0000_s2073" name="Equation" r:id="rId5" imgW="164880" imgH="203040" progId="Equation.DSMT4">
                <p:embed/>
              </p:oleObj>
            </a:graphicData>
          </a:graphic>
        </p:graphicFrame>
        <p:graphicFrame>
          <p:nvGraphicFramePr>
            <p:cNvPr id="2074" name="Object 26"/>
            <p:cNvGraphicFramePr>
              <a:graphicFrameLocks noChangeAspect="1"/>
            </p:cNvGraphicFramePr>
            <p:nvPr/>
          </p:nvGraphicFramePr>
          <p:xfrm>
            <a:off x="4914" y="7737"/>
            <a:ext cx="287" cy="345"/>
          </p:xfrm>
          <a:graphic>
            <a:graphicData uri="http://schemas.openxmlformats.org/presentationml/2006/ole">
              <p:oleObj spid="_x0000_s2074" name="Equation" r:id="rId6" imgW="177480" imgH="215640" progId="Equation.DSMT4">
                <p:embed/>
              </p:oleObj>
            </a:graphicData>
          </a:graphic>
        </p:graphicFrame>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b="1" dirty="0" smtClean="0"/>
              <a:t>§</a:t>
            </a:r>
            <a:r>
              <a:rPr lang="ru-RU" b="1" dirty="0" smtClean="0"/>
              <a:t> 2.</a:t>
            </a:r>
            <a:r>
              <a:rPr lang="uk-UA" b="1" dirty="0" smtClean="0"/>
              <a:t> Аксіоми </a:t>
            </a:r>
            <a:r>
              <a:rPr lang="uk-UA" b="1" dirty="0" smtClean="0"/>
              <a:t>статики</a:t>
            </a:r>
            <a:endParaRPr lang="uk-UA" dirty="0"/>
          </a:p>
        </p:txBody>
      </p:sp>
      <p:sp>
        <p:nvSpPr>
          <p:cNvPr id="3" name="Содержимое 2"/>
          <p:cNvSpPr>
            <a:spLocks noGrp="1"/>
          </p:cNvSpPr>
          <p:nvPr>
            <p:ph idx="1"/>
          </p:nvPr>
        </p:nvSpPr>
        <p:spPr>
          <a:xfrm>
            <a:off x="1142976" y="1357298"/>
            <a:ext cx="7715304" cy="2409828"/>
          </a:xfrm>
        </p:spPr>
        <p:txBody>
          <a:bodyPr>
            <a:normAutofit/>
          </a:bodyPr>
          <a:lstStyle/>
          <a:p>
            <a:pPr algn="just"/>
            <a:r>
              <a:rPr lang="uk-UA" sz="2400" b="1" i="1" dirty="0" smtClean="0"/>
              <a:t>І</a:t>
            </a:r>
            <a:r>
              <a:rPr lang="uk-UA" sz="2400" b="1" i="1" dirty="0" smtClean="0"/>
              <a:t>. Аксіома про рівновагу системи двох сил</a:t>
            </a:r>
            <a:r>
              <a:rPr lang="uk-UA" sz="2400" b="1" i="1" dirty="0" smtClean="0"/>
              <a:t>.</a:t>
            </a:r>
          </a:p>
          <a:p>
            <a:pPr algn="just"/>
            <a:r>
              <a:rPr lang="uk-UA" sz="2400" i="1" dirty="0" smtClean="0"/>
              <a:t>Для рівноваги системи двох сил, прикладених до точок твердого тіла, необхідно та достатньо, щоб ці сили були рівні за величиною та діяли вздовж однієї прямої, яка проходить через точки їх прикладання в протилежних напрямках.</a:t>
            </a:r>
            <a:r>
              <a:rPr lang="uk-UA" sz="2400" dirty="0" smtClean="0"/>
              <a:t> </a:t>
            </a:r>
          </a:p>
          <a:p>
            <a:pPr algn="just"/>
            <a:endParaRPr lang="uk-UA" sz="2400"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3073" name="Object 1"/>
          <p:cNvGraphicFramePr>
            <a:graphicFrameLocks noChangeAspect="1"/>
          </p:cNvGraphicFramePr>
          <p:nvPr/>
        </p:nvGraphicFramePr>
        <p:xfrm>
          <a:off x="4143372" y="3857628"/>
          <a:ext cx="1714512" cy="571504"/>
        </p:xfrm>
        <a:graphic>
          <a:graphicData uri="http://schemas.openxmlformats.org/presentationml/2006/ole">
            <p:oleObj spid="_x0000_s3073" name="Equation" r:id="rId3" imgW="787058" imgH="266584" progId="Equation.DSMT4">
              <p:embed/>
            </p:oleObj>
          </a:graphicData>
        </a:graphic>
      </p:graphicFrame>
      <p:pic>
        <p:nvPicPr>
          <p:cNvPr id="3076" name="Picture 4"/>
          <p:cNvPicPr>
            <a:picLocks noChangeAspect="1" noChangeArrowheads="1"/>
          </p:cNvPicPr>
          <p:nvPr/>
        </p:nvPicPr>
        <p:blipFill>
          <a:blip r:embed="rId4"/>
          <a:srcRect/>
          <a:stretch>
            <a:fillRect/>
          </a:stretch>
        </p:blipFill>
        <p:spPr bwMode="auto">
          <a:xfrm>
            <a:off x="2857488" y="4786322"/>
            <a:ext cx="4127367" cy="1357322"/>
          </a:xfrm>
          <a:prstGeom prst="rect">
            <a:avLst/>
          </a:prstGeom>
          <a:noFill/>
        </p:spPr>
      </p:pic>
      <p:sp>
        <p:nvSpPr>
          <p:cNvPr id="8" name="Прямоугольник 7"/>
          <p:cNvSpPr/>
          <p:nvPr/>
        </p:nvSpPr>
        <p:spPr>
          <a:xfrm>
            <a:off x="7000892" y="3929066"/>
            <a:ext cx="543739" cy="461665"/>
          </a:xfrm>
          <a:prstGeom prst="rect">
            <a:avLst/>
          </a:prstGeom>
        </p:spPr>
        <p:txBody>
          <a:bodyPr wrap="none">
            <a:spAutoFit/>
          </a:bodyPr>
          <a:lstStyle/>
          <a:p>
            <a:r>
              <a:rPr lang="uk-UA" sz="2400" dirty="0" smtClean="0">
                <a:latin typeface="Times New Roman" pitchFamily="18" charset="0"/>
                <a:cs typeface="Times New Roman" pitchFamily="18" charset="0"/>
              </a:rPr>
              <a:t>(1)</a:t>
            </a:r>
            <a:endParaRPr lang="uk-UA"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smtClean="0"/>
              <a:t>§</a:t>
            </a:r>
            <a:r>
              <a:rPr lang="ru-RU" b="1" dirty="0" smtClean="0"/>
              <a:t> 2.</a:t>
            </a:r>
            <a:r>
              <a:rPr lang="uk-UA" b="1" dirty="0" smtClean="0"/>
              <a:t> Аксіоми статики</a:t>
            </a:r>
            <a:endParaRPr lang="uk-UA" dirty="0"/>
          </a:p>
        </p:txBody>
      </p:sp>
      <p:sp>
        <p:nvSpPr>
          <p:cNvPr id="3" name="Содержимое 2"/>
          <p:cNvSpPr>
            <a:spLocks noGrp="1"/>
          </p:cNvSpPr>
          <p:nvPr>
            <p:ph idx="1"/>
          </p:nvPr>
        </p:nvSpPr>
        <p:spPr>
          <a:xfrm>
            <a:off x="1435608" y="1447800"/>
            <a:ext cx="7498080" cy="2981332"/>
          </a:xfrm>
        </p:spPr>
        <p:txBody>
          <a:bodyPr/>
          <a:lstStyle/>
          <a:p>
            <a:pPr algn="just"/>
            <a:r>
              <a:rPr lang="uk-UA" sz="2400" b="1" i="1" dirty="0" smtClean="0"/>
              <a:t>ІІ. Аксіома про додавання системи сил, еквівалентної нулю.</a:t>
            </a:r>
            <a:endParaRPr lang="uk-UA" sz="2400" b="1" dirty="0" smtClean="0"/>
          </a:p>
          <a:p>
            <a:pPr algn="just"/>
            <a:r>
              <a:rPr lang="uk-UA" sz="2400" i="1" dirty="0" smtClean="0"/>
              <a:t>Якщо на тверде тіло діє система сил, то до неї можна додавати (відкидати) систему сил, еквівалентну нулю. Одержана після додавання (відкидання) нова система сил є еквівалентною до початкової системи сил.</a:t>
            </a:r>
            <a:endParaRPr lang="uk-UA" sz="2400" dirty="0" smtClean="0"/>
          </a:p>
          <a:p>
            <a:endParaRPr lang="uk-UA"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82</TotalTime>
  <Words>1469</Words>
  <Application>Microsoft Office PowerPoint</Application>
  <PresentationFormat>Экран (4:3)</PresentationFormat>
  <Paragraphs>157</Paragraphs>
  <Slides>24</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2</vt:i4>
      </vt:variant>
      <vt:variant>
        <vt:lpstr>Заголовки слайдов</vt:lpstr>
      </vt:variant>
      <vt:variant>
        <vt:i4>24</vt:i4>
      </vt:variant>
    </vt:vector>
  </HeadingPairs>
  <TitlesOfParts>
    <vt:vector size="27" baseType="lpstr">
      <vt:lpstr>Солнцестояние</vt:lpstr>
      <vt:lpstr>Документ Microsoft Office Word</vt:lpstr>
      <vt:lpstr>MathType 4.0 Equation</vt:lpstr>
      <vt:lpstr>Теоретична фізика (Класична механіка, Електродинаміка)</vt:lpstr>
      <vt:lpstr>Розділи курсу:</vt:lpstr>
      <vt:lpstr>Оцінювання</vt:lpstr>
      <vt:lpstr>Основна література</vt:lpstr>
      <vt:lpstr>Вступ. Класична механіка</vt:lpstr>
      <vt:lpstr>§ 1. Основні поняття статики</vt:lpstr>
      <vt:lpstr>Рис. 1</vt:lpstr>
      <vt:lpstr>§ 2. Аксіоми статики</vt:lpstr>
      <vt:lpstr>§ 2. Аксіоми статики</vt:lpstr>
      <vt:lpstr>§ 2. Аксіоми статики</vt:lpstr>
      <vt:lpstr>§ 2. Аксіоми статики</vt:lpstr>
      <vt:lpstr>§ 2. Аксіоми статики</vt:lpstr>
      <vt:lpstr>§ 3. Найпростіші теореми статики</vt:lpstr>
      <vt:lpstr>§ 4. Система збіжних сил</vt:lpstr>
      <vt:lpstr>§ 4. Система збіжних сил</vt:lpstr>
      <vt:lpstr>§ 5. Момент сили відносно точки</vt:lpstr>
      <vt:lpstr>§ 5. Момент сили відносно точки</vt:lpstr>
      <vt:lpstr>§ 6. Момент сили відносно осі</vt:lpstr>
      <vt:lpstr>§ 6. Момент сили відносно осі</vt:lpstr>
      <vt:lpstr>§ 8. Пара сил. Момент пари сил</vt:lpstr>
      <vt:lpstr>§ 8. Пара сил. Момент пари сил</vt:lpstr>
      <vt:lpstr>§ 8. Пара сил. Момент пари сил</vt:lpstr>
      <vt:lpstr>§ 8. Пара сил. Момент пари сил</vt:lpstr>
      <vt:lpstr>§ 9. Додавання пар сил</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Теоретична фізика (Класична механіка, Електродинаміка)</dc:title>
  <dc:creator>Witalij</dc:creator>
  <cp:lastModifiedBy>Witalij</cp:lastModifiedBy>
  <cp:revision>11</cp:revision>
  <dcterms:created xsi:type="dcterms:W3CDTF">2019-02-17T16:09:13Z</dcterms:created>
  <dcterms:modified xsi:type="dcterms:W3CDTF">2019-02-17T17:31:27Z</dcterms:modified>
</cp:coreProperties>
</file>